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19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3.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Master+xml" PartName="/ppt/slideMasters/slideMaster5.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14.xml"/>
  <Override ContentType="application/vnd.openxmlformats-officedocument.presentationml.slideMaster+xml" PartName="/ppt/slideMasters/slideMaster12.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14.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1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53" r:id="rId5"/>
    <p:sldMasterId id="2147483854" r:id="rId6"/>
    <p:sldMasterId id="2147483855" r:id="rId7"/>
    <p:sldMasterId id="2147483856" r:id="rId8"/>
    <p:sldMasterId id="2147483857" r:id="rId9"/>
    <p:sldMasterId id="2147483858" r:id="rId10"/>
    <p:sldMasterId id="2147483859" r:id="rId11"/>
    <p:sldMasterId id="2147483860" r:id="rId12"/>
    <p:sldMasterId id="2147483861" r:id="rId13"/>
    <p:sldMasterId id="2147483862" r:id="rId14"/>
    <p:sldMasterId id="2147483863" r:id="rId15"/>
    <p:sldMasterId id="2147483864" r:id="rId16"/>
    <p:sldMasterId id="2147483865" r:id="rId17"/>
    <p:sldMasterId id="2147483866" r:id="rId18"/>
  </p:sldMasterIdLst>
  <p:notesMasterIdLst>
    <p:notesMasterId r:id="rId19"/>
  </p:notesMasterIdLst>
  <p:sldIdLst>
    <p:sldId id="256" r:id="rId20"/>
    <p:sldId id="257" r:id="rId21"/>
    <p:sldId id="258" r:id="rId22"/>
    <p:sldId id="259" r:id="rId23"/>
    <p:sldId id="260" r:id="rId24"/>
    <p:sldId id="261" r:id="rId25"/>
    <p:sldId id="262" r:id="rId26"/>
    <p:sldId id="263" r:id="rId27"/>
    <p:sldId id="264" r:id="rId28"/>
    <p:sldId id="265" r:id="rId29"/>
    <p:sldId id="266" r:id="rId30"/>
    <p:sldId id="267" r:id="rId31"/>
    <p:sldId id="268" r:id="rId32"/>
    <p:sldId id="269" r:id="rId33"/>
    <p:sldId id="270" r:id="rId34"/>
    <p:sldId id="271" r:id="rId35"/>
    <p:sldId id="272" r:id="rId36"/>
    <p:sldId id="273" r:id="rId37"/>
    <p:sldId id="274" r:id="rId38"/>
    <p:sldId id="275" r:id="rId39"/>
    <p:sldId id="276" r:id="rId40"/>
    <p:sldId id="277" r:id="rId41"/>
    <p:sldId id="278" r:id="rId42"/>
    <p:sldId id="279" r:id="rId43"/>
    <p:sldId id="280" r:id="rId44"/>
    <p:sldId id="281" r:id="rId45"/>
    <p:sldId id="282" r:id="rId46"/>
    <p:sldId id="283" r:id="rId47"/>
    <p:sldId id="284" r:id="rId48"/>
    <p:sldId id="285" r:id="rId49"/>
    <p:sldId id="286" r:id="rId50"/>
    <p:sldId id="287" r:id="rId51"/>
    <p:sldId id="288" r:id="rId52"/>
    <p:sldId id="289" r:id="rId53"/>
    <p:sldId id="290" r:id="rId54"/>
    <p:sldId id="291" r:id="rId55"/>
    <p:sldId id="292" r:id="rId56"/>
    <p:sldId id="293" r:id="rId57"/>
    <p:sldId id="294" r:id="rId58"/>
    <p:sldId id="295" r:id="rId59"/>
    <p:sldId id="296" r:id="rId60"/>
    <p:sldId id="297" r:id="rId61"/>
    <p:sldId id="298" r:id="rId62"/>
    <p:sldId id="299" r:id="rId63"/>
    <p:sldId id="300" r:id="rId64"/>
    <p:sldId id="301" r:id="rId65"/>
    <p:sldId id="302" r:id="rId66"/>
    <p:sldId id="303" r:id="rId67"/>
    <p:sldId id="304" r:id="rId68"/>
    <p:sldId id="305" r:id="rId69"/>
    <p:sldId id="306" r:id="rId70"/>
    <p:sldId id="307" r:id="rId71"/>
    <p:sldId id="308" r:id="rId72"/>
    <p:sldId id="309" r:id="rId73"/>
    <p:sldId id="310" r:id="rId74"/>
    <p:sldId id="311" r:id="rId75"/>
    <p:sldId id="312" r:id="rId76"/>
    <p:sldId id="313" r:id="rId77"/>
    <p:sldId id="314" r:id="rId78"/>
    <p:sldId id="315" r:id="rId79"/>
    <p:sldId id="316" r:id="rId80"/>
    <p:sldId id="317" r:id="rId81"/>
    <p:sldId id="318" r:id="rId82"/>
    <p:sldId id="319" r:id="rId83"/>
    <p:sldId id="320" r:id="rId84"/>
    <p:sldId id="321" r:id="rId85"/>
    <p:sldId id="322" r:id="rId86"/>
    <p:sldId id="323" r:id="rId87"/>
    <p:sldId id="324" r:id="rId88"/>
    <p:sldId id="325" r:id="rId89"/>
    <p:sldId id="326" r:id="rId90"/>
    <p:sldId id="327" r:id="rId91"/>
    <p:sldId id="328" r:id="rId92"/>
    <p:sldId id="329" r:id="rId93"/>
    <p:sldId id="330" r:id="rId94"/>
    <p:sldId id="331" r:id="rId95"/>
    <p:sldId id="332" r:id="rId96"/>
    <p:sldId id="333" r:id="rId97"/>
    <p:sldId id="334" r:id="rId98"/>
    <p:sldId id="335" r:id="rId99"/>
    <p:sldId id="336" r:id="rId100"/>
    <p:sldId id="337" r:id="rId101"/>
    <p:sldId id="338" r:id="rId102"/>
    <p:sldId id="339" r:id="rId103"/>
    <p:sldId id="340" r:id="rId104"/>
    <p:sldId id="341" r:id="rId105"/>
    <p:sldId id="342" r:id="rId106"/>
    <p:sldId id="343" r:id="rId107"/>
    <p:sldId id="344" r:id="rId108"/>
    <p:sldId id="345" r:id="rId109"/>
    <p:sldId id="346" r:id="rId110"/>
    <p:sldId id="347" r:id="rId111"/>
    <p:sldId id="348" r:id="rId112"/>
    <p:sldId id="349" r:id="rId113"/>
    <p:sldId id="350" r:id="rId114"/>
    <p:sldId id="351" r:id="rId115"/>
    <p:sldId id="352" r:id="rId116"/>
    <p:sldId id="353" r:id="rId117"/>
    <p:sldId id="354" r:id="rId118"/>
    <p:sldId id="355" r:id="rId119"/>
    <p:sldId id="356" r:id="rId120"/>
    <p:sldId id="357" r:id="rId121"/>
    <p:sldId id="358" r:id="rId122"/>
    <p:sldId id="359" r:id="rId123"/>
    <p:sldId id="360" r:id="rId124"/>
    <p:sldId id="361" r:id="rId125"/>
    <p:sldId id="362" r:id="rId126"/>
    <p:sldId id="363" r:id="rId127"/>
    <p:sldId id="364" r:id="rId128"/>
    <p:sldId id="365" r:id="rId129"/>
    <p:sldId id="366" r:id="rId130"/>
    <p:sldId id="367" r:id="rId131"/>
    <p:sldId id="368" r:id="rId132"/>
    <p:sldId id="369" r:id="rId133"/>
    <p:sldId id="370" r:id="rId134"/>
    <p:sldId id="371" r:id="rId135"/>
    <p:sldId id="372" r:id="rId136"/>
    <p:sldId id="373" r:id="rId137"/>
    <p:sldId id="374" r:id="rId138"/>
    <p:sldId id="375" r:id="rId139"/>
    <p:sldId id="376" r:id="rId140"/>
    <p:sldId id="377" r:id="rId141"/>
    <p:sldId id="378" r:id="rId142"/>
    <p:sldId id="379" r:id="rId143"/>
    <p:sldId id="380" r:id="rId144"/>
    <p:sldId id="381" r:id="rId145"/>
    <p:sldId id="382" r:id="rId146"/>
    <p:sldId id="383" r:id="rId147"/>
    <p:sldId id="384" r:id="rId148"/>
    <p:sldId id="385" r:id="rId149"/>
    <p:sldId id="386" r:id="rId150"/>
    <p:sldId id="387" r:id="rId151"/>
    <p:sldId id="388" r:id="rId152"/>
    <p:sldId id="389" r:id="rId153"/>
    <p:sldId id="390" r:id="rId154"/>
    <p:sldId id="391" r:id="rId155"/>
    <p:sldId id="392" r:id="rId156"/>
    <p:sldId id="393" r:id="rId157"/>
    <p:sldId id="394" r:id="rId158"/>
    <p:sldId id="395" r:id="rId159"/>
    <p:sldId id="396" r:id="rId160"/>
    <p:sldId id="397" r:id="rId161"/>
    <p:sldId id="398" r:id="rId162"/>
    <p:sldId id="399" r:id="rId163"/>
    <p:sldId id="400" r:id="rId164"/>
    <p:sldId id="401" r:id="rId165"/>
    <p:sldId id="402" r:id="rId166"/>
    <p:sldId id="403" r:id="rId167"/>
    <p:sldId id="404" r:id="rId168"/>
    <p:sldId id="405" r:id="rId169"/>
    <p:sldId id="406" r:id="rId170"/>
    <p:sldId id="407" r:id="rId171"/>
    <p:sldId id="408" r:id="rId172"/>
    <p:sldId id="409" r:id="rId173"/>
    <p:sldId id="410" r:id="rId174"/>
    <p:sldId id="411" r:id="rId175"/>
    <p:sldId id="412" r:id="rId176"/>
    <p:sldId id="413" r:id="rId177"/>
    <p:sldId id="414" r:id="rId178"/>
    <p:sldId id="415" r:id="rId179"/>
    <p:sldId id="416" r:id="rId180"/>
  </p:sldIdLst>
  <p:sldSz cy="5143500" cx="9144000"/>
  <p:notesSz cx="6858000" cy="9144000"/>
  <p:embeddedFontLst>
    <p:embeddedFont>
      <p:font typeface="Proxima Nova"/>
      <p:regular r:id="rId181"/>
      <p:bold r:id="rId182"/>
      <p:italic r:id="rId183"/>
      <p:boldItalic r:id="rId184"/>
    </p:embeddedFont>
    <p:embeddedFont>
      <p:font typeface="Garamond"/>
      <p:regular r:id="rId185"/>
      <p:bold r:id="rId186"/>
      <p:italic r:id="rId187"/>
      <p:boldItalic r:id="rId188"/>
    </p:embeddedFont>
    <p:embeddedFont>
      <p:font typeface="Candara"/>
      <p:regular r:id="rId189"/>
      <p:bold r:id="rId190"/>
      <p:italic r:id="rId191"/>
      <p:boldItalic r:id="rId192"/>
    </p:embeddedFont>
    <p:embeddedFont>
      <p:font typeface="Quattrocento Sans"/>
      <p:regular r:id="rId193"/>
      <p:bold r:id="rId194"/>
      <p:italic r:id="rId195"/>
      <p:boldItalic r:id="rId196"/>
    </p:embeddedFont>
    <p:embeddedFont>
      <p:font typeface="Helvetica Neue"/>
      <p:regular r:id="rId197"/>
      <p:bold r:id="rId198"/>
      <p:italic r:id="rId199"/>
      <p:boldItalic r:id="rId20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4FFB3FB-99C2-45AD-A12D-6D3D2159AADC}">
  <a:tblStyle styleId="{24FFB3FB-99C2-45AD-A12D-6D3D2159AAD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F3F5"/>
          </a:solidFill>
        </a:fill>
      </a:tcStyle>
    </a:wholeTbl>
    <a:band1H>
      <a:tcTxStyle/>
      <a:tcStyle>
        <a:fill>
          <a:solidFill>
            <a:srgbClr val="CBE6EC"/>
          </a:solidFill>
        </a:fill>
      </a:tcStyle>
    </a:band1H>
    <a:band2H>
      <a:tcTxStyle/>
    </a:band2H>
    <a:band1V>
      <a:tcTxStyle/>
      <a:tcStyle>
        <a:fill>
          <a:solidFill>
            <a:srgbClr val="CBE6EC"/>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CF6756A2-3A6A-4643-98BC-87DE64D013B1}"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FF2D8E88-56CE-46AA-8DA8-3F63CF0DFC19}"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60EACA4-E75B-417F-A393-61AD2AC1F90A}" styleName="Table_3">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1.xml"/><Relationship Id="rId190" Type="http://schemas.openxmlformats.org/officeDocument/2006/relationships/font" Target="fonts/Candara-bold.fntdata"/><Relationship Id="rId42" Type="http://schemas.openxmlformats.org/officeDocument/2006/relationships/slide" Target="slides/slide23.xml"/><Relationship Id="rId41" Type="http://schemas.openxmlformats.org/officeDocument/2006/relationships/slide" Target="slides/slide22.xml"/><Relationship Id="rId44" Type="http://schemas.openxmlformats.org/officeDocument/2006/relationships/slide" Target="slides/slide25.xml"/><Relationship Id="rId194" Type="http://schemas.openxmlformats.org/officeDocument/2006/relationships/font" Target="fonts/QuattrocentoSans-bold.fntdata"/><Relationship Id="rId43" Type="http://schemas.openxmlformats.org/officeDocument/2006/relationships/slide" Target="slides/slide24.xml"/><Relationship Id="rId193" Type="http://schemas.openxmlformats.org/officeDocument/2006/relationships/font" Target="fonts/QuattrocentoSans-regular.fntdata"/><Relationship Id="rId46" Type="http://schemas.openxmlformats.org/officeDocument/2006/relationships/slide" Target="slides/slide27.xml"/><Relationship Id="rId192" Type="http://schemas.openxmlformats.org/officeDocument/2006/relationships/font" Target="fonts/Candara-boldItalic.fntdata"/><Relationship Id="rId45" Type="http://schemas.openxmlformats.org/officeDocument/2006/relationships/slide" Target="slides/slide26.xml"/><Relationship Id="rId191" Type="http://schemas.openxmlformats.org/officeDocument/2006/relationships/font" Target="fonts/Candara-italic.fntdata"/><Relationship Id="rId48" Type="http://schemas.openxmlformats.org/officeDocument/2006/relationships/slide" Target="slides/slide29.xml"/><Relationship Id="rId187" Type="http://schemas.openxmlformats.org/officeDocument/2006/relationships/font" Target="fonts/Garamond-italic.fntdata"/><Relationship Id="rId47" Type="http://schemas.openxmlformats.org/officeDocument/2006/relationships/slide" Target="slides/slide28.xml"/><Relationship Id="rId186" Type="http://schemas.openxmlformats.org/officeDocument/2006/relationships/font" Target="fonts/Garamond-bold.fntdata"/><Relationship Id="rId185" Type="http://schemas.openxmlformats.org/officeDocument/2006/relationships/font" Target="fonts/Garamond-regular.fntdata"/><Relationship Id="rId49" Type="http://schemas.openxmlformats.org/officeDocument/2006/relationships/slide" Target="slides/slide30.xml"/><Relationship Id="rId184" Type="http://schemas.openxmlformats.org/officeDocument/2006/relationships/font" Target="fonts/ProximaNova-boldItalic.fntdata"/><Relationship Id="rId189" Type="http://schemas.openxmlformats.org/officeDocument/2006/relationships/font" Target="fonts/Candara-regular.fntdata"/><Relationship Id="rId188" Type="http://schemas.openxmlformats.org/officeDocument/2006/relationships/font" Target="fonts/Garamond-boldItalic.fntdata"/><Relationship Id="rId31" Type="http://schemas.openxmlformats.org/officeDocument/2006/relationships/slide" Target="slides/slide12.xml"/><Relationship Id="rId30" Type="http://schemas.openxmlformats.org/officeDocument/2006/relationships/slide" Target="slides/slide11.xml"/><Relationship Id="rId33" Type="http://schemas.openxmlformats.org/officeDocument/2006/relationships/slide" Target="slides/slide14.xml"/><Relationship Id="rId183" Type="http://schemas.openxmlformats.org/officeDocument/2006/relationships/font" Target="fonts/ProximaNova-italic.fntdata"/><Relationship Id="rId32" Type="http://schemas.openxmlformats.org/officeDocument/2006/relationships/slide" Target="slides/slide13.xml"/><Relationship Id="rId182" Type="http://schemas.openxmlformats.org/officeDocument/2006/relationships/font" Target="fonts/ProximaNova-bold.fntdata"/><Relationship Id="rId35" Type="http://schemas.openxmlformats.org/officeDocument/2006/relationships/slide" Target="slides/slide16.xml"/><Relationship Id="rId181" Type="http://schemas.openxmlformats.org/officeDocument/2006/relationships/font" Target="fonts/ProximaNova-regular.fntdata"/><Relationship Id="rId34" Type="http://schemas.openxmlformats.org/officeDocument/2006/relationships/slide" Target="slides/slide15.xml"/><Relationship Id="rId180" Type="http://schemas.openxmlformats.org/officeDocument/2006/relationships/slide" Target="slides/slide161.xml"/><Relationship Id="rId37" Type="http://schemas.openxmlformats.org/officeDocument/2006/relationships/slide" Target="slides/slide18.xml"/><Relationship Id="rId176" Type="http://schemas.openxmlformats.org/officeDocument/2006/relationships/slide" Target="slides/slide157.xml"/><Relationship Id="rId36" Type="http://schemas.openxmlformats.org/officeDocument/2006/relationships/slide" Target="slides/slide17.xml"/><Relationship Id="rId175" Type="http://schemas.openxmlformats.org/officeDocument/2006/relationships/slide" Target="slides/slide156.xml"/><Relationship Id="rId39" Type="http://schemas.openxmlformats.org/officeDocument/2006/relationships/slide" Target="slides/slide20.xml"/><Relationship Id="rId174" Type="http://schemas.openxmlformats.org/officeDocument/2006/relationships/slide" Target="slides/slide155.xml"/><Relationship Id="rId38" Type="http://schemas.openxmlformats.org/officeDocument/2006/relationships/slide" Target="slides/slide19.xml"/><Relationship Id="rId173" Type="http://schemas.openxmlformats.org/officeDocument/2006/relationships/slide" Target="slides/slide154.xml"/><Relationship Id="rId179" Type="http://schemas.openxmlformats.org/officeDocument/2006/relationships/slide" Target="slides/slide160.xml"/><Relationship Id="rId178" Type="http://schemas.openxmlformats.org/officeDocument/2006/relationships/slide" Target="slides/slide159.xml"/><Relationship Id="rId177" Type="http://schemas.openxmlformats.org/officeDocument/2006/relationships/slide" Target="slides/slide158.xml"/><Relationship Id="rId20" Type="http://schemas.openxmlformats.org/officeDocument/2006/relationships/slide" Target="slides/slide1.xml"/><Relationship Id="rId22" Type="http://schemas.openxmlformats.org/officeDocument/2006/relationships/slide" Target="slides/slide3.xml"/><Relationship Id="rId21" Type="http://schemas.openxmlformats.org/officeDocument/2006/relationships/slide" Target="slides/slide2.xml"/><Relationship Id="rId24" Type="http://schemas.openxmlformats.org/officeDocument/2006/relationships/slide" Target="slides/slide5.xml"/><Relationship Id="rId23" Type="http://schemas.openxmlformats.org/officeDocument/2006/relationships/slide" Target="slides/slide4.xml"/><Relationship Id="rId26" Type="http://schemas.openxmlformats.org/officeDocument/2006/relationships/slide" Target="slides/slide7.xml"/><Relationship Id="rId25" Type="http://schemas.openxmlformats.org/officeDocument/2006/relationships/slide" Target="slides/slide6.xml"/><Relationship Id="rId28" Type="http://schemas.openxmlformats.org/officeDocument/2006/relationships/slide" Target="slides/slide9.xml"/><Relationship Id="rId27" Type="http://schemas.openxmlformats.org/officeDocument/2006/relationships/slide" Target="slides/slide8.xml"/><Relationship Id="rId29" Type="http://schemas.openxmlformats.org/officeDocument/2006/relationships/slide" Target="slides/slide10.xml"/><Relationship Id="rId11" Type="http://schemas.openxmlformats.org/officeDocument/2006/relationships/slideMaster" Target="slideMasters/slideMaster7.xml"/><Relationship Id="rId10" Type="http://schemas.openxmlformats.org/officeDocument/2006/relationships/slideMaster" Target="slideMasters/slideMaster6.xml"/><Relationship Id="rId13" Type="http://schemas.openxmlformats.org/officeDocument/2006/relationships/slideMaster" Target="slideMasters/slideMaster9.xml"/><Relationship Id="rId12" Type="http://schemas.openxmlformats.org/officeDocument/2006/relationships/slideMaster" Target="slideMasters/slideMaster8.xml"/><Relationship Id="rId15" Type="http://schemas.openxmlformats.org/officeDocument/2006/relationships/slideMaster" Target="slideMasters/slideMaster11.xml"/><Relationship Id="rId198" Type="http://schemas.openxmlformats.org/officeDocument/2006/relationships/font" Target="fonts/HelveticaNeue-bold.fntdata"/><Relationship Id="rId14" Type="http://schemas.openxmlformats.org/officeDocument/2006/relationships/slideMaster" Target="slideMasters/slideMaster10.xml"/><Relationship Id="rId197" Type="http://schemas.openxmlformats.org/officeDocument/2006/relationships/font" Target="fonts/HelveticaNeue-regular.fntdata"/><Relationship Id="rId17" Type="http://schemas.openxmlformats.org/officeDocument/2006/relationships/slideMaster" Target="slideMasters/slideMaster13.xml"/><Relationship Id="rId196" Type="http://schemas.openxmlformats.org/officeDocument/2006/relationships/font" Target="fonts/QuattrocentoSans-boldItalic.fntdata"/><Relationship Id="rId16" Type="http://schemas.openxmlformats.org/officeDocument/2006/relationships/slideMaster" Target="slideMasters/slideMaster12.xml"/><Relationship Id="rId195" Type="http://schemas.openxmlformats.org/officeDocument/2006/relationships/font" Target="fonts/QuattrocentoSans-italic.fntdata"/><Relationship Id="rId19" Type="http://schemas.openxmlformats.org/officeDocument/2006/relationships/notesMaster" Target="notesMasters/notesMaster1.xml"/><Relationship Id="rId18" Type="http://schemas.openxmlformats.org/officeDocument/2006/relationships/slideMaster" Target="slideMasters/slideMaster14.xml"/><Relationship Id="rId199" Type="http://schemas.openxmlformats.org/officeDocument/2006/relationships/font" Target="fonts/HelveticaNeue-italic.fntdata"/><Relationship Id="rId84" Type="http://schemas.openxmlformats.org/officeDocument/2006/relationships/slide" Target="slides/slide65.xml"/><Relationship Id="rId83" Type="http://schemas.openxmlformats.org/officeDocument/2006/relationships/slide" Target="slides/slide64.xml"/><Relationship Id="rId86" Type="http://schemas.openxmlformats.org/officeDocument/2006/relationships/slide" Target="slides/slide67.xml"/><Relationship Id="rId85" Type="http://schemas.openxmlformats.org/officeDocument/2006/relationships/slide" Target="slides/slide66.xml"/><Relationship Id="rId88" Type="http://schemas.openxmlformats.org/officeDocument/2006/relationships/slide" Target="slides/slide69.xml"/><Relationship Id="rId150" Type="http://schemas.openxmlformats.org/officeDocument/2006/relationships/slide" Target="slides/slide131.xml"/><Relationship Id="rId87" Type="http://schemas.openxmlformats.org/officeDocument/2006/relationships/slide" Target="slides/slide68.xml"/><Relationship Id="rId89" Type="http://schemas.openxmlformats.org/officeDocument/2006/relationships/slide" Target="slides/slide70.xml"/><Relationship Id="rId80" Type="http://schemas.openxmlformats.org/officeDocument/2006/relationships/slide" Target="slides/slide61.xml"/><Relationship Id="rId82" Type="http://schemas.openxmlformats.org/officeDocument/2006/relationships/slide" Target="slides/slide63.xml"/><Relationship Id="rId81" Type="http://schemas.openxmlformats.org/officeDocument/2006/relationships/slide" Target="slides/slide62.xml"/><Relationship Id="rId1" Type="http://schemas.openxmlformats.org/officeDocument/2006/relationships/theme" Target="theme/theme13.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30.xml"/><Relationship Id="rId4" Type="http://schemas.openxmlformats.org/officeDocument/2006/relationships/tableStyles" Target="tableStyles.xml"/><Relationship Id="rId148" Type="http://schemas.openxmlformats.org/officeDocument/2006/relationships/slide" Target="slides/slide129.xml"/><Relationship Id="rId9" Type="http://schemas.openxmlformats.org/officeDocument/2006/relationships/slideMaster" Target="slideMasters/slideMaster5.xml"/><Relationship Id="rId143" Type="http://schemas.openxmlformats.org/officeDocument/2006/relationships/slide" Target="slides/slide124.xml"/><Relationship Id="rId142" Type="http://schemas.openxmlformats.org/officeDocument/2006/relationships/slide" Target="slides/slide123.xml"/><Relationship Id="rId141" Type="http://schemas.openxmlformats.org/officeDocument/2006/relationships/slide" Target="slides/slide122.xml"/><Relationship Id="rId140" Type="http://schemas.openxmlformats.org/officeDocument/2006/relationships/slide" Target="slides/slide121.xml"/><Relationship Id="rId5" Type="http://schemas.openxmlformats.org/officeDocument/2006/relationships/slideMaster" Target="slideMasters/slideMaster1.xml"/><Relationship Id="rId147" Type="http://schemas.openxmlformats.org/officeDocument/2006/relationships/slide" Target="slides/slide128.xml"/><Relationship Id="rId6" Type="http://schemas.openxmlformats.org/officeDocument/2006/relationships/slideMaster" Target="slideMasters/slideMaster2.xml"/><Relationship Id="rId146" Type="http://schemas.openxmlformats.org/officeDocument/2006/relationships/slide" Target="slides/slide127.xml"/><Relationship Id="rId7" Type="http://schemas.openxmlformats.org/officeDocument/2006/relationships/slideMaster" Target="slideMasters/slideMaster3.xml"/><Relationship Id="rId145" Type="http://schemas.openxmlformats.org/officeDocument/2006/relationships/slide" Target="slides/slide126.xml"/><Relationship Id="rId8" Type="http://schemas.openxmlformats.org/officeDocument/2006/relationships/slideMaster" Target="slideMasters/slideMaster4.xml"/><Relationship Id="rId144" Type="http://schemas.openxmlformats.org/officeDocument/2006/relationships/slide" Target="slides/slide125.xml"/><Relationship Id="rId73" Type="http://schemas.openxmlformats.org/officeDocument/2006/relationships/slide" Target="slides/slide54.xml"/><Relationship Id="rId72" Type="http://schemas.openxmlformats.org/officeDocument/2006/relationships/slide" Target="slides/slide53.xml"/><Relationship Id="rId75" Type="http://schemas.openxmlformats.org/officeDocument/2006/relationships/slide" Target="slides/slide56.xml"/><Relationship Id="rId74" Type="http://schemas.openxmlformats.org/officeDocument/2006/relationships/slide" Target="slides/slide55.xml"/><Relationship Id="rId77" Type="http://schemas.openxmlformats.org/officeDocument/2006/relationships/slide" Target="slides/slide58.xml"/><Relationship Id="rId76" Type="http://schemas.openxmlformats.org/officeDocument/2006/relationships/slide" Target="slides/slide57.xml"/><Relationship Id="rId79" Type="http://schemas.openxmlformats.org/officeDocument/2006/relationships/slide" Target="slides/slide60.xml"/><Relationship Id="rId78" Type="http://schemas.openxmlformats.org/officeDocument/2006/relationships/slide" Target="slides/slide59.xml"/><Relationship Id="rId71" Type="http://schemas.openxmlformats.org/officeDocument/2006/relationships/slide" Target="slides/slide52.xml"/><Relationship Id="rId70" Type="http://schemas.openxmlformats.org/officeDocument/2006/relationships/slide" Target="slides/slide51.xml"/><Relationship Id="rId139" Type="http://schemas.openxmlformats.org/officeDocument/2006/relationships/slide" Target="slides/slide120.xml"/><Relationship Id="rId138" Type="http://schemas.openxmlformats.org/officeDocument/2006/relationships/slide" Target="slides/slide119.xml"/><Relationship Id="rId137" Type="http://schemas.openxmlformats.org/officeDocument/2006/relationships/slide" Target="slides/slide118.xml"/><Relationship Id="rId132" Type="http://schemas.openxmlformats.org/officeDocument/2006/relationships/slide" Target="slides/slide113.xml"/><Relationship Id="rId131" Type="http://schemas.openxmlformats.org/officeDocument/2006/relationships/slide" Target="slides/slide112.xml"/><Relationship Id="rId130" Type="http://schemas.openxmlformats.org/officeDocument/2006/relationships/slide" Target="slides/slide111.xml"/><Relationship Id="rId136" Type="http://schemas.openxmlformats.org/officeDocument/2006/relationships/slide" Target="slides/slide117.xml"/><Relationship Id="rId135" Type="http://schemas.openxmlformats.org/officeDocument/2006/relationships/slide" Target="slides/slide116.xml"/><Relationship Id="rId134" Type="http://schemas.openxmlformats.org/officeDocument/2006/relationships/slide" Target="slides/slide115.xml"/><Relationship Id="rId133" Type="http://schemas.openxmlformats.org/officeDocument/2006/relationships/slide" Target="slides/slide114.xml"/><Relationship Id="rId62" Type="http://schemas.openxmlformats.org/officeDocument/2006/relationships/slide" Target="slides/slide43.xml"/><Relationship Id="rId61" Type="http://schemas.openxmlformats.org/officeDocument/2006/relationships/slide" Target="slides/slide42.xml"/><Relationship Id="rId64" Type="http://schemas.openxmlformats.org/officeDocument/2006/relationships/slide" Target="slides/slide45.xml"/><Relationship Id="rId63" Type="http://schemas.openxmlformats.org/officeDocument/2006/relationships/slide" Target="slides/slide44.xml"/><Relationship Id="rId66" Type="http://schemas.openxmlformats.org/officeDocument/2006/relationships/slide" Target="slides/slide47.xml"/><Relationship Id="rId172" Type="http://schemas.openxmlformats.org/officeDocument/2006/relationships/slide" Target="slides/slide153.xml"/><Relationship Id="rId65" Type="http://schemas.openxmlformats.org/officeDocument/2006/relationships/slide" Target="slides/slide46.xml"/><Relationship Id="rId171" Type="http://schemas.openxmlformats.org/officeDocument/2006/relationships/slide" Target="slides/slide152.xml"/><Relationship Id="rId68" Type="http://schemas.openxmlformats.org/officeDocument/2006/relationships/slide" Target="slides/slide49.xml"/><Relationship Id="rId170" Type="http://schemas.openxmlformats.org/officeDocument/2006/relationships/slide" Target="slides/slide151.xml"/><Relationship Id="rId67" Type="http://schemas.openxmlformats.org/officeDocument/2006/relationships/slide" Target="slides/slide48.xml"/><Relationship Id="rId60" Type="http://schemas.openxmlformats.org/officeDocument/2006/relationships/slide" Target="slides/slide41.xml"/><Relationship Id="rId165" Type="http://schemas.openxmlformats.org/officeDocument/2006/relationships/slide" Target="slides/slide146.xml"/><Relationship Id="rId69" Type="http://schemas.openxmlformats.org/officeDocument/2006/relationships/slide" Target="slides/slide50.xml"/><Relationship Id="rId164" Type="http://schemas.openxmlformats.org/officeDocument/2006/relationships/slide" Target="slides/slide145.xml"/><Relationship Id="rId163" Type="http://schemas.openxmlformats.org/officeDocument/2006/relationships/slide" Target="slides/slide144.xml"/><Relationship Id="rId162" Type="http://schemas.openxmlformats.org/officeDocument/2006/relationships/slide" Target="slides/slide143.xml"/><Relationship Id="rId169" Type="http://schemas.openxmlformats.org/officeDocument/2006/relationships/slide" Target="slides/slide150.xml"/><Relationship Id="rId168" Type="http://schemas.openxmlformats.org/officeDocument/2006/relationships/slide" Target="slides/slide149.xml"/><Relationship Id="rId167" Type="http://schemas.openxmlformats.org/officeDocument/2006/relationships/slide" Target="slides/slide148.xml"/><Relationship Id="rId166" Type="http://schemas.openxmlformats.org/officeDocument/2006/relationships/slide" Target="slides/slide147.xml"/><Relationship Id="rId51" Type="http://schemas.openxmlformats.org/officeDocument/2006/relationships/slide" Target="slides/slide32.xml"/><Relationship Id="rId50" Type="http://schemas.openxmlformats.org/officeDocument/2006/relationships/slide" Target="slides/slide31.xml"/><Relationship Id="rId53" Type="http://schemas.openxmlformats.org/officeDocument/2006/relationships/slide" Target="slides/slide34.xml"/><Relationship Id="rId52" Type="http://schemas.openxmlformats.org/officeDocument/2006/relationships/slide" Target="slides/slide33.xml"/><Relationship Id="rId55" Type="http://schemas.openxmlformats.org/officeDocument/2006/relationships/slide" Target="slides/slide36.xml"/><Relationship Id="rId161" Type="http://schemas.openxmlformats.org/officeDocument/2006/relationships/slide" Target="slides/slide142.xml"/><Relationship Id="rId54" Type="http://schemas.openxmlformats.org/officeDocument/2006/relationships/slide" Target="slides/slide35.xml"/><Relationship Id="rId160" Type="http://schemas.openxmlformats.org/officeDocument/2006/relationships/slide" Target="slides/slide141.xml"/><Relationship Id="rId57" Type="http://schemas.openxmlformats.org/officeDocument/2006/relationships/slide" Target="slides/slide38.xml"/><Relationship Id="rId56" Type="http://schemas.openxmlformats.org/officeDocument/2006/relationships/slide" Target="slides/slide37.xml"/><Relationship Id="rId159" Type="http://schemas.openxmlformats.org/officeDocument/2006/relationships/slide" Target="slides/slide140.xml"/><Relationship Id="rId59" Type="http://schemas.openxmlformats.org/officeDocument/2006/relationships/slide" Target="slides/slide40.xml"/><Relationship Id="rId154" Type="http://schemas.openxmlformats.org/officeDocument/2006/relationships/slide" Target="slides/slide135.xml"/><Relationship Id="rId58" Type="http://schemas.openxmlformats.org/officeDocument/2006/relationships/slide" Target="slides/slide39.xml"/><Relationship Id="rId153" Type="http://schemas.openxmlformats.org/officeDocument/2006/relationships/slide" Target="slides/slide134.xml"/><Relationship Id="rId152" Type="http://schemas.openxmlformats.org/officeDocument/2006/relationships/slide" Target="slides/slide133.xml"/><Relationship Id="rId151" Type="http://schemas.openxmlformats.org/officeDocument/2006/relationships/slide" Target="slides/slide132.xml"/><Relationship Id="rId158" Type="http://schemas.openxmlformats.org/officeDocument/2006/relationships/slide" Target="slides/slide139.xml"/><Relationship Id="rId157" Type="http://schemas.openxmlformats.org/officeDocument/2006/relationships/slide" Target="slides/slide138.xml"/><Relationship Id="rId156" Type="http://schemas.openxmlformats.org/officeDocument/2006/relationships/slide" Target="slides/slide137.xml"/><Relationship Id="rId155" Type="http://schemas.openxmlformats.org/officeDocument/2006/relationships/slide" Target="slides/slide136.xml"/><Relationship Id="rId107" Type="http://schemas.openxmlformats.org/officeDocument/2006/relationships/slide" Target="slides/slide88.xml"/><Relationship Id="rId106" Type="http://schemas.openxmlformats.org/officeDocument/2006/relationships/slide" Target="slides/slide87.xml"/><Relationship Id="rId105" Type="http://schemas.openxmlformats.org/officeDocument/2006/relationships/slide" Target="slides/slide86.xml"/><Relationship Id="rId104" Type="http://schemas.openxmlformats.org/officeDocument/2006/relationships/slide" Target="slides/slide85.xml"/><Relationship Id="rId109" Type="http://schemas.openxmlformats.org/officeDocument/2006/relationships/slide" Target="slides/slide90.xml"/><Relationship Id="rId108" Type="http://schemas.openxmlformats.org/officeDocument/2006/relationships/slide" Target="slides/slide89.xml"/><Relationship Id="rId103" Type="http://schemas.openxmlformats.org/officeDocument/2006/relationships/slide" Target="slides/slide84.xml"/><Relationship Id="rId102" Type="http://schemas.openxmlformats.org/officeDocument/2006/relationships/slide" Target="slides/slide83.xml"/><Relationship Id="rId101" Type="http://schemas.openxmlformats.org/officeDocument/2006/relationships/slide" Target="slides/slide82.xml"/><Relationship Id="rId100" Type="http://schemas.openxmlformats.org/officeDocument/2006/relationships/slide" Target="slides/slide81.xml"/><Relationship Id="rId129" Type="http://schemas.openxmlformats.org/officeDocument/2006/relationships/slide" Target="slides/slide110.xml"/><Relationship Id="rId128" Type="http://schemas.openxmlformats.org/officeDocument/2006/relationships/slide" Target="slides/slide109.xml"/><Relationship Id="rId127" Type="http://schemas.openxmlformats.org/officeDocument/2006/relationships/slide" Target="slides/slide108.xml"/><Relationship Id="rId126" Type="http://schemas.openxmlformats.org/officeDocument/2006/relationships/slide" Target="slides/slide107.xml"/><Relationship Id="rId121" Type="http://schemas.openxmlformats.org/officeDocument/2006/relationships/slide" Target="slides/slide102.xml"/><Relationship Id="rId120" Type="http://schemas.openxmlformats.org/officeDocument/2006/relationships/slide" Target="slides/slide101.xml"/><Relationship Id="rId125" Type="http://schemas.openxmlformats.org/officeDocument/2006/relationships/slide" Target="slides/slide106.xml"/><Relationship Id="rId124" Type="http://schemas.openxmlformats.org/officeDocument/2006/relationships/slide" Target="slides/slide105.xml"/><Relationship Id="rId123" Type="http://schemas.openxmlformats.org/officeDocument/2006/relationships/slide" Target="slides/slide104.xml"/><Relationship Id="rId122" Type="http://schemas.openxmlformats.org/officeDocument/2006/relationships/slide" Target="slides/slide103.xml"/><Relationship Id="rId95" Type="http://schemas.openxmlformats.org/officeDocument/2006/relationships/slide" Target="slides/slide76.xml"/><Relationship Id="rId94" Type="http://schemas.openxmlformats.org/officeDocument/2006/relationships/slide" Target="slides/slide75.xml"/><Relationship Id="rId97" Type="http://schemas.openxmlformats.org/officeDocument/2006/relationships/slide" Target="slides/slide78.xml"/><Relationship Id="rId96" Type="http://schemas.openxmlformats.org/officeDocument/2006/relationships/slide" Target="slides/slide77.xml"/><Relationship Id="rId99" Type="http://schemas.openxmlformats.org/officeDocument/2006/relationships/slide" Target="slides/slide80.xml"/><Relationship Id="rId98" Type="http://schemas.openxmlformats.org/officeDocument/2006/relationships/slide" Target="slides/slide79.xml"/><Relationship Id="rId91" Type="http://schemas.openxmlformats.org/officeDocument/2006/relationships/slide" Target="slides/slide72.xml"/><Relationship Id="rId90" Type="http://schemas.openxmlformats.org/officeDocument/2006/relationships/slide" Target="slides/slide71.xml"/><Relationship Id="rId93" Type="http://schemas.openxmlformats.org/officeDocument/2006/relationships/slide" Target="slides/slide74.xml"/><Relationship Id="rId92" Type="http://schemas.openxmlformats.org/officeDocument/2006/relationships/slide" Target="slides/slide73.xml"/><Relationship Id="rId118" Type="http://schemas.openxmlformats.org/officeDocument/2006/relationships/slide" Target="slides/slide99.xml"/><Relationship Id="rId117" Type="http://schemas.openxmlformats.org/officeDocument/2006/relationships/slide" Target="slides/slide98.xml"/><Relationship Id="rId116" Type="http://schemas.openxmlformats.org/officeDocument/2006/relationships/slide" Target="slides/slide97.xml"/><Relationship Id="rId115" Type="http://schemas.openxmlformats.org/officeDocument/2006/relationships/slide" Target="slides/slide96.xml"/><Relationship Id="rId119" Type="http://schemas.openxmlformats.org/officeDocument/2006/relationships/slide" Target="slides/slide100.xml"/><Relationship Id="rId110" Type="http://schemas.openxmlformats.org/officeDocument/2006/relationships/slide" Target="slides/slide91.xml"/><Relationship Id="rId114" Type="http://schemas.openxmlformats.org/officeDocument/2006/relationships/slide" Target="slides/slide95.xml"/><Relationship Id="rId113" Type="http://schemas.openxmlformats.org/officeDocument/2006/relationships/slide" Target="slides/slide94.xml"/><Relationship Id="rId112" Type="http://schemas.openxmlformats.org/officeDocument/2006/relationships/slide" Target="slides/slide93.xml"/><Relationship Id="rId111" Type="http://schemas.openxmlformats.org/officeDocument/2006/relationships/slide" Target="slides/slide92.xml"/><Relationship Id="rId200" Type="http://schemas.openxmlformats.org/officeDocument/2006/relationships/font" Target="fonts/HelveticaNeue-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mag.org/news/2019/01/once-considered-outlandish-idea-plants-help-their-relatives-taking-root" TargetMode="Externa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onwealthfund.org/datacenter/adults-usual-source-care?utm_source=pcc.org&amp;utm_medium=referral&amp;utm_campaign=Issue-Brief" TargetMode="External"/><Relationship Id="rId3" Type="http://schemas.openxmlformats.org/officeDocument/2006/relationships/hyperlink" Target="https://www.commonwealthfund.org/datacenter/adults-usual-source-care?utm_source=pcc.org&amp;utm_medium=referral&amp;utm_campaign=Issue-Brief" TargetMode="Externa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onwealthfund.org/datacenter/adults-usual-source-care?utm_source=pcc.org&amp;utm_medium=referral&amp;utm_campaign=Issue-Brief" TargetMode="External"/><Relationship Id="rId3" Type="http://schemas.openxmlformats.org/officeDocument/2006/relationships/hyperlink" Target="https://www.commonwealthfund.org/datacenter/adults-usual-source-care?utm_source=pcc.org&amp;utm_medium=referral&amp;utm_campaign=Issue-Brief" TargetMode="Externa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onwealthfund.org/datacenter/adults-usual-source-care?utm_source=pcc.org&amp;utm_medium=referral&amp;utm_campaign=Issue-Brief" TargetMode="External"/><Relationship Id="rId3" Type="http://schemas.openxmlformats.org/officeDocument/2006/relationships/hyperlink" Target="https://www.commonwealthfund.org/datacenter/adults-usual-source-care?utm_source=pcc.org&amp;utm_medium=referral&amp;utm_campaign=Issue-Brief" TargetMode="Externa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onwealthfund.org/datacenter/adults-usual-source-care?utm_source=pcc.org&amp;utm_medium=referral&amp;utm_campaign=Issue-Brief" TargetMode="External"/><Relationship Id="rId3" Type="http://schemas.openxmlformats.org/officeDocument/2006/relationships/hyperlink" Target="https://www.commonwealthfund.org/datacenter/adults-usual-source-care?utm_source=pcc.org&amp;utm_medium=referral&amp;utm_campaign=Issue-Brief" TargetMode="Externa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partnershiphp.org/Providers/Quality/Documents/HEDIS%202023/HEDIS%20MY2022%20Summary%20of%20Performance_HPA_FINAL.pdf" TargetMode="Externa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anetwork.com/searchresults?author=Mitchell+Tang&amp;q=Mitchell+Tang" TargetMode="External"/><Relationship Id="rId3" Type="http://schemas.openxmlformats.org/officeDocument/2006/relationships/hyperlink" Target="https://jamanetwork.com/searchresults?author=Mitchell+Tang&amp;q=Mitchell+Tang" TargetMode="Externa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g31420faaf0c_0_451: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g31420faaf0c_0_451: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g316307c9130_0_29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2" name="Google Shape;1352;g316307c9130_0_29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And then there are virtual or digital modalities or tools used by traditional healthcare teams and these are often additive and one tool in the toolkit of primary care or behavioral health or clinical teams. They may include things like synchronous video visits with unknown care team E consults, eVisits done via a patient portal and there is a growing evidence base for both the use of these tools in primary and specialty care period the key here is that they're connected with a traditional healthcare team</a:t>
            </a:r>
            <a:endParaRPr/>
          </a:p>
        </p:txBody>
      </p:sp>
      <p:sp>
        <p:nvSpPr>
          <p:cNvPr id="1353" name="Google Shape;1353;g316307c9130_0_2926:notes"/>
          <p:cNvSpPr txBox="1"/>
          <p:nvPr>
            <p:ph idx="3"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ITUP - Future of Equitable Health: A Time of Crisis and Transformation</a:t>
            </a:r>
            <a:endParaRPr/>
          </a:p>
        </p:txBody>
      </p:sp>
      <p:sp>
        <p:nvSpPr>
          <p:cNvPr id="1354" name="Google Shape;1354;g316307c9130_0_2926: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2/24/2021</a:t>
            </a:r>
            <a:endParaRPr/>
          </a:p>
        </p:txBody>
      </p:sp>
      <p:sp>
        <p:nvSpPr>
          <p:cNvPr id="1355" name="Google Shape;1355;g316307c9130_0_29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8" name="Shape 2578"/>
        <p:cNvGrpSpPr/>
        <p:nvPr/>
      </p:nvGrpSpPr>
      <p:grpSpPr>
        <a:xfrm>
          <a:off x="0" y="0"/>
          <a:ext cx="0" cy="0"/>
          <a:chOff x="0" y="0"/>
          <a:chExt cx="0" cy="0"/>
        </a:xfrm>
      </p:grpSpPr>
      <p:sp>
        <p:nvSpPr>
          <p:cNvPr id="2579" name="Google Shape;2579;g3153be0524e_1_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g3153be0524e_1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9" name="Shape 2589"/>
        <p:cNvGrpSpPr/>
        <p:nvPr/>
      </p:nvGrpSpPr>
      <p:grpSpPr>
        <a:xfrm>
          <a:off x="0" y="0"/>
          <a:ext cx="0" cy="0"/>
          <a:chOff x="0" y="0"/>
          <a:chExt cx="0" cy="0"/>
        </a:xfrm>
      </p:grpSpPr>
      <p:sp>
        <p:nvSpPr>
          <p:cNvPr id="2590" name="Google Shape;2590;g3153be0524e_1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1" name="Google Shape;2591;g3153be0524e_1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Petra</a:t>
            </a:r>
            <a:endParaRPr/>
          </a:p>
          <a:p>
            <a:pPr indent="0" lvl="0" marL="0" rtl="0" algn="l">
              <a:spcBef>
                <a:spcPts val="0"/>
              </a:spcBef>
              <a:spcAft>
                <a:spcPts val="0"/>
              </a:spcAft>
              <a:buNone/>
            </a:pPr>
            <a:r>
              <a:rPr lang="en"/>
              <a:t>Sunflowers communicate with each other underground through their root system, in order to ensure optimal growth for all.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Similarly, we want to ensure we are connecting for care with you, in order to ensure optimal emotional development for all of CA’s children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https://www.sciencemag.org/news/2019/01/once-considered-outlandish-idea-plants-help-their-relatives-taking-root</a:t>
            </a:r>
            <a:endParaRPr/>
          </a:p>
        </p:txBody>
      </p:sp>
      <p:sp>
        <p:nvSpPr>
          <p:cNvPr id="2592" name="Google Shape;2592;g3153be0524e_1_2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52049"/>
              </a:buClr>
              <a:buSzPts val="1200"/>
              <a:buFont typeface="Arial"/>
              <a:buNone/>
            </a:pPr>
            <a:fld id="{00000000-1234-1234-1234-123412341234}" type="slidenum">
              <a:rPr b="0" i="0" lang="en" sz="1200" u="none" cap="none" strike="noStrike">
                <a:solidFill>
                  <a:srgbClr val="052049"/>
                </a:solidFill>
                <a:latin typeface="Arial"/>
                <a:ea typeface="Arial"/>
                <a:cs typeface="Arial"/>
                <a:sym typeface="Arial"/>
              </a:rPr>
              <a:t>‹#›</a:t>
            </a:fld>
            <a:endParaRPr b="0" i="0" sz="1200" u="none" cap="none" strike="noStrike">
              <a:solidFill>
                <a:srgbClr val="052049"/>
              </a:solidFill>
              <a:latin typeface="Arial"/>
              <a:ea typeface="Arial"/>
              <a:cs typeface="Arial"/>
              <a:sym typeface="Arial"/>
            </a:endParaRPr>
          </a:p>
        </p:txBody>
      </p:sp>
      <p:sp>
        <p:nvSpPr>
          <p:cNvPr id="2593" name="Google Shape;2593;g3153be0524e_1_293: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52049"/>
              </a:buClr>
              <a:buSzPts val="800"/>
              <a:buFont typeface="Calibri"/>
              <a:buNone/>
            </a:pPr>
            <a:r>
              <a:rPr b="0" i="0" lang="en" sz="800" u="none" cap="none" strike="noStrike">
                <a:solidFill>
                  <a:srgbClr val="052049"/>
                </a:solidFill>
                <a:latin typeface="Calibri"/>
                <a:ea typeface="Calibri"/>
                <a:cs typeface="Calibri"/>
                <a:sym typeface="Calibri"/>
              </a:rPr>
              <a:t>| [footer text here]</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4" name="Shape 2604"/>
        <p:cNvGrpSpPr/>
        <p:nvPr/>
      </p:nvGrpSpPr>
      <p:grpSpPr>
        <a:xfrm>
          <a:off x="0" y="0"/>
          <a:ext cx="0" cy="0"/>
          <a:chOff x="0" y="0"/>
          <a:chExt cx="0" cy="0"/>
        </a:xfrm>
      </p:grpSpPr>
      <p:sp>
        <p:nvSpPr>
          <p:cNvPr id="2605" name="Google Shape;2605;g31420faaf0c_0_952: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g31420faaf0c_0_952: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8" name="Shape 2618"/>
        <p:cNvGrpSpPr/>
        <p:nvPr/>
      </p:nvGrpSpPr>
      <p:grpSpPr>
        <a:xfrm>
          <a:off x="0" y="0"/>
          <a:ext cx="0" cy="0"/>
          <a:chOff x="0" y="0"/>
          <a:chExt cx="0" cy="0"/>
        </a:xfrm>
      </p:grpSpPr>
      <p:sp>
        <p:nvSpPr>
          <p:cNvPr id="2619" name="Google Shape;2619;g31780819b78_0_7: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g31780819b78_0_7: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3" name="Shape 2633"/>
        <p:cNvGrpSpPr/>
        <p:nvPr/>
      </p:nvGrpSpPr>
      <p:grpSpPr>
        <a:xfrm>
          <a:off x="0" y="0"/>
          <a:ext cx="0" cy="0"/>
          <a:chOff x="0" y="0"/>
          <a:chExt cx="0" cy="0"/>
        </a:xfrm>
      </p:grpSpPr>
      <p:sp>
        <p:nvSpPr>
          <p:cNvPr id="2634" name="Google Shape;2634;g31420faaf0c_0_1011: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g31420faaf0c_0_1011: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7" name="Shape 2647"/>
        <p:cNvGrpSpPr/>
        <p:nvPr/>
      </p:nvGrpSpPr>
      <p:grpSpPr>
        <a:xfrm>
          <a:off x="0" y="0"/>
          <a:ext cx="0" cy="0"/>
          <a:chOff x="0" y="0"/>
          <a:chExt cx="0" cy="0"/>
        </a:xfrm>
      </p:grpSpPr>
      <p:sp>
        <p:nvSpPr>
          <p:cNvPr id="2648" name="Google Shape;2648;g31780819b78_0_226: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g31780819b78_0_226: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4" name="Shape 2664"/>
        <p:cNvGrpSpPr/>
        <p:nvPr/>
      </p:nvGrpSpPr>
      <p:grpSpPr>
        <a:xfrm>
          <a:off x="0" y="0"/>
          <a:ext cx="0" cy="0"/>
          <a:chOff x="0" y="0"/>
          <a:chExt cx="0" cy="0"/>
        </a:xfrm>
      </p:grpSpPr>
      <p:sp>
        <p:nvSpPr>
          <p:cNvPr id="2665" name="Google Shape;2665;g31780819b78_0_243: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g31780819b78_0_243: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2" name="Shape 2682"/>
        <p:cNvGrpSpPr/>
        <p:nvPr/>
      </p:nvGrpSpPr>
      <p:grpSpPr>
        <a:xfrm>
          <a:off x="0" y="0"/>
          <a:ext cx="0" cy="0"/>
          <a:chOff x="0" y="0"/>
          <a:chExt cx="0" cy="0"/>
        </a:xfrm>
      </p:grpSpPr>
      <p:sp>
        <p:nvSpPr>
          <p:cNvPr id="2683" name="Google Shape;2683;g31780819b78_0_260: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g31780819b78_0_260: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8" name="Shape 2698"/>
        <p:cNvGrpSpPr/>
        <p:nvPr/>
      </p:nvGrpSpPr>
      <p:grpSpPr>
        <a:xfrm>
          <a:off x="0" y="0"/>
          <a:ext cx="0" cy="0"/>
          <a:chOff x="0" y="0"/>
          <a:chExt cx="0" cy="0"/>
        </a:xfrm>
      </p:grpSpPr>
      <p:sp>
        <p:nvSpPr>
          <p:cNvPr id="2699" name="Google Shape;2699;g31780819b78_0_279: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g31780819b78_0_279: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4" name="Shape 2714"/>
        <p:cNvGrpSpPr/>
        <p:nvPr/>
      </p:nvGrpSpPr>
      <p:grpSpPr>
        <a:xfrm>
          <a:off x="0" y="0"/>
          <a:ext cx="0" cy="0"/>
          <a:chOff x="0" y="0"/>
          <a:chExt cx="0" cy="0"/>
        </a:xfrm>
      </p:grpSpPr>
      <p:sp>
        <p:nvSpPr>
          <p:cNvPr id="2715" name="Google Shape;2715;g31420faaf0c_0_965: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g31420faaf0c_0_965: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g316307c9130_0_29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3" name="Google Shape;1373;g316307c9130_0_29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And here we turn to a short summary of what's covered in the state. For the overwhelming majority of Californians right now, 80%+ of whom are covered by medical or commercial insurance video visits audio only visit store and forward technology and virtual care without an in-person visit are all covered under current regulations. Medicare coverage is more limited although there are potential changes coming with the 2025 proposed fee schedule. </a:t>
            </a:r>
            <a:endParaRPr/>
          </a:p>
        </p:txBody>
      </p:sp>
      <p:sp>
        <p:nvSpPr>
          <p:cNvPr id="1374" name="Google Shape;1374;g316307c9130_0_29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0" name="Shape 2730"/>
        <p:cNvGrpSpPr/>
        <p:nvPr/>
      </p:nvGrpSpPr>
      <p:grpSpPr>
        <a:xfrm>
          <a:off x="0" y="0"/>
          <a:ext cx="0" cy="0"/>
          <a:chOff x="0" y="0"/>
          <a:chExt cx="0" cy="0"/>
        </a:xfrm>
      </p:grpSpPr>
      <p:sp>
        <p:nvSpPr>
          <p:cNvPr id="2731" name="Google Shape;2731;g314f2db7890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2" name="Google Shape;2732;g314f2db7890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 sz="1800" u="none" strike="noStrike">
                <a:solidFill>
                  <a:srgbClr val="000000"/>
                </a:solidFill>
                <a:latin typeface="Arial"/>
                <a:ea typeface="Arial"/>
                <a:cs typeface="Arial"/>
                <a:sym typeface="Arial"/>
              </a:rPr>
              <a:t>Diana: </a:t>
            </a:r>
            <a:r>
              <a:rPr b="0" i="0" lang="en" sz="1800" u="none" strike="noStrike">
                <a:solidFill>
                  <a:srgbClr val="000000"/>
                </a:solidFill>
                <a:latin typeface="Arial"/>
                <a:ea typeface="Arial"/>
                <a:cs typeface="Arial"/>
                <a:sym typeface="Arial"/>
              </a:rPr>
              <a:t>Will introduce overall effort &amp; why CHCF decided to look back at 20 years of effort and progress related to telehealth. </a:t>
            </a:r>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br>
              <a:rPr b="0" lang="en"/>
            </a:br>
            <a:r>
              <a:rPr b="0" i="0" lang="en" sz="1800" u="none" strike="noStrike">
                <a:solidFill>
                  <a:srgbClr val="000000"/>
                </a:solidFill>
                <a:latin typeface="Arial"/>
                <a:ea typeface="Arial"/>
                <a:cs typeface="Arial"/>
                <a:sym typeface="Arial"/>
              </a:rPr>
              <a:t>CCHE, which is part of the Kaiser Permanente Washington Health Research Institute, </a:t>
            </a:r>
            <a:r>
              <a:rPr b="0" i="0" lang="en" sz="2800">
                <a:solidFill>
                  <a:srgbClr val="000000"/>
                </a:solidFill>
                <a:latin typeface="Arial"/>
                <a:ea typeface="Arial"/>
                <a:cs typeface="Arial"/>
                <a:sym typeface="Arial"/>
              </a:rPr>
              <a:t>designs and evaluates health-related programs and initiatives throughout the United States.</a:t>
            </a:r>
            <a:endParaRPr/>
          </a:p>
        </p:txBody>
      </p:sp>
      <p:sp>
        <p:nvSpPr>
          <p:cNvPr id="2733" name="Google Shape;2733;g314f2db7890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6" name="Shape 2736"/>
        <p:cNvGrpSpPr/>
        <p:nvPr/>
      </p:nvGrpSpPr>
      <p:grpSpPr>
        <a:xfrm>
          <a:off x="0" y="0"/>
          <a:ext cx="0" cy="0"/>
          <a:chOff x="0" y="0"/>
          <a:chExt cx="0" cy="0"/>
        </a:xfrm>
      </p:grpSpPr>
      <p:sp>
        <p:nvSpPr>
          <p:cNvPr id="2737" name="Google Shape;2737;g314f2db7890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8" name="Google Shape;2738;g314f2db7890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strike="noStrike">
                <a:solidFill>
                  <a:srgbClr val="000000"/>
                </a:solidFill>
                <a:latin typeface="Arial"/>
                <a:ea typeface="Arial"/>
                <a:cs typeface="Arial"/>
                <a:sym typeface="Arial"/>
              </a:rPr>
              <a:t>First, I want to commend everyone working to advance telehealth policy and practice in California, because you have made great progress in helping patients access care through telehealth</a:t>
            </a:r>
            <a:r>
              <a:rPr b="1" i="0" lang="en" sz="1800" u="none" strike="noStrike">
                <a:solidFill>
                  <a:srgbClr val="000000"/>
                </a:solidFill>
                <a:latin typeface="Arial"/>
                <a:ea typeface="Arial"/>
                <a:cs typeface="Arial"/>
                <a:sym typeface="Arial"/>
              </a:rPr>
              <a:t>. </a:t>
            </a:r>
            <a:r>
              <a:rPr b="0" i="0" lang="en" sz="1800" u="none" strike="noStrike">
                <a:solidFill>
                  <a:srgbClr val="000000"/>
                </a:solidFill>
                <a:latin typeface="Arial"/>
                <a:ea typeface="Arial"/>
                <a:cs typeface="Arial"/>
                <a:sym typeface="Arial"/>
              </a:rPr>
              <a:t>As we all know, California has been a leader in telehealth policy – with many of the policies developed before the pandemic laying the foundation to make telehealth widely available when it was most needed in 2020.  Since then, health systems, health plans, practices, and supporting organizations have put in work on the ground to make telehealth accessible – by adopting new technology, working with patients to address digital barriers, and making the operational and clinical changes needed to make telehealth work for their patients. </a:t>
            </a:r>
            <a:endParaRPr/>
          </a:p>
          <a:p>
            <a:pPr indent="0" lvl="0" marL="0" marR="0" rtl="0" algn="l">
              <a:lnSpc>
                <a:spcPct val="100000"/>
              </a:lnSpc>
              <a:spcBef>
                <a:spcPts val="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strike="noStrike">
                <a:solidFill>
                  <a:srgbClr val="000000"/>
                </a:solidFill>
                <a:latin typeface="Arial"/>
                <a:ea typeface="Arial"/>
                <a:cs typeface="Arial"/>
                <a:sym typeface="Arial"/>
              </a:rPr>
              <a:t>The chart you see on screen represents the extraordinary growth of telehealth in the last five years, using DHCS data.  The numbers represent monthly number of telehealth visits per 100K Medi-Cal patients in California – which grew from about 600 before the pandemic, to somewhere in the range of 10,000-12,000 during the pandemic years. </a:t>
            </a:r>
            <a:endParaRPr/>
          </a:p>
          <a:p>
            <a:pPr indent="0" lvl="0" marL="0" rtl="0" algn="l">
              <a:spcBef>
                <a:spcPts val="0"/>
              </a:spcBef>
              <a:spcAft>
                <a:spcPts val="0"/>
              </a:spcAft>
              <a:buNone/>
            </a:pPr>
            <a:br>
              <a:rPr b="0" lang="en" sz="1800"/>
            </a:br>
            <a:endParaRPr sz="1800"/>
          </a:p>
          <a:p>
            <a:pPr indent="0" lvl="0" marL="0" marR="0" rtl="0" algn="l">
              <a:lnSpc>
                <a:spcPct val="100000"/>
              </a:lnSpc>
              <a:spcBef>
                <a:spcPts val="0"/>
              </a:spcBef>
              <a:spcAft>
                <a:spcPts val="0"/>
              </a:spcAft>
              <a:buClr>
                <a:srgbClr val="7F7F7F"/>
              </a:buClr>
              <a:buSzPts val="1800"/>
              <a:buFont typeface="Arial"/>
              <a:buNone/>
            </a:pPr>
            <a:r>
              <a:rPr b="1" lang="en" sz="1800">
                <a:solidFill>
                  <a:srgbClr val="7F7F7F"/>
                </a:solidFill>
              </a:rPr>
              <a:t>SOURCE:</a:t>
            </a:r>
            <a:endParaRPr/>
          </a:p>
          <a:p>
            <a:pPr indent="0" lvl="0" marL="0" marR="0" rtl="0" algn="l">
              <a:lnSpc>
                <a:spcPct val="100000"/>
              </a:lnSpc>
              <a:spcBef>
                <a:spcPts val="0"/>
              </a:spcBef>
              <a:spcAft>
                <a:spcPts val="0"/>
              </a:spcAft>
              <a:buClr>
                <a:schemeClr val="dk1"/>
              </a:buClr>
              <a:buSzPts val="1800"/>
              <a:buFont typeface="Arial"/>
              <a:buNone/>
            </a:pPr>
            <a:r>
              <a:t/>
            </a:r>
            <a:endParaRPr sz="1800">
              <a:solidFill>
                <a:srgbClr val="7F7F7F"/>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1800"/>
              <a:buFont typeface="Arial"/>
              <a:buNone/>
            </a:pPr>
            <a:r>
              <a:rPr lang="en" sz="1800">
                <a:solidFill>
                  <a:srgbClr val="7F7F7F"/>
                </a:solidFill>
                <a:latin typeface="Arial"/>
                <a:ea typeface="Arial"/>
                <a:cs typeface="Arial"/>
                <a:sym typeface="Arial"/>
              </a:rPr>
              <a:t>California Department of Health Care Services. (2024). </a:t>
            </a:r>
            <a:r>
              <a:rPr i="1" lang="en" sz="1800">
                <a:solidFill>
                  <a:srgbClr val="7F7F7F"/>
                </a:solidFill>
                <a:latin typeface="Arial"/>
                <a:ea typeface="Arial"/>
                <a:cs typeface="Arial"/>
                <a:sym typeface="Arial"/>
              </a:rPr>
              <a:t>Biennial Telehealth Utilization Report April 2024</a:t>
            </a:r>
            <a:r>
              <a:rPr lang="en" sz="1800">
                <a:solidFill>
                  <a:srgbClr val="7F7F7F"/>
                </a:solidFill>
                <a:latin typeface="Arial"/>
                <a:ea typeface="Arial"/>
                <a:cs typeface="Arial"/>
                <a:sym typeface="Arial"/>
              </a:rPr>
              <a:t>.</a:t>
            </a:r>
            <a:endParaRPr/>
          </a:p>
          <a:p>
            <a:pPr indent="0" lvl="0" marL="0" marR="0" rtl="0" algn="l">
              <a:lnSpc>
                <a:spcPct val="100000"/>
              </a:lnSpc>
              <a:spcBef>
                <a:spcPts val="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br>
              <a:rPr b="0" lang="en"/>
            </a:br>
            <a:br>
              <a:rPr b="0" lang="en"/>
            </a:br>
            <a:r>
              <a:rPr b="1" lang="en" sz="1200">
                <a:solidFill>
                  <a:srgbClr val="7F7F7F"/>
                </a:solidFill>
              </a:rPr>
              <a:t>SOURCE:</a:t>
            </a:r>
            <a:endParaRPr/>
          </a:p>
          <a:p>
            <a:pPr indent="0" lvl="0" marL="0" marR="0" rtl="0" algn="l">
              <a:lnSpc>
                <a:spcPct val="100000"/>
              </a:lnSpc>
              <a:spcBef>
                <a:spcPts val="0"/>
              </a:spcBef>
              <a:spcAft>
                <a:spcPts val="0"/>
              </a:spcAft>
              <a:buClr>
                <a:schemeClr val="dk1"/>
              </a:buClr>
              <a:buSzPts val="1200"/>
              <a:buFont typeface="Arial"/>
              <a:buNone/>
            </a:pPr>
            <a:r>
              <a:t/>
            </a:r>
            <a:endParaRPr sz="1200">
              <a:solidFill>
                <a:srgbClr val="7F7F7F"/>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1200"/>
              <a:buFont typeface="Arial"/>
              <a:buNone/>
            </a:pPr>
            <a:r>
              <a:rPr lang="en" sz="1200">
                <a:solidFill>
                  <a:srgbClr val="7F7F7F"/>
                </a:solidFill>
                <a:latin typeface="Arial"/>
                <a:ea typeface="Arial"/>
                <a:cs typeface="Arial"/>
                <a:sym typeface="Arial"/>
              </a:rPr>
              <a:t>California Department of Health Care Services. (2024). </a:t>
            </a:r>
            <a:r>
              <a:rPr i="1" lang="en" sz="1200">
                <a:solidFill>
                  <a:srgbClr val="7F7F7F"/>
                </a:solidFill>
                <a:latin typeface="Arial"/>
                <a:ea typeface="Arial"/>
                <a:cs typeface="Arial"/>
                <a:sym typeface="Arial"/>
              </a:rPr>
              <a:t>Biennial Telehealth Utilization Report April 2024</a:t>
            </a:r>
            <a:r>
              <a:rPr lang="en" sz="1200">
                <a:solidFill>
                  <a:srgbClr val="7F7F7F"/>
                </a:solidFill>
                <a:latin typeface="Arial"/>
                <a:ea typeface="Arial"/>
                <a:cs typeface="Arial"/>
                <a:sym typeface="Arial"/>
              </a:rPr>
              <a:t>.</a:t>
            </a:r>
            <a:endParaRPr/>
          </a:p>
          <a:p>
            <a:pPr indent="0" lvl="0" marL="0" rtl="0" algn="l">
              <a:spcBef>
                <a:spcPts val="0"/>
              </a:spcBef>
              <a:spcAft>
                <a:spcPts val="0"/>
              </a:spcAft>
              <a:buNone/>
            </a:pPr>
            <a:r>
              <a:t/>
            </a:r>
            <a:endParaRPr/>
          </a:p>
        </p:txBody>
      </p:sp>
      <p:sp>
        <p:nvSpPr>
          <p:cNvPr id="2739" name="Google Shape;2739;g314f2db7890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3" name="Shape 2743"/>
        <p:cNvGrpSpPr/>
        <p:nvPr/>
      </p:nvGrpSpPr>
      <p:grpSpPr>
        <a:xfrm>
          <a:off x="0" y="0"/>
          <a:ext cx="0" cy="0"/>
          <a:chOff x="0" y="0"/>
          <a:chExt cx="0" cy="0"/>
        </a:xfrm>
      </p:grpSpPr>
      <p:sp>
        <p:nvSpPr>
          <p:cNvPr id="2744" name="Google Shape;2744;g314f2db7890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5" name="Google Shape;2745;g314f2db7890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6" name="Google Shape;2746;g314f2db7890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0" name="Shape 2750"/>
        <p:cNvGrpSpPr/>
        <p:nvPr/>
      </p:nvGrpSpPr>
      <p:grpSpPr>
        <a:xfrm>
          <a:off x="0" y="0"/>
          <a:ext cx="0" cy="0"/>
          <a:chOff x="0" y="0"/>
          <a:chExt cx="0" cy="0"/>
        </a:xfrm>
      </p:grpSpPr>
      <p:sp>
        <p:nvSpPr>
          <p:cNvPr id="2751" name="Google Shape;2751;g314f2db7890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2" name="Google Shape;2752;g314f2db7890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Arial"/>
                <a:ea typeface="Arial"/>
                <a:cs typeface="Arial"/>
                <a:sym typeface="Arial"/>
              </a:rPr>
              <a:t>As a result – patients are satisfied with telehealth, and would like to continue using it. The data above come from several sources – research commissioned by the California Health Care Foundation on patients’ experiences with the health care system, results from the California Health Interview Survey, and national survey data collected by Harvard &amp; the Robert Wood Johnson Foundation. Across all sources – we see that patients are satisfied with their telehealth visits and experience rapport with their providers during telehealth visits. About half of patients found that their telehealth experience paralleled their experience with in-person care.</a:t>
            </a:r>
            <a:endParaRPr/>
          </a:p>
          <a:p>
            <a:pPr indent="0" lvl="0" marL="0" rtl="0" algn="l">
              <a:spcBef>
                <a:spcPts val="0"/>
              </a:spcBef>
              <a:spcAft>
                <a:spcPts val="0"/>
              </a:spcAft>
              <a:buNone/>
            </a:pPr>
            <a:r>
              <a:t/>
            </a:r>
            <a:endParaRPr b="0" i="0" sz="1200" u="none" strike="noStrike">
              <a:solidFill>
                <a:schemeClr val="dk1"/>
              </a:solidFill>
              <a:latin typeface="Arial"/>
              <a:ea typeface="Arial"/>
              <a:cs typeface="Arial"/>
              <a:sym typeface="Arial"/>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rPr b="1" lang="en" sz="1200">
                <a:solidFill>
                  <a:srgbClr val="7F7F7F"/>
                </a:solidFill>
              </a:rPr>
              <a:t>SOURCES:</a:t>
            </a:r>
            <a:endParaRPr/>
          </a:p>
          <a:p>
            <a:pPr indent="0" lvl="0" marL="0" rtl="0" algn="l">
              <a:spcBef>
                <a:spcPts val="0"/>
              </a:spcBef>
              <a:spcAft>
                <a:spcPts val="0"/>
              </a:spcAft>
              <a:buNone/>
            </a:pPr>
            <a:r>
              <a:t/>
            </a:r>
            <a:endParaRPr sz="1200">
              <a:solidFill>
                <a:srgbClr val="7F7F7F"/>
              </a:solidFill>
              <a:latin typeface="Helvetica Neue"/>
              <a:ea typeface="Helvetica Neue"/>
              <a:cs typeface="Helvetica Neue"/>
              <a:sym typeface="Helvetica Neue"/>
            </a:endParaRPr>
          </a:p>
          <a:p>
            <a:pPr indent="0" lvl="0" marL="0" rtl="0" algn="l">
              <a:spcBef>
                <a:spcPts val="0"/>
              </a:spcBef>
              <a:spcAft>
                <a:spcPts val="0"/>
              </a:spcAft>
              <a:buNone/>
            </a:pPr>
            <a:r>
              <a:rPr lang="en" sz="1200">
                <a:solidFill>
                  <a:srgbClr val="7F7F7F"/>
                </a:solidFill>
                <a:latin typeface="Helvetica Neue"/>
                <a:ea typeface="Helvetica Neue"/>
                <a:cs typeface="Helvetica Neue"/>
                <a:sym typeface="Helvetica Neue"/>
              </a:rPr>
              <a:t>Kyle, M. A., Blendon, R. J., Findling, M. G., &amp; Benson, J. M. (2021). Telehealth use and Satisfaction among U.S. Households: Results of a National Survey. </a:t>
            </a:r>
            <a:r>
              <a:rPr i="1" lang="en" sz="1200">
                <a:solidFill>
                  <a:srgbClr val="7F7F7F"/>
                </a:solidFill>
                <a:latin typeface="Helvetica Neue"/>
                <a:ea typeface="Helvetica Neue"/>
                <a:cs typeface="Helvetica Neue"/>
                <a:sym typeface="Helvetica Neue"/>
              </a:rPr>
              <a:t>Journal of Patient Experience</a:t>
            </a:r>
            <a:r>
              <a:rPr lang="en" sz="1200">
                <a:solidFill>
                  <a:srgbClr val="7F7F7F"/>
                </a:solidFill>
                <a:latin typeface="Helvetica Neue"/>
                <a:ea typeface="Helvetica Neue"/>
                <a:cs typeface="Helvetica Neue"/>
                <a:sym typeface="Helvetica Neue"/>
              </a:rPr>
              <a:t>, </a:t>
            </a:r>
            <a:r>
              <a:rPr i="1" lang="en" sz="1200">
                <a:solidFill>
                  <a:srgbClr val="7F7F7F"/>
                </a:solidFill>
                <a:latin typeface="Helvetica Neue"/>
                <a:ea typeface="Helvetica Neue"/>
                <a:cs typeface="Helvetica Neue"/>
                <a:sym typeface="Helvetica Neue"/>
              </a:rPr>
              <a:t>8</a:t>
            </a:r>
            <a:r>
              <a:rPr lang="en" sz="1200">
                <a:solidFill>
                  <a:srgbClr val="7F7F7F"/>
                </a:solidFill>
                <a:latin typeface="Helvetica Neue"/>
                <a:ea typeface="Helvetica Neue"/>
                <a:cs typeface="Helvetica Neue"/>
                <a:sym typeface="Helvetica Neue"/>
              </a:rPr>
              <a:t>, 23743735211052736. </a:t>
            </a:r>
            <a:endParaRPr/>
          </a:p>
          <a:p>
            <a:pPr indent="0" lvl="0" marL="0" rtl="0" algn="l">
              <a:spcBef>
                <a:spcPts val="0"/>
              </a:spcBef>
              <a:spcAft>
                <a:spcPts val="0"/>
              </a:spcAft>
              <a:buNone/>
            </a:pPr>
            <a:r>
              <a:t/>
            </a:r>
            <a:endParaRPr sz="1200">
              <a:solidFill>
                <a:srgbClr val="7F7F7F"/>
              </a:solidFill>
              <a:latin typeface="Helvetica Neue"/>
              <a:ea typeface="Helvetica Neue"/>
              <a:cs typeface="Helvetica Neue"/>
              <a:sym typeface="Helvetica Neue"/>
            </a:endParaRPr>
          </a:p>
          <a:p>
            <a:pPr indent="0" lvl="0" marL="0" rtl="0" algn="l">
              <a:spcBef>
                <a:spcPts val="0"/>
              </a:spcBef>
              <a:spcAft>
                <a:spcPts val="0"/>
              </a:spcAft>
              <a:buNone/>
            </a:pPr>
            <a:r>
              <a:rPr lang="en" sz="1200">
                <a:solidFill>
                  <a:srgbClr val="7F7F7F"/>
                </a:solidFill>
                <a:latin typeface="Helvetica Neue"/>
                <a:ea typeface="Helvetica Neue"/>
                <a:cs typeface="Helvetica Neue"/>
                <a:sym typeface="Helvetica Neue"/>
              </a:rPr>
              <a:t>Joynt, J., Rabinowitz, L., &amp; Catterson, R. (2021). </a:t>
            </a:r>
            <a:r>
              <a:rPr i="1" lang="en" sz="1200">
                <a:solidFill>
                  <a:srgbClr val="7F7F7F"/>
                </a:solidFill>
                <a:latin typeface="Helvetica Neue"/>
                <a:ea typeface="Helvetica Neue"/>
                <a:cs typeface="Helvetica Neue"/>
                <a:sym typeface="Helvetica Neue"/>
              </a:rPr>
              <a:t>Listening to Californians with low incomes: How they experience the health care system and what it means for the future</a:t>
            </a:r>
            <a:r>
              <a:rPr lang="en" sz="1200">
                <a:solidFill>
                  <a:srgbClr val="7F7F7F"/>
                </a:solidFill>
                <a:latin typeface="Helvetica Neue"/>
                <a:ea typeface="Helvetica Neue"/>
                <a:cs typeface="Helvetica Neue"/>
                <a:sym typeface="Helvetica Neue"/>
              </a:rPr>
              <a:t>. California Health Care Foundation.</a:t>
            </a:r>
            <a:endParaRPr/>
          </a:p>
          <a:p>
            <a:pPr indent="0" lvl="0" marL="0" rtl="0" algn="l">
              <a:spcBef>
                <a:spcPts val="0"/>
              </a:spcBef>
              <a:spcAft>
                <a:spcPts val="0"/>
              </a:spcAft>
              <a:buNone/>
            </a:pPr>
            <a:r>
              <a:t/>
            </a:r>
            <a:endParaRPr sz="1200">
              <a:solidFill>
                <a:srgbClr val="7F7F7F"/>
              </a:solidFill>
              <a:latin typeface="Helvetica Neue"/>
              <a:ea typeface="Helvetica Neue"/>
              <a:cs typeface="Helvetica Neue"/>
              <a:sym typeface="Helvetica Neue"/>
            </a:endParaRPr>
          </a:p>
          <a:p>
            <a:pPr indent="0" lvl="0" marL="0" rtl="0" algn="l">
              <a:spcBef>
                <a:spcPts val="0"/>
              </a:spcBef>
              <a:spcAft>
                <a:spcPts val="0"/>
              </a:spcAft>
              <a:buNone/>
            </a:pPr>
            <a:r>
              <a:rPr lang="en" sz="1200">
                <a:solidFill>
                  <a:srgbClr val="7F7F7F"/>
                </a:solidFill>
                <a:latin typeface="Helvetica Neue"/>
                <a:ea typeface="Helvetica Neue"/>
                <a:cs typeface="Helvetica Neue"/>
                <a:sym typeface="Helvetica Neue"/>
              </a:rPr>
              <a:t>Tan, S. (2023). </a:t>
            </a:r>
            <a:r>
              <a:rPr i="1" lang="en" sz="1200">
                <a:solidFill>
                  <a:srgbClr val="7F7F7F"/>
                </a:solidFill>
                <a:latin typeface="Helvetica Neue"/>
                <a:ea typeface="Helvetica Neue"/>
                <a:cs typeface="Helvetica Neue"/>
                <a:sym typeface="Helvetica Neue"/>
              </a:rPr>
              <a:t>Telehealth and the Future of Health Care Access in California</a:t>
            </a:r>
            <a:r>
              <a:rPr lang="en" sz="1200">
                <a:solidFill>
                  <a:srgbClr val="7F7F7F"/>
                </a:solidFill>
                <a:latin typeface="Helvetica Neue"/>
                <a:ea typeface="Helvetica Neue"/>
                <a:cs typeface="Helvetica Neue"/>
                <a:sym typeface="Helvetica Neue"/>
              </a:rPr>
              <a:t>. UCLA Center for Health Policy Research. </a:t>
            </a:r>
            <a:endParaRPr>
              <a:solidFill>
                <a:srgbClr val="7F7F7F"/>
              </a:solidFill>
            </a:endParaRPr>
          </a:p>
          <a:p>
            <a:pPr indent="0" lvl="0" marL="0" rtl="0" algn="l">
              <a:spcBef>
                <a:spcPts val="0"/>
              </a:spcBef>
              <a:spcAft>
                <a:spcPts val="0"/>
              </a:spcAft>
              <a:buNone/>
            </a:pPr>
            <a:r>
              <a:t/>
            </a:r>
            <a:endParaRPr/>
          </a:p>
        </p:txBody>
      </p:sp>
      <p:sp>
        <p:nvSpPr>
          <p:cNvPr id="2753" name="Google Shape;2753;g314f2db7890_0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7" name="Shape 2757"/>
        <p:cNvGrpSpPr/>
        <p:nvPr/>
      </p:nvGrpSpPr>
      <p:grpSpPr>
        <a:xfrm>
          <a:off x="0" y="0"/>
          <a:ext cx="0" cy="0"/>
          <a:chOff x="0" y="0"/>
          <a:chExt cx="0" cy="0"/>
        </a:xfrm>
      </p:grpSpPr>
      <p:sp>
        <p:nvSpPr>
          <p:cNvPr id="2758" name="Google Shape;2758;g314f2db7890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9" name="Google Shape;2759;g314f2db7890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rgbClr val="595959"/>
                </a:solidFill>
                <a:latin typeface="Arial"/>
                <a:ea typeface="Arial"/>
                <a:cs typeface="Arial"/>
                <a:sym typeface="Arial"/>
              </a:rPr>
              <a:t>Because telehealth has evolved so much in the past several years, and is clearly here to stay – it was a good time to celebrate progress, to take a critical look at the challenges – particularly the equity challenges related to telehealth access – and to think strategically about what next steps will continue to support access to telehealth. </a:t>
            </a:r>
            <a:endParaRPr/>
          </a:p>
          <a:p>
            <a:pPr indent="0" lvl="0" marL="0" rtl="0" algn="l">
              <a:spcBef>
                <a:spcPts val="0"/>
              </a:spcBef>
              <a:spcAft>
                <a:spcPts val="0"/>
              </a:spcAft>
              <a:buNone/>
            </a:pPr>
            <a:r>
              <a:t/>
            </a:r>
            <a:endParaRPr b="0" i="0" sz="1200" u="none" strike="noStrike">
              <a:solidFill>
                <a:srgbClr val="595959"/>
              </a:solidFill>
              <a:latin typeface="Arial"/>
              <a:ea typeface="Arial"/>
              <a:cs typeface="Arial"/>
              <a:sym typeface="Arial"/>
            </a:endParaRPr>
          </a:p>
          <a:p>
            <a:pPr indent="0" lvl="0" marL="0" rtl="0" algn="l">
              <a:spcBef>
                <a:spcPts val="0"/>
              </a:spcBef>
              <a:spcAft>
                <a:spcPts val="0"/>
              </a:spcAft>
              <a:buNone/>
            </a:pPr>
            <a:r>
              <a:rPr b="0" i="0" lang="en" sz="1200" u="none" strike="noStrike">
                <a:solidFill>
                  <a:srgbClr val="595959"/>
                </a:solidFill>
                <a:latin typeface="Arial"/>
                <a:ea typeface="Arial"/>
                <a:cs typeface="Arial"/>
                <a:sym typeface="Arial"/>
              </a:rPr>
              <a:t>As part of this effort, we reviewed dozens of documents/literature and conducted interviews with key informants. We interviewed 27 individuals—including many in this room—working in the areas of telehealth policy, implementation, and research. We appreciate all of you who provided your insights. This effort reflects the expertise of those who have been working in the telehealth space; our role was to listen &amp; synthesize. </a:t>
            </a:r>
            <a:endParaRPr/>
          </a:p>
          <a:p>
            <a:pPr indent="0" lvl="0" marL="0" rtl="0" algn="l">
              <a:spcBef>
                <a:spcPts val="0"/>
              </a:spcBef>
              <a:spcAft>
                <a:spcPts val="0"/>
              </a:spcAft>
              <a:buNone/>
            </a:pPr>
            <a:r>
              <a:t/>
            </a:r>
            <a:endParaRPr b="0" i="0" sz="1200" u="none" strike="noStrike">
              <a:solidFill>
                <a:srgbClr val="595959"/>
              </a:solidFill>
              <a:latin typeface="Arial"/>
              <a:ea typeface="Arial"/>
              <a:cs typeface="Arial"/>
              <a:sym typeface="Arial"/>
            </a:endParaRPr>
          </a:p>
          <a:p>
            <a:pPr indent="0" lvl="0" marL="0" rtl="0" algn="l">
              <a:spcBef>
                <a:spcPts val="0"/>
              </a:spcBef>
              <a:spcAft>
                <a:spcPts val="0"/>
              </a:spcAft>
              <a:buNone/>
            </a:pPr>
            <a:r>
              <a:rPr b="0" i="0" lang="en" sz="1200" u="none" strike="noStrike">
                <a:solidFill>
                  <a:srgbClr val="595959"/>
                </a:solidFill>
                <a:latin typeface="Arial"/>
                <a:ea typeface="Arial"/>
                <a:cs typeface="Arial"/>
                <a:sym typeface="Arial"/>
              </a:rPr>
              <a:t>The California Health Care Foundation will be releasing the full report in January. Today, we’d like to focus on the Roadmap for Advancing Access to Telehelath. This is a set of recommendations </a:t>
            </a:r>
            <a:r>
              <a:rPr b="0" i="1" lang="en" sz="1200" u="none" strike="noStrike">
                <a:solidFill>
                  <a:srgbClr val="595959"/>
                </a:solidFill>
                <a:latin typeface="Arial"/>
                <a:ea typeface="Arial"/>
                <a:cs typeface="Arial"/>
                <a:sym typeface="Arial"/>
              </a:rPr>
              <a:t>for policymakers, health plans, health systems and providers, and researchers</a:t>
            </a:r>
            <a:r>
              <a:rPr b="0" i="0" lang="en" sz="1200" u="none" strike="noStrike">
                <a:solidFill>
                  <a:srgbClr val="595959"/>
                </a:solidFill>
                <a:latin typeface="Arial"/>
                <a:ea typeface="Arial"/>
                <a:cs typeface="Arial"/>
                <a:sym typeface="Arial"/>
              </a:rPr>
              <a:t>, which were generated from they key informant interviews and our document review.</a:t>
            </a:r>
            <a:endParaRPr/>
          </a:p>
          <a:p>
            <a:pPr indent="0" lvl="0" marL="0" rtl="0" algn="l">
              <a:spcBef>
                <a:spcPts val="0"/>
              </a:spcBef>
              <a:spcAft>
                <a:spcPts val="0"/>
              </a:spcAft>
              <a:buNone/>
            </a:pPr>
            <a:r>
              <a:t/>
            </a:r>
            <a:endParaRPr/>
          </a:p>
        </p:txBody>
      </p:sp>
      <p:sp>
        <p:nvSpPr>
          <p:cNvPr id="2760" name="Google Shape;2760;g314f2db7890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4" name="Shape 2764"/>
        <p:cNvGrpSpPr/>
        <p:nvPr/>
      </p:nvGrpSpPr>
      <p:grpSpPr>
        <a:xfrm>
          <a:off x="0" y="0"/>
          <a:ext cx="0" cy="0"/>
          <a:chOff x="0" y="0"/>
          <a:chExt cx="0" cy="0"/>
        </a:xfrm>
      </p:grpSpPr>
      <p:sp>
        <p:nvSpPr>
          <p:cNvPr id="2765" name="Google Shape;2765;g314f2db7890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6" name="Google Shape;2766;g314f2db7890_0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We grouped our recommendations under two key overarching actions: </a:t>
            </a:r>
            <a:endParaRPr/>
          </a:p>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The first is to center equity. Efforts can be focused on meeting the needs of patients who face significant barriers to accessing health care. </a:t>
            </a:r>
            <a:endParaRPr/>
          </a:p>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The second is to do what works. We know a lot about what works already and can spread those learnings, and there is also more to learn about what works and is worth investing in. </a:t>
            </a:r>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p:txBody>
      </p:sp>
      <p:sp>
        <p:nvSpPr>
          <p:cNvPr id="2767" name="Google Shape;2767;g314f2db7890_0_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7" name="Shape 2777"/>
        <p:cNvGrpSpPr/>
        <p:nvPr/>
      </p:nvGrpSpPr>
      <p:grpSpPr>
        <a:xfrm>
          <a:off x="0" y="0"/>
          <a:ext cx="0" cy="0"/>
          <a:chOff x="0" y="0"/>
          <a:chExt cx="0" cy="0"/>
        </a:xfrm>
      </p:grpSpPr>
      <p:sp>
        <p:nvSpPr>
          <p:cNvPr id="2778" name="Google Shape;2778;g314f2db7890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9" name="Google Shape;2779;g314f2db7890_0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We grouped our recommendations under two key overarching actions: </a:t>
            </a:r>
            <a:endParaRPr/>
          </a:p>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The first is to center equity. Efforts can be focused on meeting the needs of patients who face significant barriers to accessing health care. </a:t>
            </a:r>
            <a:endParaRPr/>
          </a:p>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The second is to do what works. We know a lot about what works already and can spread those learnings, and there is also more to learn about what works and is worth investing in. </a:t>
            </a:r>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p:txBody>
      </p:sp>
      <p:sp>
        <p:nvSpPr>
          <p:cNvPr id="2780" name="Google Shape;2780;g314f2db7890_0_1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0" name="Shape 2790"/>
        <p:cNvGrpSpPr/>
        <p:nvPr/>
      </p:nvGrpSpPr>
      <p:grpSpPr>
        <a:xfrm>
          <a:off x="0" y="0"/>
          <a:ext cx="0" cy="0"/>
          <a:chOff x="0" y="0"/>
          <a:chExt cx="0" cy="0"/>
        </a:xfrm>
      </p:grpSpPr>
      <p:sp>
        <p:nvSpPr>
          <p:cNvPr id="2791" name="Google Shape;2791;g314f2db7890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2" name="Google Shape;2792;g314f2db7890_0_1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100" u="none" strike="noStrike">
                <a:solidFill>
                  <a:srgbClr val="000000"/>
                </a:solidFill>
                <a:latin typeface="Arial"/>
                <a:ea typeface="Arial"/>
                <a:cs typeface="Arial"/>
                <a:sym typeface="Arial"/>
              </a:rPr>
              <a:t>As well all know, disparities in access to telehealth mirror many of the other disparities in access to care among patients in California. California Health Interview Survey data shows that Medi-Cal patients use telehealth at a lower rate than their counterparts who are commercially insured or use Medicare – less than half of Medi-Cal patients reported using telehealth in 2021. </a:t>
            </a:r>
            <a:endParaRPr/>
          </a:p>
          <a:p>
            <a:pPr indent="0" lvl="0" marL="0" rtl="0" algn="l">
              <a:spcBef>
                <a:spcPts val="0"/>
              </a:spcBef>
              <a:spcAft>
                <a:spcPts val="0"/>
              </a:spcAft>
              <a:buNone/>
            </a:pPr>
            <a:r>
              <a:t/>
            </a:r>
            <a:endParaRPr b="0"/>
          </a:p>
          <a:p>
            <a:pPr indent="0" lvl="0" marL="0" rtl="0" algn="l">
              <a:spcBef>
                <a:spcPts val="0"/>
              </a:spcBef>
              <a:spcAft>
                <a:spcPts val="0"/>
              </a:spcAft>
              <a:buClr>
                <a:schemeClr val="dk1"/>
              </a:buClr>
              <a:buSzPts val="1100"/>
              <a:buFont typeface="Arial"/>
              <a:buNone/>
            </a:pPr>
            <a:r>
              <a:t/>
            </a:r>
            <a:endParaRPr b="0" i="0" sz="1100" u="none" strike="noStrike">
              <a:solidFill>
                <a:srgbClr val="000000"/>
              </a:solidFill>
              <a:latin typeface="Arial"/>
              <a:ea typeface="Arial"/>
              <a:cs typeface="Arial"/>
              <a:sym typeface="Arial"/>
            </a:endParaRPr>
          </a:p>
          <a:p>
            <a:pPr indent="0" lvl="0" marL="0" rtl="0" algn="l">
              <a:spcBef>
                <a:spcPts val="0"/>
              </a:spcBef>
              <a:spcAft>
                <a:spcPts val="0"/>
              </a:spcAft>
              <a:buClr>
                <a:srgbClr val="000000"/>
              </a:buClr>
              <a:buSzPts val="1100"/>
              <a:buFont typeface="Arial"/>
              <a:buNone/>
            </a:pPr>
            <a:r>
              <a:rPr b="1" i="0" lang="en" sz="1100" u="none" strike="noStrike">
                <a:solidFill>
                  <a:srgbClr val="000000"/>
                </a:solidFill>
                <a:latin typeface="Arial"/>
                <a:ea typeface="Arial"/>
                <a:cs typeface="Arial"/>
                <a:sym typeface="Arial"/>
              </a:rPr>
              <a:t>SOURCE:</a:t>
            </a:r>
            <a:endParaRPr/>
          </a:p>
          <a:p>
            <a:pPr indent="0" lvl="0" marL="0" rtl="0" algn="l">
              <a:spcBef>
                <a:spcPts val="0"/>
              </a:spcBef>
              <a:spcAft>
                <a:spcPts val="0"/>
              </a:spcAft>
              <a:buClr>
                <a:schemeClr val="dk1"/>
              </a:buClr>
              <a:buSzPts val="1100"/>
              <a:buFont typeface="Arial"/>
              <a:buNone/>
            </a:pPr>
            <a:r>
              <a:t/>
            </a:r>
            <a:endParaRPr b="0" i="0" sz="1100" u="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lang="en" sz="1800">
                <a:latin typeface="Arial"/>
                <a:ea typeface="Arial"/>
                <a:cs typeface="Arial"/>
                <a:sym typeface="Arial"/>
              </a:rPr>
              <a:t>Hartman, L. (2021). </a:t>
            </a:r>
            <a:r>
              <a:rPr i="1" lang="en" sz="1800">
                <a:latin typeface="Arial"/>
                <a:ea typeface="Arial"/>
                <a:cs typeface="Arial"/>
                <a:sym typeface="Arial"/>
              </a:rPr>
              <a:t>Telehealth Use and Experience Among California Adults</a:t>
            </a:r>
            <a:r>
              <a:rPr lang="en" sz="1800">
                <a:latin typeface="Arial"/>
                <a:ea typeface="Arial"/>
                <a:cs typeface="Arial"/>
                <a:sym typeface="Arial"/>
              </a:rPr>
              <a:t> (CHCF Issue Brief). California Health Care Foundation. https://www.chcf.org/wp-content/uploads/2023/09/TelehealthUseExperiences-Adults.pdf</a:t>
            </a:r>
            <a:endParaRPr sz="1800">
              <a:latin typeface="Arial"/>
              <a:ea typeface="Arial"/>
              <a:cs typeface="Arial"/>
              <a:sym typeface="Arial"/>
            </a:endParaRPr>
          </a:p>
          <a:p>
            <a:pPr indent="0" lvl="0" marL="0" rtl="0" algn="l">
              <a:spcBef>
                <a:spcPts val="0"/>
              </a:spcBef>
              <a:spcAft>
                <a:spcPts val="0"/>
              </a:spcAft>
              <a:buClr>
                <a:srgbClr val="000000"/>
              </a:buClr>
              <a:buSzPts val="1100"/>
              <a:buFont typeface="Arial"/>
              <a:buNone/>
            </a:pPr>
            <a:r>
              <a:rPr b="0" i="0" lang="en" sz="1100" u="none" strike="noStrike">
                <a:solidFill>
                  <a:srgbClr val="000000"/>
                </a:solidFill>
                <a:latin typeface="Arial"/>
                <a:ea typeface="Arial"/>
                <a:cs typeface="Arial"/>
                <a:sym typeface="Arial"/>
              </a:rPr>
              <a:t> </a:t>
            </a:r>
            <a:endParaRPr/>
          </a:p>
        </p:txBody>
      </p:sp>
      <p:sp>
        <p:nvSpPr>
          <p:cNvPr id="2793" name="Google Shape;2793;g314f2db7890_0_1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0" name="Shape 2800"/>
        <p:cNvGrpSpPr/>
        <p:nvPr/>
      </p:nvGrpSpPr>
      <p:grpSpPr>
        <a:xfrm>
          <a:off x="0" y="0"/>
          <a:ext cx="0" cy="0"/>
          <a:chOff x="0" y="0"/>
          <a:chExt cx="0" cy="0"/>
        </a:xfrm>
      </p:grpSpPr>
      <p:sp>
        <p:nvSpPr>
          <p:cNvPr id="2801" name="Google Shape;2801;g314f2db7890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2" name="Google Shape;2802;g314f2db7890_0_1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800"/>
              <a:buFont typeface="Arial"/>
              <a:buNone/>
            </a:pPr>
            <a:r>
              <a:rPr b="0" i="0" lang="en" sz="1800" u="none" strike="noStrike">
                <a:solidFill>
                  <a:srgbClr val="000000"/>
                </a:solidFill>
                <a:latin typeface="Arial"/>
                <a:ea typeface="Arial"/>
                <a:cs typeface="Arial"/>
                <a:sym typeface="Arial"/>
              </a:rPr>
              <a:t>There are other known disparities – for older adults, patients with limited English proficiency, and patients in rural areas. </a:t>
            </a:r>
            <a:br>
              <a:rPr b="0" i="0" lang="en" sz="2800" u="none" strike="noStrike">
                <a:solidFill>
                  <a:srgbClr val="163D71"/>
                </a:solidFill>
                <a:latin typeface="Helvetica Neue"/>
                <a:ea typeface="Helvetica Neue"/>
                <a:cs typeface="Helvetica Neue"/>
                <a:sym typeface="Helvetica Neue"/>
              </a:rPr>
            </a:br>
            <a:endParaRPr b="0" i="0" sz="2800" u="none" strike="noStrike">
              <a:solidFill>
                <a:srgbClr val="163D71"/>
              </a:solidFill>
              <a:latin typeface="Helvetica Neue"/>
              <a:ea typeface="Helvetica Neue"/>
              <a:cs typeface="Helvetica Neue"/>
              <a:sym typeface="Helvetica Neue"/>
            </a:endParaRPr>
          </a:p>
          <a:p>
            <a:pPr indent="-342900" lvl="0" marL="342900" rtl="0" algn="l">
              <a:spcBef>
                <a:spcPts val="0"/>
              </a:spcBef>
              <a:spcAft>
                <a:spcPts val="0"/>
              </a:spcAft>
              <a:buClr>
                <a:srgbClr val="163D71"/>
              </a:buClr>
              <a:buSzPts val="2800"/>
              <a:buFont typeface="Arial"/>
              <a:buChar char="•"/>
            </a:pPr>
            <a:r>
              <a:rPr b="0" i="0" lang="en" sz="2800" u="none" strike="noStrike">
                <a:solidFill>
                  <a:srgbClr val="163D71"/>
                </a:solidFill>
                <a:latin typeface="Helvetica Neue"/>
                <a:ea typeface="Helvetica Neue"/>
                <a:cs typeface="Helvetica Neue"/>
                <a:sym typeface="Helvetica Neue"/>
              </a:rPr>
              <a:t>While there is some variation in use in terms of race and ethnicity, the data </a:t>
            </a:r>
            <a:r>
              <a:rPr b="0" lang="en" sz="2800">
                <a:solidFill>
                  <a:srgbClr val="163D71"/>
                </a:solidFill>
                <a:latin typeface="Helvetica Neue"/>
                <a:ea typeface="Helvetica Neue"/>
                <a:cs typeface="Helvetica Neue"/>
                <a:sym typeface="Helvetica Neue"/>
              </a:rPr>
              <a:t>are</a:t>
            </a:r>
            <a:r>
              <a:rPr b="0" i="0" lang="en" sz="2800" u="none" strike="noStrike">
                <a:solidFill>
                  <a:srgbClr val="163D71"/>
                </a:solidFill>
                <a:latin typeface="Helvetica Neue"/>
                <a:ea typeface="Helvetica Neue"/>
                <a:cs typeface="Helvetica Neue"/>
                <a:sym typeface="Helvetica Neue"/>
              </a:rPr>
              <a:t> not consistent across sources </a:t>
            </a:r>
            <a:br>
              <a:rPr b="0" i="0" lang="en" sz="2800" u="none" strike="noStrike">
                <a:solidFill>
                  <a:srgbClr val="163D71"/>
                </a:solidFill>
                <a:latin typeface="Helvetica Neue"/>
                <a:ea typeface="Helvetica Neue"/>
                <a:cs typeface="Helvetica Neue"/>
                <a:sym typeface="Helvetica Neue"/>
              </a:rPr>
            </a:br>
            <a:endParaRPr b="0" i="0" sz="2800" u="none" strike="noStrike">
              <a:solidFill>
                <a:srgbClr val="163D71"/>
              </a:solidFill>
              <a:latin typeface="Helvetica Neue"/>
              <a:ea typeface="Helvetica Neue"/>
              <a:cs typeface="Helvetica Neue"/>
              <a:sym typeface="Helvetica Neue"/>
            </a:endParaRPr>
          </a:p>
          <a:p>
            <a:pPr indent="-342900" lvl="0" marL="342900" rtl="0" algn="l">
              <a:spcBef>
                <a:spcPts val="0"/>
              </a:spcBef>
              <a:spcAft>
                <a:spcPts val="0"/>
              </a:spcAft>
              <a:buClr>
                <a:srgbClr val="163D71"/>
              </a:buClr>
              <a:buSzPts val="2800"/>
              <a:buFont typeface="Arial"/>
              <a:buChar char="•"/>
            </a:pPr>
            <a:r>
              <a:rPr b="0" i="0" lang="en" sz="2800" u="none" strike="noStrike">
                <a:solidFill>
                  <a:srgbClr val="163D71"/>
                </a:solidFill>
                <a:latin typeface="Helvetica Neue"/>
                <a:ea typeface="Helvetica Neue"/>
                <a:cs typeface="Helvetica Neue"/>
                <a:sym typeface="Helvetica Neue"/>
              </a:rPr>
              <a:t>Payer and health system characteristics influence telehealth use – health systems that offer telehealth at high rates, and make it easy to use for patients, can offset some of the challenges associated with digital barriers </a:t>
            </a:r>
            <a:endParaRPr/>
          </a:p>
          <a:p>
            <a:pPr indent="-165100" lvl="0" marL="342900" rtl="0" algn="l">
              <a:spcBef>
                <a:spcPts val="0"/>
              </a:spcBef>
              <a:spcAft>
                <a:spcPts val="0"/>
              </a:spcAft>
              <a:buClr>
                <a:schemeClr val="dk1"/>
              </a:buClr>
              <a:buSzPts val="2800"/>
              <a:buFont typeface="Arial"/>
              <a:buNone/>
            </a:pPr>
            <a:r>
              <a:t/>
            </a:r>
            <a:endParaRPr b="0" i="0" sz="2800" u="none" strike="noStrike">
              <a:solidFill>
                <a:srgbClr val="163D71"/>
              </a:solidFill>
              <a:latin typeface="Helvetica Neue"/>
              <a:ea typeface="Helvetica Neue"/>
              <a:cs typeface="Helvetica Neue"/>
              <a:sym typeface="Helvetica Neue"/>
            </a:endParaRPr>
          </a:p>
          <a:p>
            <a:pPr indent="0" lvl="0" marL="0" rtl="0" algn="l">
              <a:spcBef>
                <a:spcPts val="0"/>
              </a:spcBef>
              <a:spcAft>
                <a:spcPts val="0"/>
              </a:spcAft>
              <a:buClr>
                <a:srgbClr val="163D71"/>
              </a:buClr>
              <a:buSzPts val="2800"/>
              <a:buFont typeface="Arial"/>
              <a:buNone/>
            </a:pPr>
            <a:r>
              <a:rPr b="0" i="0" lang="en" sz="2800" u="none" strike="noStrike">
                <a:solidFill>
                  <a:srgbClr val="163D71"/>
                </a:solidFill>
                <a:latin typeface="Helvetica Neue"/>
                <a:ea typeface="Helvetica Neue"/>
                <a:cs typeface="Helvetica Neue"/>
                <a:sym typeface="Helvetica Neue"/>
              </a:rPr>
              <a:t>To that end- thinking about equitable access to telehealth – we offer the following recommendations. </a:t>
            </a:r>
            <a:endParaRPr/>
          </a:p>
          <a:p>
            <a:pPr indent="0" lvl="0" marL="0" rtl="0" algn="l">
              <a:spcBef>
                <a:spcPts val="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Clr>
                <a:schemeClr val="dk1"/>
              </a:buClr>
              <a:buSzPts val="1200"/>
              <a:buFont typeface="Arial"/>
              <a:buNone/>
            </a:pPr>
            <a:r>
              <a:t/>
            </a:r>
            <a:endParaRPr b="0"/>
          </a:p>
          <a:p>
            <a:pPr indent="0" lvl="0" marL="0" rtl="0" algn="l">
              <a:spcBef>
                <a:spcPts val="0"/>
              </a:spcBef>
              <a:spcAft>
                <a:spcPts val="0"/>
              </a:spcAft>
              <a:buNone/>
            </a:pPr>
            <a:br>
              <a:rPr lang="en"/>
            </a:br>
            <a:endParaRPr/>
          </a:p>
        </p:txBody>
      </p:sp>
      <p:sp>
        <p:nvSpPr>
          <p:cNvPr id="2803" name="Google Shape;2803;g314f2db7890_0_1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7" name="Shape 2807"/>
        <p:cNvGrpSpPr/>
        <p:nvPr/>
      </p:nvGrpSpPr>
      <p:grpSpPr>
        <a:xfrm>
          <a:off x="0" y="0"/>
          <a:ext cx="0" cy="0"/>
          <a:chOff x="0" y="0"/>
          <a:chExt cx="0" cy="0"/>
        </a:xfrm>
      </p:grpSpPr>
      <p:sp>
        <p:nvSpPr>
          <p:cNvPr id="2808" name="Google Shape;2808;g314f2db7890_0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9" name="Google Shape;2809;g314f2db7890_0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In terms of policy that centers equitable access to telehealth – first of all, it’s critical that Medi-Cal payment for services remains in place. Beyond that, there’s an opportunity to ensure that patients covered by medi-Cal have the same access to telehealth as their commercially-insured counterparts, by addressing restrictions related to consent, referrals, and modality for establishing care. </a:t>
            </a:r>
            <a:endParaRPr/>
          </a:p>
          <a:p>
            <a:pPr indent="0" lvl="0" marL="0" rtl="0" algn="l">
              <a:spcBef>
                <a:spcPts val="0"/>
              </a:spcBef>
              <a:spcAft>
                <a:spcPts val="0"/>
              </a:spcAft>
              <a:buNone/>
            </a:pPr>
            <a:r>
              <a:rPr lang="en"/>
              <a:t>Other policy opportunities include expanding the pool of clinicians available via licensure exceptions or interstate licensure compacts. And, to continue to support access to high-speed, affordable broadband connections. </a:t>
            </a:r>
            <a:endParaRPr/>
          </a:p>
          <a:p>
            <a:pPr indent="0" lvl="0" marL="0" rtl="0" algn="l">
              <a:spcBef>
                <a:spcPts val="0"/>
              </a:spcBef>
              <a:spcAft>
                <a:spcPts val="0"/>
              </a:spcAft>
              <a:buNone/>
            </a:pPr>
            <a:r>
              <a:t/>
            </a:r>
            <a:endParaRPr/>
          </a:p>
        </p:txBody>
      </p:sp>
      <p:sp>
        <p:nvSpPr>
          <p:cNvPr id="2810" name="Google Shape;2810;g314f2db7890_0_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g316307c9130_0_29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5" name="Google Shape;1405;g316307c9130_0_29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Whether its in our roles as providers or as patients, California performs a high portion of telehealth visits compared to ther states</a:t>
            </a:r>
            <a:endParaRPr/>
          </a:p>
        </p:txBody>
      </p:sp>
      <p:sp>
        <p:nvSpPr>
          <p:cNvPr id="1406" name="Google Shape;1406;g316307c9130_0_29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4" name="Shape 2814"/>
        <p:cNvGrpSpPr/>
        <p:nvPr/>
      </p:nvGrpSpPr>
      <p:grpSpPr>
        <a:xfrm>
          <a:off x="0" y="0"/>
          <a:ext cx="0" cy="0"/>
          <a:chOff x="0" y="0"/>
          <a:chExt cx="0" cy="0"/>
        </a:xfrm>
      </p:grpSpPr>
      <p:sp>
        <p:nvSpPr>
          <p:cNvPr id="2815" name="Google Shape;2815;g314f2db7890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6" name="Google Shape;2816;g314f2db7890_0_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In terms of recommendations for health systems, health plans, &amp; providers – our recommendations focus on making sure that there are avenues to screen for and address digital barriers. These recommendations are about making sure that communication about telehealth occurs with patients – including making sure that patients understand what telehealth options are available to them, screening patients for barriers, and supporting patients with the practical aspects of using technology. In addition – health systems and health plans have the opportunity to develop comprehensive digital strategies that incorporate telehealth as one part of their digital program for addressing patient and population health – along with patient portals and texting, remote patient monitoring, and data-sharing. </a:t>
            </a:r>
            <a:endParaRPr b="0"/>
          </a:p>
          <a:p>
            <a:pPr indent="0" lvl="0" marL="0" rtl="0" algn="l">
              <a:spcBef>
                <a:spcPts val="0"/>
              </a:spcBef>
              <a:spcAft>
                <a:spcPts val="0"/>
              </a:spcAft>
              <a:buNone/>
            </a:pPr>
            <a:br>
              <a:rPr b="1" lang="en"/>
            </a:br>
            <a:endParaRPr b="1"/>
          </a:p>
        </p:txBody>
      </p:sp>
      <p:sp>
        <p:nvSpPr>
          <p:cNvPr id="2817" name="Google Shape;2817;g314f2db7890_0_1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1" name="Shape 2821"/>
        <p:cNvGrpSpPr/>
        <p:nvPr/>
      </p:nvGrpSpPr>
      <p:grpSpPr>
        <a:xfrm>
          <a:off x="0" y="0"/>
          <a:ext cx="0" cy="0"/>
          <a:chOff x="0" y="0"/>
          <a:chExt cx="0" cy="0"/>
        </a:xfrm>
      </p:grpSpPr>
      <p:sp>
        <p:nvSpPr>
          <p:cNvPr id="2822" name="Google Shape;2822;g314f2db7890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3" name="Google Shape;2823;g314f2db7890_0_1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There is also a role for researchers to investigate the needs, experiences, and outcomes of patients who are underserved. Since the use of telehealth has shifted so dramatically in recent years, we don’t yet understand how and when telehealth is working for patients who experience the greatest barriers to accessing care.</a:t>
            </a:r>
            <a:endParaRPr b="0"/>
          </a:p>
          <a:p>
            <a:pPr indent="0" lvl="0" marL="0" rtl="0" algn="l">
              <a:spcBef>
                <a:spcPts val="0"/>
              </a:spcBef>
              <a:spcAft>
                <a:spcPts val="0"/>
              </a:spcAft>
              <a:buNone/>
            </a:pPr>
            <a:br>
              <a:rPr lang="en"/>
            </a:br>
            <a:endParaRPr/>
          </a:p>
        </p:txBody>
      </p:sp>
      <p:sp>
        <p:nvSpPr>
          <p:cNvPr id="2824" name="Google Shape;2824;g314f2db7890_0_1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9" name="Shape 2829"/>
        <p:cNvGrpSpPr/>
        <p:nvPr/>
      </p:nvGrpSpPr>
      <p:grpSpPr>
        <a:xfrm>
          <a:off x="0" y="0"/>
          <a:ext cx="0" cy="0"/>
          <a:chOff x="0" y="0"/>
          <a:chExt cx="0" cy="0"/>
        </a:xfrm>
      </p:grpSpPr>
      <p:sp>
        <p:nvSpPr>
          <p:cNvPr id="2830" name="Google Shape;2830;g314f2db7890_0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1" name="Google Shape;2831;g314f2db7890_0_1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Let’s shift to our other broad recommendation: to identify and spread promising telehealth practices and effective mechanisms for telehealth delivery. As we developed these recommendations, we were focused primarily on California’s clinical safety net, including FQHCs, county health systems, and other community health centers. </a:t>
            </a:r>
            <a:endParaRPr/>
          </a:p>
          <a:p>
            <a:pPr indent="0" lvl="0" marL="0" rtl="0" algn="l">
              <a:spcBef>
                <a:spcPts val="240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2400"/>
              </a:spcBef>
              <a:spcAft>
                <a:spcPts val="0"/>
              </a:spcAft>
              <a:buNone/>
            </a:pPr>
            <a:r>
              <a:rPr b="0" i="0" lang="en" sz="1800" u="none" strike="noStrike">
                <a:solidFill>
                  <a:srgbClr val="000000"/>
                </a:solidFill>
                <a:latin typeface="Arial"/>
                <a:ea typeface="Arial"/>
                <a:cs typeface="Arial"/>
                <a:sym typeface="Arial"/>
              </a:rPr>
              <a:t>Many patients – more than 5.3 million in 2022 – access care through California’s FQHCs. Many Medi-Cal patients access care through FQHCs, and would like to have a telehealth option going forward. </a:t>
            </a:r>
            <a:endParaRPr/>
          </a:p>
          <a:p>
            <a:pPr indent="0" lvl="0" marL="0" rtl="0" algn="l">
              <a:spcBef>
                <a:spcPts val="240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2400"/>
              </a:spcBef>
              <a:spcAft>
                <a:spcPts val="0"/>
              </a:spcAft>
              <a:buNone/>
            </a:pPr>
            <a:r>
              <a:rPr b="0" i="0" lang="en" sz="1800" u="none" strike="noStrike">
                <a:solidFill>
                  <a:srgbClr val="000000"/>
                </a:solidFill>
                <a:latin typeface="Arial"/>
                <a:ea typeface="Arial"/>
                <a:cs typeface="Arial"/>
                <a:sym typeface="Arial"/>
              </a:rPr>
              <a:t>As we’ve seen over the past several years, building telehealth infrastructure in the safety net takes significant effort – particularly when it comes to making video visits available to patients, and making them a smooth experience for both patients and providers. And at the same time, safety net providers do not always have resources that parallel the private-payer sector. However, making telehealth available in the place that patients already seek care is important – to make accessing care more easy and convenient, to ensure equity with the private-payer sector, and to protect against fragmentation of care. </a:t>
            </a:r>
            <a:endParaRPr/>
          </a:p>
          <a:p>
            <a:pPr indent="0" lvl="0" marL="0" rtl="0" algn="l">
              <a:spcBef>
                <a:spcPts val="120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a:p>
            <a:pPr indent="-171450" lvl="0" marL="285750" rtl="0" algn="l">
              <a:spcBef>
                <a:spcPts val="120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a:p>
            <a:pPr indent="0" lvl="0" marL="0" rtl="0" algn="l">
              <a:spcBef>
                <a:spcPts val="1200"/>
              </a:spcBef>
              <a:spcAft>
                <a:spcPts val="0"/>
              </a:spcAft>
              <a:buClr>
                <a:srgbClr val="000000"/>
              </a:buClr>
              <a:buSzPts val="1800"/>
              <a:buFont typeface="Arial"/>
              <a:buNone/>
            </a:pPr>
            <a:r>
              <a:rPr b="1" i="0" lang="en" sz="1800" u="none" strike="noStrike">
                <a:solidFill>
                  <a:srgbClr val="000000"/>
                </a:solidFill>
                <a:latin typeface="Arial"/>
                <a:ea typeface="Arial"/>
                <a:cs typeface="Arial"/>
                <a:sym typeface="Arial"/>
              </a:rPr>
              <a:t>SOURCES:</a:t>
            </a:r>
            <a:endParaRPr/>
          </a:p>
          <a:p>
            <a:pPr indent="0" lvl="0" marL="0" rtl="0" algn="l">
              <a:spcBef>
                <a:spcPts val="120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a:p>
            <a:pPr indent="0" lvl="0" marL="0" rtl="0" algn="l">
              <a:spcBef>
                <a:spcPts val="1200"/>
              </a:spcBef>
              <a:spcAft>
                <a:spcPts val="0"/>
              </a:spcAft>
              <a:buClr>
                <a:srgbClr val="000000"/>
              </a:buClr>
              <a:buSzPts val="1800"/>
              <a:buFont typeface="Arial"/>
              <a:buNone/>
            </a:pPr>
            <a:r>
              <a:rPr b="0" i="0" lang="en" sz="1800" u="none" strike="noStrike">
                <a:solidFill>
                  <a:srgbClr val="000000"/>
                </a:solidFill>
                <a:latin typeface="Arial"/>
                <a:ea typeface="Arial"/>
                <a:cs typeface="Arial"/>
                <a:sym typeface="Arial"/>
              </a:rPr>
              <a:t>5.2M: </a:t>
            </a:r>
            <a:r>
              <a:rPr lang="en" sz="1800">
                <a:latin typeface="Arial"/>
                <a:ea typeface="Arial"/>
                <a:cs typeface="Arial"/>
                <a:sym typeface="Arial"/>
              </a:rPr>
              <a:t>California Health Care Foundation (CHCF). (2024). </a:t>
            </a:r>
            <a:r>
              <a:rPr i="1" lang="en" sz="1800">
                <a:latin typeface="Arial"/>
                <a:ea typeface="Arial"/>
                <a:cs typeface="Arial"/>
                <a:sym typeface="Arial"/>
              </a:rPr>
              <a:t>California’s Health Care Safety Net—2024 Edition</a:t>
            </a:r>
            <a:r>
              <a:rPr lang="en" sz="1800">
                <a:latin typeface="Arial"/>
                <a:ea typeface="Arial"/>
                <a:cs typeface="Arial"/>
                <a:sym typeface="Arial"/>
              </a:rPr>
              <a:t> (California Health Care Almanac, p. 30). California Health Care Foundation (CHCF). https://www.chcf.org/wp-content/uploads/2024/07/HealthCareSafetyNetAlmanac2024.pdf</a:t>
            </a:r>
            <a:r>
              <a:rPr lang="en" sz="2800"/>
              <a:t> </a:t>
            </a:r>
            <a:endParaRPr b="0" i="0" sz="1800" u="none" strike="noStrike">
              <a:solidFill>
                <a:srgbClr val="000000"/>
              </a:solidFill>
              <a:latin typeface="Arial"/>
              <a:ea typeface="Arial"/>
              <a:cs typeface="Arial"/>
              <a:sym typeface="Arial"/>
            </a:endParaRPr>
          </a:p>
          <a:p>
            <a:pPr indent="0" lvl="0" marL="0" rtl="0" algn="l">
              <a:spcBef>
                <a:spcPts val="120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rPr b="0" i="0" lang="en" sz="1800" u="none" strike="noStrike">
                <a:solidFill>
                  <a:srgbClr val="000000"/>
                </a:solidFill>
                <a:latin typeface="Arial"/>
                <a:ea typeface="Arial"/>
                <a:cs typeface="Arial"/>
                <a:sym typeface="Arial"/>
              </a:rPr>
              <a:t>79%: </a:t>
            </a:r>
            <a:r>
              <a:rPr lang="en" sz="1800">
                <a:latin typeface="Arial"/>
                <a:ea typeface="Arial"/>
                <a:cs typeface="Arial"/>
                <a:sym typeface="Arial"/>
              </a:rPr>
              <a:t> Joynt, J., Rabinowitz, L., &amp; Catterson, R. (2021). </a:t>
            </a:r>
            <a:r>
              <a:rPr i="1" lang="en" sz="1800">
                <a:latin typeface="Arial"/>
                <a:ea typeface="Arial"/>
                <a:cs typeface="Arial"/>
                <a:sym typeface="Arial"/>
              </a:rPr>
              <a:t>Listening to Californians with low incomes: How they experience the health care system and what it means for the future</a:t>
            </a:r>
            <a:r>
              <a:rPr lang="en" sz="1800">
                <a:latin typeface="Arial"/>
                <a:ea typeface="Arial"/>
                <a:cs typeface="Arial"/>
                <a:sym typeface="Arial"/>
              </a:rPr>
              <a:t>. California Health Care Foundation.</a:t>
            </a:r>
            <a:endParaRPr/>
          </a:p>
          <a:p>
            <a:pPr indent="0" lvl="0" marL="0" rtl="0" algn="l">
              <a:spcBef>
                <a:spcPts val="120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p:txBody>
      </p:sp>
      <p:sp>
        <p:nvSpPr>
          <p:cNvPr id="2832" name="Google Shape;2832;g314f2db7890_0_1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6" name="Shape 2836"/>
        <p:cNvGrpSpPr/>
        <p:nvPr/>
      </p:nvGrpSpPr>
      <p:grpSpPr>
        <a:xfrm>
          <a:off x="0" y="0"/>
          <a:ext cx="0" cy="0"/>
          <a:chOff x="0" y="0"/>
          <a:chExt cx="0" cy="0"/>
        </a:xfrm>
      </p:grpSpPr>
      <p:sp>
        <p:nvSpPr>
          <p:cNvPr id="2837" name="Google Shape;2837;g314f2db7890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8" name="Google Shape;2838;g314f2db7890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In terms of policy to support the availability of telehealth within FQHCs &amp; other safety net settings – some of the health system leaders and providers we spoke to described barriers to creating robust telehealth offerings to their patients. While payment parity has made it possible to offer telehealth, it doesn’t incentivize safety net providers to offer video visits, which take more resources to implement compared to audio-only visits. There are also barriers to implementing eConsult, particularly within FQHCs, despite some of recent policy changes that may promote further availability of eConsult. Health system leaders &amp; providers have also talked about how confusion related to billing &amp; regulatory challenges disincentivizes them from building out their telehealth programs. Even if billing &amp; regulatory rules permit use of telehealth, they are inconsistent across payers – and what’s allowed, and differences across payers, aren’t always understood by providers. We encourage policymakers to attend to these issues – and also continue to support telehealth monitoring &amp; evaluation efforts. </a:t>
            </a:r>
            <a:endParaRPr/>
          </a:p>
          <a:p>
            <a:pPr indent="0" lvl="0" marL="0" rtl="0" algn="l">
              <a:spcBef>
                <a:spcPts val="80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800"/>
              </a:spcBef>
              <a:spcAft>
                <a:spcPts val="0"/>
              </a:spcAft>
              <a:buNone/>
            </a:pPr>
            <a:br>
              <a:rPr b="0" lang="en"/>
            </a:br>
            <a:endParaRPr/>
          </a:p>
        </p:txBody>
      </p:sp>
      <p:sp>
        <p:nvSpPr>
          <p:cNvPr id="2839" name="Google Shape;2839;g314f2db7890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3" name="Shape 2843"/>
        <p:cNvGrpSpPr/>
        <p:nvPr/>
      </p:nvGrpSpPr>
      <p:grpSpPr>
        <a:xfrm>
          <a:off x="0" y="0"/>
          <a:ext cx="0" cy="0"/>
          <a:chOff x="0" y="0"/>
          <a:chExt cx="0" cy="0"/>
        </a:xfrm>
      </p:grpSpPr>
      <p:sp>
        <p:nvSpPr>
          <p:cNvPr id="2844" name="Google Shape;2844;g314f2db7890_0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5" name="Google Shape;2845;g314f2db7890_0_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
              <a:t>We encourage safety net health systems &amp; providers to continue to work toward making telehealth available in their settings as part of a hybrid care model, This can include: </a:t>
            </a:r>
            <a:endParaRPr/>
          </a:p>
          <a:p>
            <a:pPr indent="-342900" lvl="0" marL="342900" marR="0" rtl="0" algn="l">
              <a:lnSpc>
                <a:spcPct val="107000"/>
              </a:lnSpc>
              <a:spcBef>
                <a:spcPts val="0"/>
              </a:spcBef>
              <a:spcAft>
                <a:spcPts val="0"/>
              </a:spcAft>
              <a:buClr>
                <a:schemeClr val="dk1"/>
              </a:buClr>
              <a:buSzPts val="1800"/>
              <a:buFont typeface="Noto Sans Symbols"/>
              <a:buChar char="∙"/>
            </a:pPr>
            <a:r>
              <a:rPr b="0" lang="en" sz="1800">
                <a:latin typeface="Arial"/>
                <a:ea typeface="Arial"/>
                <a:cs typeface="Arial"/>
                <a:sym typeface="Arial"/>
              </a:rPr>
              <a:t>Supporting the availability of video visits for patients, which require greater operational changes and infrastructure compared to audio-only visits </a:t>
            </a:r>
            <a:endParaRPr/>
          </a:p>
          <a:p>
            <a:pPr indent="-342900" lvl="0" marL="342900" marR="0" rtl="0" algn="l">
              <a:lnSpc>
                <a:spcPct val="107000"/>
              </a:lnSpc>
              <a:spcBef>
                <a:spcPts val="0"/>
              </a:spcBef>
              <a:spcAft>
                <a:spcPts val="0"/>
              </a:spcAft>
              <a:buClr>
                <a:schemeClr val="dk1"/>
              </a:buClr>
              <a:buSzPts val="1800"/>
              <a:buFont typeface="Noto Sans Symbols"/>
              <a:buChar char="∙"/>
            </a:pPr>
            <a:r>
              <a:rPr lang="en" sz="1800">
                <a:latin typeface="Arial"/>
                <a:ea typeface="Arial"/>
                <a:cs typeface="Arial"/>
                <a:sym typeface="Arial"/>
              </a:rPr>
              <a:t>Integrating telehealth into primary care, so that patients benefit from easier access to care while maintaining the continuity of care offered by the medical home model.</a:t>
            </a:r>
            <a:endParaRPr/>
          </a:p>
          <a:p>
            <a:pPr indent="-342900" lvl="0" marL="342900" marR="0" rtl="0" algn="l">
              <a:lnSpc>
                <a:spcPct val="107000"/>
              </a:lnSpc>
              <a:spcBef>
                <a:spcPts val="0"/>
              </a:spcBef>
              <a:spcAft>
                <a:spcPts val="0"/>
              </a:spcAft>
              <a:buClr>
                <a:schemeClr val="dk1"/>
              </a:buClr>
              <a:buSzPts val="1800"/>
              <a:buFont typeface="Noto Sans Symbols"/>
              <a:buChar char="∙"/>
            </a:pPr>
            <a:r>
              <a:rPr b="0" lang="en" sz="1800">
                <a:latin typeface="Arial"/>
                <a:ea typeface="Arial"/>
                <a:cs typeface="Arial"/>
                <a:sym typeface="Arial"/>
              </a:rPr>
              <a:t>Implementing eConsult</a:t>
            </a:r>
            <a:endParaRPr/>
          </a:p>
          <a:p>
            <a:pPr indent="-342900" lvl="0" marL="342900" marR="0" rtl="0" algn="l">
              <a:lnSpc>
                <a:spcPct val="107000"/>
              </a:lnSpc>
              <a:spcBef>
                <a:spcPts val="0"/>
              </a:spcBef>
              <a:spcAft>
                <a:spcPts val="0"/>
              </a:spcAft>
              <a:buClr>
                <a:schemeClr val="dk1"/>
              </a:buClr>
              <a:buSzPts val="1800"/>
              <a:buFont typeface="Noto Sans Symbols"/>
              <a:buChar char="∙"/>
            </a:pPr>
            <a:r>
              <a:rPr lang="en" sz="1800">
                <a:latin typeface="Arial"/>
                <a:ea typeface="Arial"/>
                <a:cs typeface="Arial"/>
                <a:sym typeface="Arial"/>
              </a:rPr>
              <a:t>Investing in change management and supporting staff and providers who are being asked to deliver care in a new way, including developing workflows and offering training to support implementation.</a:t>
            </a:r>
            <a:endParaRPr/>
          </a:p>
          <a:p>
            <a:pPr indent="0" lvl="0" marL="0" rtl="0" algn="l">
              <a:spcBef>
                <a:spcPts val="800"/>
              </a:spcBef>
              <a:spcAft>
                <a:spcPts val="0"/>
              </a:spcAft>
              <a:buNone/>
            </a:pPr>
            <a:r>
              <a:rPr lang="en"/>
              <a:t>We also encourage health systems &amp; providers to continue to lean into innovation and solicit patient input, to understand what works for their patients.</a:t>
            </a:r>
            <a:endParaRPr/>
          </a:p>
          <a:p>
            <a:pPr indent="0" lvl="0" marL="0" rtl="0" algn="l">
              <a:spcBef>
                <a:spcPts val="0"/>
              </a:spcBef>
              <a:spcAft>
                <a:spcPts val="0"/>
              </a:spcAft>
              <a:buNone/>
            </a:pPr>
            <a:r>
              <a:t/>
            </a:r>
            <a:endParaRPr/>
          </a:p>
        </p:txBody>
      </p:sp>
      <p:sp>
        <p:nvSpPr>
          <p:cNvPr id="2846" name="Google Shape;2846;g314f2db7890_0_2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1" name="Shape 2851"/>
        <p:cNvGrpSpPr/>
        <p:nvPr/>
      </p:nvGrpSpPr>
      <p:grpSpPr>
        <a:xfrm>
          <a:off x="0" y="0"/>
          <a:ext cx="0" cy="0"/>
          <a:chOff x="0" y="0"/>
          <a:chExt cx="0" cy="0"/>
        </a:xfrm>
      </p:grpSpPr>
      <p:sp>
        <p:nvSpPr>
          <p:cNvPr id="2852" name="Google Shape;2852;g314f2db7890_0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3" name="Google Shape;2853;g314f2db7890_0_2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Our recommendations for health plans are similar to those we shared for policymakers: to find ways to incentivize promising practices – like econsults – within their provider network, and to make billing as easy and consistent as possible. </a:t>
            </a:r>
            <a:endParaRPr b="0"/>
          </a:p>
          <a:p>
            <a:pPr indent="0" lvl="0" marL="0" rtl="0" algn="l">
              <a:spcBef>
                <a:spcPts val="0"/>
              </a:spcBef>
              <a:spcAft>
                <a:spcPts val="0"/>
              </a:spcAft>
              <a:buNone/>
            </a:pPr>
            <a:br>
              <a:rPr lang="en"/>
            </a:br>
            <a:endParaRPr/>
          </a:p>
        </p:txBody>
      </p:sp>
      <p:sp>
        <p:nvSpPr>
          <p:cNvPr id="2854" name="Google Shape;2854;g314f2db7890_0_2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8" name="Shape 2858"/>
        <p:cNvGrpSpPr/>
        <p:nvPr/>
      </p:nvGrpSpPr>
      <p:grpSpPr>
        <a:xfrm>
          <a:off x="0" y="0"/>
          <a:ext cx="0" cy="0"/>
          <a:chOff x="0" y="0"/>
          <a:chExt cx="0" cy="0"/>
        </a:xfrm>
      </p:grpSpPr>
      <p:sp>
        <p:nvSpPr>
          <p:cNvPr id="2859" name="Google Shape;2859;g314f2db7890_0_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0" name="Google Shape;2860;g314f2db7890_0_2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For researchers,</a:t>
            </a:r>
            <a:r>
              <a:rPr b="0" i="0" lang="en" sz="1200" u="none" strike="noStrike">
                <a:solidFill>
                  <a:schemeClr val="dk1"/>
                </a:solidFill>
                <a:latin typeface="Arial"/>
                <a:ea typeface="Arial"/>
                <a:cs typeface="Arial"/>
                <a:sym typeface="Arial"/>
              </a:rPr>
              <a:t> w</a:t>
            </a:r>
            <a:r>
              <a:rPr b="0" i="0" lang="en" sz="1800" u="none" strike="noStrike">
                <a:solidFill>
                  <a:srgbClr val="000000"/>
                </a:solidFill>
                <a:latin typeface="Arial"/>
                <a:ea typeface="Arial"/>
                <a:cs typeface="Arial"/>
                <a:sym typeface="Arial"/>
              </a:rPr>
              <a:t>e continue to need actionable evidence that can show us how to integrate telehealth into care.</a:t>
            </a:r>
            <a:endParaRPr b="0" i="0" sz="1200" u="none" strike="noStrike">
              <a:solidFill>
                <a:schemeClr val="dk1"/>
              </a:solidFill>
              <a:latin typeface="Arial"/>
              <a:ea typeface="Arial"/>
              <a:cs typeface="Arial"/>
              <a:sym typeface="Arial"/>
            </a:endParaRPr>
          </a:p>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Providers continue to seek guidelines and recommendations about the appropriate uses of phone and video visits </a:t>
            </a:r>
            <a:endParaRPr/>
          </a:p>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And, research has the opportunity to evaluate new technology and uses of telehealth, assess its long term impact, and help us understand how telehealth is working on the ground – under what conditions, and with which patients. </a:t>
            </a:r>
            <a:endParaRPr b="0"/>
          </a:p>
          <a:p>
            <a:pPr indent="0" lvl="0" marL="0" rtl="0" algn="l">
              <a:spcBef>
                <a:spcPts val="0"/>
              </a:spcBef>
              <a:spcAft>
                <a:spcPts val="0"/>
              </a:spcAft>
              <a:buNone/>
            </a:pPr>
            <a:r>
              <a:t/>
            </a:r>
            <a:endParaRPr/>
          </a:p>
          <a:p>
            <a:pPr indent="0" lvl="0" marL="0" rtl="0" algn="l">
              <a:spcBef>
                <a:spcPts val="0"/>
              </a:spcBef>
              <a:spcAft>
                <a:spcPts val="0"/>
              </a:spcAft>
              <a:buNone/>
            </a:pPr>
            <a:br>
              <a:rPr lang="en"/>
            </a:br>
            <a:endParaRPr/>
          </a:p>
        </p:txBody>
      </p:sp>
      <p:sp>
        <p:nvSpPr>
          <p:cNvPr id="2861" name="Google Shape;2861;g314f2db7890_0_2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5" name="Shape 2865"/>
        <p:cNvGrpSpPr/>
        <p:nvPr/>
      </p:nvGrpSpPr>
      <p:grpSpPr>
        <a:xfrm>
          <a:off x="0" y="0"/>
          <a:ext cx="0" cy="0"/>
          <a:chOff x="0" y="0"/>
          <a:chExt cx="0" cy="0"/>
        </a:xfrm>
      </p:grpSpPr>
      <p:sp>
        <p:nvSpPr>
          <p:cNvPr id="2866" name="Google Shape;2866;g314f2db7890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7" name="Google Shape;2867;g314f2db7890_0_2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In summary, our review of telehealth progress and opportunities in California shows that we’ve made major strides toward making care more accessible, convenient, and timely. And – we can continue to move forward by focusing on equity and spreading practices that work. CHCF will be releasing our full report in January. </a:t>
            </a:r>
            <a:endParaRPr/>
          </a:p>
          <a:p>
            <a:pPr indent="0" lvl="0" marL="0" rtl="0" algn="l">
              <a:spcBef>
                <a:spcPts val="0"/>
              </a:spcBef>
              <a:spcAft>
                <a:spcPts val="0"/>
              </a:spcAft>
              <a:buNone/>
            </a:pPr>
            <a:r>
              <a:t/>
            </a:r>
            <a:endParaRPr sz="1800">
              <a:latin typeface="Arial"/>
              <a:ea typeface="Arial"/>
              <a:cs typeface="Arial"/>
              <a:sym typeface="Arial"/>
            </a:endParaRPr>
          </a:p>
          <a:p>
            <a:pPr indent="0" lvl="0" marL="0" rtl="0" algn="l">
              <a:spcBef>
                <a:spcPts val="0"/>
              </a:spcBef>
              <a:spcAft>
                <a:spcPts val="0"/>
              </a:spcAft>
              <a:buNone/>
            </a:pPr>
            <a:r>
              <a:rPr lang="en" sz="1800">
                <a:latin typeface="Arial"/>
                <a:ea typeface="Arial"/>
                <a:cs typeface="Arial"/>
                <a:sym typeface="Arial"/>
              </a:rPr>
              <a:t>We have a few minutes now for any comments, and there will also be more opportunities for discussion on related topics during this afternoon’s breakout sessions. </a:t>
            </a:r>
            <a:endParaRPr/>
          </a:p>
        </p:txBody>
      </p:sp>
      <p:sp>
        <p:nvSpPr>
          <p:cNvPr id="2868" name="Google Shape;2868;g314f2db7890_0_2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3" name="Shape 2873"/>
        <p:cNvGrpSpPr/>
        <p:nvPr/>
      </p:nvGrpSpPr>
      <p:grpSpPr>
        <a:xfrm>
          <a:off x="0" y="0"/>
          <a:ext cx="0" cy="0"/>
          <a:chOff x="0" y="0"/>
          <a:chExt cx="0" cy="0"/>
        </a:xfrm>
      </p:grpSpPr>
      <p:sp>
        <p:nvSpPr>
          <p:cNvPr id="2874" name="Google Shape;2874;g31420faaf0c_0_1097: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g31420faaf0c_0_1097: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7" name="Shape 2887"/>
        <p:cNvGrpSpPr/>
        <p:nvPr/>
      </p:nvGrpSpPr>
      <p:grpSpPr>
        <a:xfrm>
          <a:off x="0" y="0"/>
          <a:ext cx="0" cy="0"/>
          <a:chOff x="0" y="0"/>
          <a:chExt cx="0" cy="0"/>
        </a:xfrm>
      </p:grpSpPr>
      <p:sp>
        <p:nvSpPr>
          <p:cNvPr id="2888" name="Google Shape;2888;g31420faaf0c_0_1035: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g31420faaf0c_0_1035: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g316307c9130_0_29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3" name="Google Shape;1413;g316307c9130_0_29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With all of that telehealth being delivered I wanted to take a moment too acknowledge the evidence. And the evidence is quite mixed think about</a:t>
            </a:r>
            <a:endParaRPr/>
          </a:p>
        </p:txBody>
      </p:sp>
      <p:sp>
        <p:nvSpPr>
          <p:cNvPr id="1414" name="Google Shape;1414;g316307c9130_0_29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1" name="Shape 2901"/>
        <p:cNvGrpSpPr/>
        <p:nvPr/>
      </p:nvGrpSpPr>
      <p:grpSpPr>
        <a:xfrm>
          <a:off x="0" y="0"/>
          <a:ext cx="0" cy="0"/>
          <a:chOff x="0" y="0"/>
          <a:chExt cx="0" cy="0"/>
        </a:xfrm>
      </p:grpSpPr>
      <p:sp>
        <p:nvSpPr>
          <p:cNvPr id="2902" name="Google Shape;2902;g317e965fa95_0_204: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Alt tab </a:t>
            </a:r>
            <a:endParaRPr/>
          </a:p>
        </p:txBody>
      </p:sp>
      <p:sp>
        <p:nvSpPr>
          <p:cNvPr id="2903" name="Google Shape;2903;g317e965fa95_0_204: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5" name="Shape 2915"/>
        <p:cNvGrpSpPr/>
        <p:nvPr/>
      </p:nvGrpSpPr>
      <p:grpSpPr>
        <a:xfrm>
          <a:off x="0" y="0"/>
          <a:ext cx="0" cy="0"/>
          <a:chOff x="0" y="0"/>
          <a:chExt cx="0" cy="0"/>
        </a:xfrm>
      </p:grpSpPr>
      <p:sp>
        <p:nvSpPr>
          <p:cNvPr id="2916" name="Google Shape;2916;g31420faaf0c_0_1049: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g31420faaf0c_0_1049: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3" name="Shape 2933"/>
        <p:cNvGrpSpPr/>
        <p:nvPr/>
      </p:nvGrpSpPr>
      <p:grpSpPr>
        <a:xfrm>
          <a:off x="0" y="0"/>
          <a:ext cx="0" cy="0"/>
          <a:chOff x="0" y="0"/>
          <a:chExt cx="0" cy="0"/>
        </a:xfrm>
      </p:grpSpPr>
      <p:sp>
        <p:nvSpPr>
          <p:cNvPr id="2934" name="Google Shape;2934;g31420faaf0c_0_1061: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g31420faaf0c_0_1061: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5" name="Shape 2945"/>
        <p:cNvGrpSpPr/>
        <p:nvPr/>
      </p:nvGrpSpPr>
      <p:grpSpPr>
        <a:xfrm>
          <a:off x="0" y="0"/>
          <a:ext cx="0" cy="0"/>
          <a:chOff x="0" y="0"/>
          <a:chExt cx="0" cy="0"/>
        </a:xfrm>
      </p:grpSpPr>
      <p:sp>
        <p:nvSpPr>
          <p:cNvPr id="2946" name="Google Shape;2946;g317e965fa95_0_223: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g317e965fa95_0_223: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0" name="Shape 2960"/>
        <p:cNvGrpSpPr/>
        <p:nvPr/>
      </p:nvGrpSpPr>
      <p:grpSpPr>
        <a:xfrm>
          <a:off x="0" y="0"/>
          <a:ext cx="0" cy="0"/>
          <a:chOff x="0" y="0"/>
          <a:chExt cx="0" cy="0"/>
        </a:xfrm>
      </p:grpSpPr>
      <p:sp>
        <p:nvSpPr>
          <p:cNvPr id="2961" name="Google Shape;2961;g317e965fa95_0_261: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g317e965fa95_0_261: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3" name="Shape 2973"/>
        <p:cNvGrpSpPr/>
        <p:nvPr/>
      </p:nvGrpSpPr>
      <p:grpSpPr>
        <a:xfrm>
          <a:off x="0" y="0"/>
          <a:ext cx="0" cy="0"/>
          <a:chOff x="0" y="0"/>
          <a:chExt cx="0" cy="0"/>
        </a:xfrm>
      </p:grpSpPr>
      <p:sp>
        <p:nvSpPr>
          <p:cNvPr id="2974" name="Google Shape;2974;g317e965fa95_0_237: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g317e965fa95_0_237: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6" name="Shape 2986"/>
        <p:cNvGrpSpPr/>
        <p:nvPr/>
      </p:nvGrpSpPr>
      <p:grpSpPr>
        <a:xfrm>
          <a:off x="0" y="0"/>
          <a:ext cx="0" cy="0"/>
          <a:chOff x="0" y="0"/>
          <a:chExt cx="0" cy="0"/>
        </a:xfrm>
      </p:grpSpPr>
      <p:sp>
        <p:nvSpPr>
          <p:cNvPr id="2987" name="Google Shape;2987;g317e965fa95_0_0: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g317e965fa95_0_0: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8" name="Shape 2998"/>
        <p:cNvGrpSpPr/>
        <p:nvPr/>
      </p:nvGrpSpPr>
      <p:grpSpPr>
        <a:xfrm>
          <a:off x="0" y="0"/>
          <a:ext cx="0" cy="0"/>
          <a:chOff x="0" y="0"/>
          <a:chExt cx="0" cy="0"/>
        </a:xfrm>
      </p:grpSpPr>
      <p:sp>
        <p:nvSpPr>
          <p:cNvPr id="2999" name="Google Shape;2999;g316307c9130_0_19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0" name="Google Shape;3000;g316307c9130_0_19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1" name="Google Shape;3001;g316307c9130_0_19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5" name="Shape 3005"/>
        <p:cNvGrpSpPr/>
        <p:nvPr/>
      </p:nvGrpSpPr>
      <p:grpSpPr>
        <a:xfrm>
          <a:off x="0" y="0"/>
          <a:ext cx="0" cy="0"/>
          <a:chOff x="0" y="0"/>
          <a:chExt cx="0" cy="0"/>
        </a:xfrm>
      </p:grpSpPr>
      <p:sp>
        <p:nvSpPr>
          <p:cNvPr id="3006" name="Google Shape;3006;g316307c9130_0_20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7" name="Google Shape;3007;g316307c9130_0_20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latin typeface="Arial"/>
                <a:ea typeface="Arial"/>
                <a:cs typeface="Arial"/>
                <a:sym typeface="Arial"/>
              </a:rPr>
              <a:t>Talking points to include how models may be incorporated into value based care</a:t>
            </a:r>
            <a:endParaRPr/>
          </a:p>
          <a:p>
            <a:pPr indent="0" lvl="0" marL="0" rtl="0" algn="l">
              <a:spcBef>
                <a:spcPts val="0"/>
              </a:spcBef>
              <a:spcAft>
                <a:spcPts val="0"/>
              </a:spcAft>
              <a:buNone/>
            </a:pPr>
            <a:r>
              <a:t/>
            </a:r>
            <a:endParaRPr/>
          </a:p>
        </p:txBody>
      </p:sp>
      <p:sp>
        <p:nvSpPr>
          <p:cNvPr id="3008" name="Google Shape;3008;g316307c9130_0_20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3009" name="Google Shape;3009;g316307c9130_0_2005: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CONFIDENTIAL - FOR DELIBERATIVE PURPOSES ONLY</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0" name="Shape 3030"/>
        <p:cNvGrpSpPr/>
        <p:nvPr/>
      </p:nvGrpSpPr>
      <p:grpSpPr>
        <a:xfrm>
          <a:off x="0" y="0"/>
          <a:ext cx="0" cy="0"/>
          <a:chOff x="0" y="0"/>
          <a:chExt cx="0" cy="0"/>
        </a:xfrm>
      </p:grpSpPr>
      <p:sp>
        <p:nvSpPr>
          <p:cNvPr id="3031" name="Google Shape;3031;g316307c9130_0_20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2" name="Google Shape;3032;g316307c9130_0_20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200"/>
              <a:buFont typeface="Arial"/>
              <a:buChar char="•"/>
            </a:pPr>
            <a:r>
              <a:rPr lang="en"/>
              <a:t>Sonmez D, Weyer G, Adelman D. Primary Care Continuity, Frequency, and Regularity Associated With Medicare Savings. </a:t>
            </a:r>
            <a:r>
              <a:rPr i="1" lang="en"/>
              <a:t>JAMA Netw Open.</a:t>
            </a:r>
            <a:r>
              <a:rPr lang="en"/>
              <a:t> 2023;6(8):e2329991. doi:10.1001/jamanetworkopen.2023.29991</a:t>
            </a:r>
            <a:endParaRPr/>
          </a:p>
          <a:p>
            <a:pPr indent="0" lvl="0" marL="0" rtl="0" algn="l">
              <a:spcBef>
                <a:spcPts val="1000"/>
              </a:spcBef>
              <a:spcAft>
                <a:spcPts val="0"/>
              </a:spcAft>
              <a:buClr>
                <a:schemeClr val="dk1"/>
              </a:buClr>
              <a:buSzPts val="1200"/>
              <a:buFont typeface="Arial"/>
              <a:buNone/>
            </a:pPr>
            <a:r>
              <a:t/>
            </a:r>
            <a:endParaRPr sz="1200">
              <a:latin typeface="Arial"/>
              <a:ea typeface="Arial"/>
              <a:cs typeface="Arial"/>
              <a:sym typeface="Arial"/>
            </a:endParaRPr>
          </a:p>
          <a:p>
            <a:pPr indent="0" lvl="0" marL="0" rtl="0" algn="l">
              <a:spcBef>
                <a:spcPts val="1000"/>
              </a:spcBef>
              <a:spcAft>
                <a:spcPts val="0"/>
              </a:spcAft>
              <a:buClr>
                <a:schemeClr val="dk1"/>
              </a:buClr>
              <a:buSzPts val="1200"/>
              <a:buFont typeface="Arial"/>
              <a:buNone/>
            </a:pPr>
            <a:r>
              <a:rPr lang="en" sz="1200">
                <a:latin typeface="Arial"/>
                <a:ea typeface="Arial"/>
                <a:cs typeface="Arial"/>
                <a:sym typeface="Arial"/>
              </a:rPr>
              <a:t>Part of the sustainability discussion has to be coordination and continuity – how can telehealth support continuity and not contribute to fragmentation?</a:t>
            </a:r>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a:p>
        </p:txBody>
      </p:sp>
      <p:sp>
        <p:nvSpPr>
          <p:cNvPr id="3033" name="Google Shape;3033;g316307c9130_0_20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3034" name="Google Shape;3034;g316307c9130_0_2029: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CONFIDENTIAL - FOR DELIBERATIVE PURPOSES ONLY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g316307c9130_0_29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4" name="Google Shape;1424;g316307c9130_0_29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5" name="Google Shape;1425;g316307c9130_0_29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1" name="Shape 3041"/>
        <p:cNvGrpSpPr/>
        <p:nvPr/>
      </p:nvGrpSpPr>
      <p:grpSpPr>
        <a:xfrm>
          <a:off x="0" y="0"/>
          <a:ext cx="0" cy="0"/>
          <a:chOff x="0" y="0"/>
          <a:chExt cx="0" cy="0"/>
        </a:xfrm>
      </p:grpSpPr>
      <p:sp>
        <p:nvSpPr>
          <p:cNvPr id="3042" name="Google Shape;3042;g316307c9130_0_20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3" name="Google Shape;3043;g316307c9130_0_20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n" sz="1200">
                <a:solidFill>
                  <a:srgbClr val="000000"/>
                </a:solidFill>
                <a:latin typeface="Arial"/>
                <a:ea typeface="Arial"/>
                <a:cs typeface="Arial"/>
                <a:sym typeface="Arial"/>
              </a:rPr>
              <a:t>According to the 2023 Scorecard on State Health System Performance published by commonwealth.org, AIAN Adults in California aged 18 and older with a usual source of care, dropped from 93.6% in 2021 to 88.3% in 2022. </a:t>
            </a:r>
            <a:r>
              <a:rPr lang="en" sz="1000" u="sng">
                <a:solidFill>
                  <a:srgbClr val="0070C0"/>
                </a:solidFill>
                <a:hlinkClick r:id="rId2">
                  <a:extLst>
                    <a:ext uri="{A12FA001-AC4F-418D-AE19-62706E023703}">
                      <ahyp:hlinkClr val="tx"/>
                    </a:ext>
                  </a:extLst>
                </a:hlinkClick>
              </a:rPr>
              <a:t>Adults Age 18 and Older with a Usual Source of Care | Commonwealth Fund</a:t>
            </a:r>
            <a:endParaRPr sz="1000" u="sng">
              <a:solidFill>
                <a:srgbClr val="0070C0"/>
              </a:solidFill>
              <a:hlinkClick r:id="rId3">
                <a:extLst>
                  <a:ext uri="{A12FA001-AC4F-418D-AE19-62706E023703}">
                    <ahyp:hlinkClr val="tx"/>
                  </a:ext>
                </a:extLst>
              </a:hlinkClick>
            </a:endParaRPr>
          </a:p>
          <a:p>
            <a:pPr indent="0" lvl="0" marL="0" rtl="0" algn="l">
              <a:spcBef>
                <a:spcPts val="0"/>
              </a:spcBef>
              <a:spcAft>
                <a:spcPts val="0"/>
              </a:spcAft>
              <a:buNone/>
            </a:pPr>
            <a:r>
              <a:t/>
            </a:r>
            <a:endParaRPr/>
          </a:p>
        </p:txBody>
      </p:sp>
      <p:sp>
        <p:nvSpPr>
          <p:cNvPr id="3044" name="Google Shape;3044;g316307c9130_0_20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8" name="Shape 3048"/>
        <p:cNvGrpSpPr/>
        <p:nvPr/>
      </p:nvGrpSpPr>
      <p:grpSpPr>
        <a:xfrm>
          <a:off x="0" y="0"/>
          <a:ext cx="0" cy="0"/>
          <a:chOff x="0" y="0"/>
          <a:chExt cx="0" cy="0"/>
        </a:xfrm>
      </p:grpSpPr>
      <p:sp>
        <p:nvSpPr>
          <p:cNvPr id="3049" name="Google Shape;3049;g316307c9130_0_20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0" name="Google Shape;3050;g316307c9130_0_20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n" sz="1200">
                <a:solidFill>
                  <a:srgbClr val="000000"/>
                </a:solidFill>
                <a:latin typeface="Arial"/>
                <a:ea typeface="Arial"/>
                <a:cs typeface="Arial"/>
                <a:sym typeface="Arial"/>
              </a:rPr>
              <a:t>According to the 2023 Scorecard on State Health System Performance published by commonwealth.org, AIAN Adults in California aged 18 and older with a usual source of care, dropped from 93.6% in 2021 to 88.3% in 2022. </a:t>
            </a:r>
            <a:r>
              <a:rPr lang="en" sz="1000" u="sng">
                <a:solidFill>
                  <a:srgbClr val="0070C0"/>
                </a:solidFill>
                <a:hlinkClick r:id="rId2">
                  <a:extLst>
                    <a:ext uri="{A12FA001-AC4F-418D-AE19-62706E023703}">
                      <ahyp:hlinkClr val="tx"/>
                    </a:ext>
                  </a:extLst>
                </a:hlinkClick>
              </a:rPr>
              <a:t>Adults Age 18 and Older with a Usual Source of Care | Commonwealth Fund</a:t>
            </a:r>
            <a:endParaRPr sz="1000" u="sng">
              <a:solidFill>
                <a:srgbClr val="0070C0"/>
              </a:solidFill>
              <a:hlinkClick r:id="rId3">
                <a:extLst>
                  <a:ext uri="{A12FA001-AC4F-418D-AE19-62706E023703}">
                    <ahyp:hlinkClr val="tx"/>
                  </a:ext>
                </a:extLst>
              </a:hlinkClick>
            </a:endParaRPr>
          </a:p>
          <a:p>
            <a:pPr indent="0" lvl="0" marL="0" rtl="0" algn="l">
              <a:spcBef>
                <a:spcPts val="0"/>
              </a:spcBef>
              <a:spcAft>
                <a:spcPts val="0"/>
              </a:spcAft>
              <a:buNone/>
            </a:pPr>
            <a:r>
              <a:t/>
            </a:r>
            <a:endParaRPr/>
          </a:p>
        </p:txBody>
      </p:sp>
      <p:sp>
        <p:nvSpPr>
          <p:cNvPr id="3051" name="Google Shape;3051;g316307c9130_0_20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7" name="Shape 3057"/>
        <p:cNvGrpSpPr/>
        <p:nvPr/>
      </p:nvGrpSpPr>
      <p:grpSpPr>
        <a:xfrm>
          <a:off x="0" y="0"/>
          <a:ext cx="0" cy="0"/>
          <a:chOff x="0" y="0"/>
          <a:chExt cx="0" cy="0"/>
        </a:xfrm>
      </p:grpSpPr>
      <p:sp>
        <p:nvSpPr>
          <p:cNvPr id="3058" name="Google Shape;3058;g316307c9130_0_20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9" name="Google Shape;3059;g316307c9130_0_20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 find this trend tto be true across the board when we stratify by race/ethnicity, although we do see some groups with statistically significant higher rates of accessing primary care via telehealth than others – Black or AA and NH/PI. </a:t>
            </a:r>
            <a:endParaRPr/>
          </a:p>
        </p:txBody>
      </p:sp>
      <p:sp>
        <p:nvSpPr>
          <p:cNvPr id="3060" name="Google Shape;3060;g316307c9130_0_20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1" name="Shape 3071"/>
        <p:cNvGrpSpPr/>
        <p:nvPr/>
      </p:nvGrpSpPr>
      <p:grpSpPr>
        <a:xfrm>
          <a:off x="0" y="0"/>
          <a:ext cx="0" cy="0"/>
          <a:chOff x="0" y="0"/>
          <a:chExt cx="0" cy="0"/>
        </a:xfrm>
      </p:grpSpPr>
      <p:sp>
        <p:nvSpPr>
          <p:cNvPr id="3072" name="Google Shape;3072;g316307c9130_0_20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3" name="Google Shape;3073;g316307c9130_0_20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n" sz="1200">
                <a:solidFill>
                  <a:srgbClr val="000000"/>
                </a:solidFill>
                <a:latin typeface="Arial"/>
                <a:ea typeface="Arial"/>
                <a:cs typeface="Arial"/>
                <a:sym typeface="Arial"/>
              </a:rPr>
              <a:t>According to the 2023 Scorecard on State Health System Performance published by commonwealth.org, AIAN Adults in California aged 18 and older with a usual source of care, dropped from 93.6% in 2021 to 88.3% in 2022. </a:t>
            </a:r>
            <a:r>
              <a:rPr lang="en" sz="1000" u="sng">
                <a:solidFill>
                  <a:srgbClr val="0070C0"/>
                </a:solidFill>
                <a:hlinkClick r:id="rId2">
                  <a:extLst>
                    <a:ext uri="{A12FA001-AC4F-418D-AE19-62706E023703}">
                      <ahyp:hlinkClr val="tx"/>
                    </a:ext>
                  </a:extLst>
                </a:hlinkClick>
              </a:rPr>
              <a:t>Adults Age 18 and Older with a Usual Source of Care | Commonwealth Fund</a:t>
            </a:r>
            <a:endParaRPr sz="1000" u="sng">
              <a:solidFill>
                <a:srgbClr val="0070C0"/>
              </a:solidFill>
              <a:hlinkClick r:id="rId3">
                <a:extLst>
                  <a:ext uri="{A12FA001-AC4F-418D-AE19-62706E023703}">
                    <ahyp:hlinkClr val="tx"/>
                  </a:ext>
                </a:extLst>
              </a:hlinkClick>
            </a:endParaRPr>
          </a:p>
          <a:p>
            <a:pPr indent="0" lvl="0" marL="0" rtl="0" algn="l">
              <a:spcBef>
                <a:spcPts val="0"/>
              </a:spcBef>
              <a:spcAft>
                <a:spcPts val="0"/>
              </a:spcAft>
              <a:buNone/>
            </a:pPr>
            <a:r>
              <a:t/>
            </a:r>
            <a:endParaRPr/>
          </a:p>
        </p:txBody>
      </p:sp>
      <p:sp>
        <p:nvSpPr>
          <p:cNvPr id="3074" name="Google Shape;3074;g316307c9130_0_20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8" name="Shape 3078"/>
        <p:cNvGrpSpPr/>
        <p:nvPr/>
      </p:nvGrpSpPr>
      <p:grpSpPr>
        <a:xfrm>
          <a:off x="0" y="0"/>
          <a:ext cx="0" cy="0"/>
          <a:chOff x="0" y="0"/>
          <a:chExt cx="0" cy="0"/>
        </a:xfrm>
      </p:grpSpPr>
      <p:sp>
        <p:nvSpPr>
          <p:cNvPr id="3079" name="Google Shape;3079;g316307c9130_0_20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g316307c9130_0_20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8" name="Shape 3088"/>
        <p:cNvGrpSpPr/>
        <p:nvPr/>
      </p:nvGrpSpPr>
      <p:grpSpPr>
        <a:xfrm>
          <a:off x="0" y="0"/>
          <a:ext cx="0" cy="0"/>
          <a:chOff x="0" y="0"/>
          <a:chExt cx="0" cy="0"/>
        </a:xfrm>
      </p:grpSpPr>
      <p:sp>
        <p:nvSpPr>
          <p:cNvPr id="3089" name="Google Shape;3089;g316307c9130_0_20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0" name="Google Shape;3090;g316307c9130_0_20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n" sz="1200">
                <a:solidFill>
                  <a:srgbClr val="000000"/>
                </a:solidFill>
                <a:latin typeface="Arial"/>
                <a:ea typeface="Arial"/>
                <a:cs typeface="Arial"/>
                <a:sym typeface="Arial"/>
              </a:rPr>
              <a:t>According to the 2023 Scorecard on State Health System Performance published by commonwealth.org, AIAN Adults in California aged 18 and older with a usual source of care, dropped from 93.6% in 2021 to 88.3% in 2022. </a:t>
            </a:r>
            <a:r>
              <a:rPr lang="en" sz="1000" u="sng">
                <a:solidFill>
                  <a:srgbClr val="0070C0"/>
                </a:solidFill>
                <a:hlinkClick r:id="rId2">
                  <a:extLst>
                    <a:ext uri="{A12FA001-AC4F-418D-AE19-62706E023703}">
                      <ahyp:hlinkClr val="tx"/>
                    </a:ext>
                  </a:extLst>
                </a:hlinkClick>
              </a:rPr>
              <a:t>Adults Age 18 and Older with a Usual Source of Care | Commonwealth Fund</a:t>
            </a:r>
            <a:endParaRPr sz="1000" u="sng">
              <a:solidFill>
                <a:srgbClr val="0070C0"/>
              </a:solidFill>
              <a:hlinkClick r:id="rId3">
                <a:extLst>
                  <a:ext uri="{A12FA001-AC4F-418D-AE19-62706E023703}">
                    <ahyp:hlinkClr val="tx"/>
                  </a:ext>
                </a:extLst>
              </a:hlinkClick>
            </a:endParaRPr>
          </a:p>
          <a:p>
            <a:pPr indent="0" lvl="0" marL="0" rtl="0" algn="l">
              <a:spcBef>
                <a:spcPts val="0"/>
              </a:spcBef>
              <a:spcAft>
                <a:spcPts val="0"/>
              </a:spcAft>
              <a:buNone/>
            </a:pPr>
            <a:r>
              <a:t/>
            </a:r>
            <a:endParaRPr/>
          </a:p>
        </p:txBody>
      </p:sp>
      <p:sp>
        <p:nvSpPr>
          <p:cNvPr id="3091" name="Google Shape;3091;g316307c9130_0_20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5" name="Shape 3095"/>
        <p:cNvGrpSpPr/>
        <p:nvPr/>
      </p:nvGrpSpPr>
      <p:grpSpPr>
        <a:xfrm>
          <a:off x="0" y="0"/>
          <a:ext cx="0" cy="0"/>
          <a:chOff x="0" y="0"/>
          <a:chExt cx="0" cy="0"/>
        </a:xfrm>
      </p:grpSpPr>
      <p:sp>
        <p:nvSpPr>
          <p:cNvPr id="3096" name="Google Shape;3096;g316307c9130_0_20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7" name="Google Shape;3097;g316307c9130_0_20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 don’t find significant differences across race and ethnicity groups in their rates of BH via telehealth. Members identifying as AI/AN had lower rates of accessing BH via telehealth in certain years, but overall, these modalities were used across the board</a:t>
            </a:r>
            <a:endParaRPr/>
          </a:p>
        </p:txBody>
      </p:sp>
      <p:sp>
        <p:nvSpPr>
          <p:cNvPr id="3098" name="Google Shape;3098;g316307c9130_0_20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7" name="Shape 3107"/>
        <p:cNvGrpSpPr/>
        <p:nvPr/>
      </p:nvGrpSpPr>
      <p:grpSpPr>
        <a:xfrm>
          <a:off x="0" y="0"/>
          <a:ext cx="0" cy="0"/>
          <a:chOff x="0" y="0"/>
          <a:chExt cx="0" cy="0"/>
        </a:xfrm>
      </p:grpSpPr>
      <p:sp>
        <p:nvSpPr>
          <p:cNvPr id="3108" name="Google Shape;3108;g317e965fa95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9" name="Google Shape;3109;g317e965fa95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0" name="Google Shape;3110;g317e965fa95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2" name="Shape 3122"/>
        <p:cNvGrpSpPr/>
        <p:nvPr/>
      </p:nvGrpSpPr>
      <p:grpSpPr>
        <a:xfrm>
          <a:off x="0" y="0"/>
          <a:ext cx="0" cy="0"/>
          <a:chOff x="0" y="0"/>
          <a:chExt cx="0" cy="0"/>
        </a:xfrm>
      </p:grpSpPr>
      <p:sp>
        <p:nvSpPr>
          <p:cNvPr id="3123" name="Google Shape;3123;g317e965fa95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4" name="Google Shape;3124;g317e965fa95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Peek, C.J. , National Integration Academy Council. Lexicon for behavioral health and primary care integration: Concepts and definitions developed by expert consensus. Rockville, MD: Agency for Healthcare Research and Quality. AHRQ Publication No. 13-IP001. April 2013.</a:t>
            </a:r>
            <a:endParaRPr/>
          </a:p>
        </p:txBody>
      </p:sp>
      <p:sp>
        <p:nvSpPr>
          <p:cNvPr id="3125" name="Google Shape;3125;g317e965fa95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1" name="Shape 3131"/>
        <p:cNvGrpSpPr/>
        <p:nvPr/>
      </p:nvGrpSpPr>
      <p:grpSpPr>
        <a:xfrm>
          <a:off x="0" y="0"/>
          <a:ext cx="0" cy="0"/>
          <a:chOff x="0" y="0"/>
          <a:chExt cx="0" cy="0"/>
        </a:xfrm>
      </p:grpSpPr>
      <p:sp>
        <p:nvSpPr>
          <p:cNvPr id="3132" name="Google Shape;3132;g317e965fa95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3" name="Google Shape;3133;g317e965fa95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Can highlight that PCP in both instances is a new attending or newly graduated NP, but in first instance, was exposed to Cal-MAP during training, and that their attendings were comfortable with the basics;  </a:t>
            </a:r>
            <a:endParaRPr/>
          </a:p>
          <a:p>
            <a:pPr indent="0" lvl="0" marL="0" rtl="0" algn="l">
              <a:spcBef>
                <a:spcPts val="0"/>
              </a:spcBef>
              <a:spcAft>
                <a:spcPts val="0"/>
              </a:spcAft>
              <a:buNone/>
            </a:pPr>
            <a:r>
              <a:rPr lang="en"/>
              <a:t>Contrast in 2</a:t>
            </a:r>
            <a:r>
              <a:rPr baseline="30000" lang="en"/>
              <a:t>nd</a:t>
            </a:r>
            <a:r>
              <a:rPr lang="en"/>
              <a:t> scenario, the PCP ‘had a lecture on depression &amp; SSRIs at some point’;  at day 30 – PCP wonders ‘what to do with meds’ since PHQ-9 is improved, but seems to have side effects - </a:t>
            </a:r>
            <a:endParaRPr/>
          </a:p>
        </p:txBody>
      </p:sp>
      <p:sp>
        <p:nvSpPr>
          <p:cNvPr id="3134" name="Google Shape;3134;g317e965fa95_0_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g316307c9130_0_9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1" name="Google Shape;1431;g316307c9130_0_9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2" name="Google Shape;1432;g316307c9130_0_9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6" name="Shape 3166"/>
        <p:cNvGrpSpPr/>
        <p:nvPr/>
      </p:nvGrpSpPr>
      <p:grpSpPr>
        <a:xfrm>
          <a:off x="0" y="0"/>
          <a:ext cx="0" cy="0"/>
          <a:chOff x="0" y="0"/>
          <a:chExt cx="0" cy="0"/>
        </a:xfrm>
      </p:grpSpPr>
      <p:sp>
        <p:nvSpPr>
          <p:cNvPr id="3167" name="Google Shape;3167;g317e965fa95_0_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g317e965fa95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4" name="Shape 3174"/>
        <p:cNvGrpSpPr/>
        <p:nvPr/>
      </p:nvGrpSpPr>
      <p:grpSpPr>
        <a:xfrm>
          <a:off x="0" y="0"/>
          <a:ext cx="0" cy="0"/>
          <a:chOff x="0" y="0"/>
          <a:chExt cx="0" cy="0"/>
        </a:xfrm>
      </p:grpSpPr>
      <p:sp>
        <p:nvSpPr>
          <p:cNvPr id="3175" name="Google Shape;3175;g317e965fa95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6" name="Google Shape;3176;g317e965fa95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
              <a:t>Project ECHO for PCP's: Core Series (July-Dec) and Advanced (Jan-June). Core series covers ADHD, anxiety, depression, SSRI's, SI, ASD: The basics of pediatric mental health care. Advanced topics vary based on feedback from users. Short didactic + case discussion with peers and subject matter experts. Also have a Skills ECHO covering the basic principles of evidence-based psychological treatments like parent training in behavior management; CBT; DBT; MI; and singe session consults. Free/Virtual/Live.</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rPr lang="en"/>
              <a:t>Peer support and learning- building supportive communities of practice- not just building skill, but support</a:t>
            </a:r>
            <a:endParaRPr/>
          </a:p>
          <a:p>
            <a:pPr indent="0" lvl="0" marL="0" rtl="0" algn="l">
              <a:spcBef>
                <a:spcPts val="0"/>
              </a:spcBef>
              <a:spcAft>
                <a:spcPts val="0"/>
              </a:spcAft>
              <a:buNone/>
            </a:pPr>
            <a:r>
              <a:rPr lang="en"/>
              <a:t>Not just didactic learning, but guided practice, collaborative patient management</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Webinars: Monthly, live, hour-long didactic presentations on pediatric mental health topics with audience Q&amp;A. Free/virtual/live.</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On-Demand Webinar recordings: Can watch recordings of prior webinars and then answer quiz questions for CME credit. $50 (to cover cost of CME certification). Virtual, asynchronous (on your own time).</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These are all regularly available; periodically we host live regional/in-person training events</a:t>
            </a:r>
            <a:endParaRPr/>
          </a:p>
          <a:p>
            <a:pPr indent="0" lvl="0" marL="0" rtl="0" algn="l">
              <a:spcBef>
                <a:spcPts val="0"/>
              </a:spcBef>
              <a:spcAft>
                <a:spcPts val="0"/>
              </a:spcAft>
              <a:buClr>
                <a:schemeClr val="dk1"/>
              </a:buClr>
              <a:buSzPts val="1200"/>
              <a:buFont typeface="Calibri"/>
              <a:buNone/>
            </a:pPr>
            <a:r>
              <a:t/>
            </a:r>
            <a:endParaRPr/>
          </a:p>
          <a:p>
            <a:pPr indent="-88900" lvl="0" marL="0" rtl="0" algn="l">
              <a:spcBef>
                <a:spcPts val="0"/>
              </a:spcBef>
              <a:spcAft>
                <a:spcPts val="0"/>
              </a:spcAft>
              <a:buClr>
                <a:schemeClr val="accent5"/>
              </a:buClr>
              <a:buSzPts val="1400"/>
              <a:buFont typeface="Arial"/>
              <a:buChar char="•"/>
            </a:pPr>
            <a:r>
              <a:rPr lang="en" sz="1400">
                <a:solidFill>
                  <a:schemeClr val="accent5"/>
                </a:solidFill>
              </a:rPr>
              <a:t>Get the right knowledge to the right place at the right time</a:t>
            </a:r>
            <a:endParaRPr/>
          </a:p>
          <a:p>
            <a:pPr indent="-76200" lvl="0" marL="0" rtl="0" algn="l">
              <a:spcBef>
                <a:spcPts val="0"/>
              </a:spcBef>
              <a:spcAft>
                <a:spcPts val="0"/>
              </a:spcAft>
              <a:buClr>
                <a:srgbClr val="BF9000"/>
              </a:buClr>
              <a:buSzPts val="1200"/>
              <a:buFont typeface="Arial"/>
              <a:buChar char="•"/>
            </a:pPr>
            <a:r>
              <a:rPr lang="en">
                <a:solidFill>
                  <a:srgbClr val="BF9000"/>
                </a:solidFill>
              </a:rPr>
              <a:t>Sharing best practices to </a:t>
            </a:r>
            <a:r>
              <a:rPr b="1" lang="en">
                <a:solidFill>
                  <a:srgbClr val="BF9000"/>
                </a:solidFill>
              </a:rPr>
              <a:t>reduce disparities</a:t>
            </a:r>
            <a:r>
              <a:rPr lang="en">
                <a:solidFill>
                  <a:srgbClr val="BF9000"/>
                </a:solidFill>
              </a:rPr>
              <a:t> (tele-mentoring)</a:t>
            </a:r>
            <a:endParaRPr/>
          </a:p>
          <a:p>
            <a:pPr indent="-76200" lvl="0" marL="0" rtl="0" algn="l">
              <a:spcBef>
                <a:spcPts val="0"/>
              </a:spcBef>
              <a:spcAft>
                <a:spcPts val="0"/>
              </a:spcAft>
              <a:buClr>
                <a:srgbClr val="AEABAB"/>
              </a:buClr>
              <a:buSzPts val="1200"/>
              <a:buFont typeface="Arial"/>
              <a:buChar char="•"/>
            </a:pPr>
            <a:r>
              <a:rPr b="1" lang="en">
                <a:solidFill>
                  <a:srgbClr val="AEABAB"/>
                </a:solidFill>
              </a:rPr>
              <a:t>Case-based learning- </a:t>
            </a:r>
            <a:r>
              <a:rPr lang="en">
                <a:solidFill>
                  <a:srgbClr val="AEABAB"/>
                </a:solidFill>
              </a:rPr>
              <a:t>managing real patients together collaboratively</a:t>
            </a:r>
            <a:endParaRPr/>
          </a:p>
          <a:p>
            <a:pPr indent="-76200" lvl="0" marL="0" rtl="0" algn="l">
              <a:spcBef>
                <a:spcPts val="0"/>
              </a:spcBef>
              <a:spcAft>
                <a:spcPts val="0"/>
              </a:spcAft>
              <a:buClr>
                <a:srgbClr val="F4B081"/>
              </a:buClr>
              <a:buSzPts val="1200"/>
              <a:buFont typeface="Arial"/>
              <a:buChar char="•"/>
            </a:pPr>
            <a:r>
              <a:rPr lang="en" sz="1200">
                <a:solidFill>
                  <a:srgbClr val="F4B081"/>
                </a:solidFill>
                <a:latin typeface="Candara"/>
                <a:ea typeface="Candara"/>
                <a:cs typeface="Candara"/>
                <a:sym typeface="Candara"/>
              </a:rPr>
              <a:t>Building communities:</a:t>
            </a:r>
            <a:endParaRPr/>
          </a:p>
          <a:p>
            <a:pPr indent="-76200" lvl="0" marL="0" rtl="0" algn="l">
              <a:spcBef>
                <a:spcPts val="0"/>
              </a:spcBef>
              <a:spcAft>
                <a:spcPts val="0"/>
              </a:spcAft>
              <a:buClr>
                <a:srgbClr val="F4B081"/>
              </a:buClr>
              <a:buSzPts val="1200"/>
              <a:buFont typeface="Arial"/>
              <a:buChar char="•"/>
            </a:pPr>
            <a:r>
              <a:rPr b="1" lang="en" sz="1200">
                <a:solidFill>
                  <a:srgbClr val="F4B081"/>
                </a:solidFill>
                <a:latin typeface="Candara"/>
                <a:ea typeface="Candara"/>
                <a:cs typeface="Candara"/>
                <a:sym typeface="Candara"/>
              </a:rPr>
              <a:t>“What makes ECHO work isn’t just knowledge, but love, kindness, respect, and sharing.”</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
        <p:nvSpPr>
          <p:cNvPr id="3177" name="Google Shape;3177;g317e965fa95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52049"/>
              </a:buClr>
              <a:buSzPts val="800"/>
              <a:buFont typeface="Arial"/>
              <a:buNone/>
            </a:pPr>
            <a:fld id="{00000000-1234-1234-1234-123412341234}" type="slidenum">
              <a:rPr b="0" i="0" lang="en" sz="800" u="none" cap="none" strike="noStrike">
                <a:solidFill>
                  <a:srgbClr val="052049"/>
                </a:solidFill>
                <a:latin typeface="Arial"/>
                <a:ea typeface="Arial"/>
                <a:cs typeface="Arial"/>
                <a:sym typeface="Arial"/>
              </a:rPr>
              <a:t>‹#›</a:t>
            </a:fld>
            <a:endParaRPr b="0" i="0" sz="800" u="none" cap="none" strike="noStrike">
              <a:solidFill>
                <a:srgbClr val="052049"/>
              </a:solidFill>
              <a:latin typeface="Arial"/>
              <a:ea typeface="Arial"/>
              <a:cs typeface="Arial"/>
              <a:sym typeface="Arial"/>
            </a:endParaRPr>
          </a:p>
        </p:txBody>
      </p:sp>
      <p:sp>
        <p:nvSpPr>
          <p:cNvPr id="3178" name="Google Shape;3178;g317e965fa95_0_79: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52049"/>
              </a:buClr>
              <a:buSzPts val="800"/>
              <a:buFont typeface="Arial"/>
              <a:buNone/>
            </a:pPr>
            <a:r>
              <a:rPr b="0" i="0" lang="en" sz="800" u="none" cap="none" strike="noStrike">
                <a:solidFill>
                  <a:srgbClr val="052049"/>
                </a:solidFill>
                <a:latin typeface="Arial"/>
                <a:ea typeface="Arial"/>
                <a:cs typeface="Arial"/>
                <a:sym typeface="Arial"/>
              </a:rPr>
              <a:t>| [footer text here]</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3" name="Shape 3193"/>
        <p:cNvGrpSpPr/>
        <p:nvPr/>
      </p:nvGrpSpPr>
      <p:grpSpPr>
        <a:xfrm>
          <a:off x="0" y="0"/>
          <a:ext cx="0" cy="0"/>
          <a:chOff x="0" y="0"/>
          <a:chExt cx="0" cy="0"/>
        </a:xfrm>
      </p:grpSpPr>
      <p:sp>
        <p:nvSpPr>
          <p:cNvPr id="3194" name="Google Shape;3194;g317e965fa95_0_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g317e965fa95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7" name="Shape 3207"/>
        <p:cNvGrpSpPr/>
        <p:nvPr/>
      </p:nvGrpSpPr>
      <p:grpSpPr>
        <a:xfrm>
          <a:off x="0" y="0"/>
          <a:ext cx="0" cy="0"/>
          <a:chOff x="0" y="0"/>
          <a:chExt cx="0" cy="0"/>
        </a:xfrm>
      </p:grpSpPr>
      <p:sp>
        <p:nvSpPr>
          <p:cNvPr id="3208" name="Google Shape;3208;g317e965fa95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9" name="Google Shape;3209;g317e965fa95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0" name="Google Shape;3210;g317e965fa95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7" name="Shape 3217"/>
        <p:cNvGrpSpPr/>
        <p:nvPr/>
      </p:nvGrpSpPr>
      <p:grpSpPr>
        <a:xfrm>
          <a:off x="0" y="0"/>
          <a:ext cx="0" cy="0"/>
          <a:chOff x="0" y="0"/>
          <a:chExt cx="0" cy="0"/>
        </a:xfrm>
      </p:grpSpPr>
      <p:sp>
        <p:nvSpPr>
          <p:cNvPr id="3218" name="Google Shape;3218;g317e965fa95_0_1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g317e965fa95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3" name="Shape 3223"/>
        <p:cNvGrpSpPr/>
        <p:nvPr/>
      </p:nvGrpSpPr>
      <p:grpSpPr>
        <a:xfrm>
          <a:off x="0" y="0"/>
          <a:ext cx="0" cy="0"/>
          <a:chOff x="0" y="0"/>
          <a:chExt cx="0" cy="0"/>
        </a:xfrm>
      </p:grpSpPr>
      <p:sp>
        <p:nvSpPr>
          <p:cNvPr id="3224" name="Google Shape;3224;g317e965fa95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5" name="Google Shape;3225;g317e965fa95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a:solidFill>
                  <a:srgbClr val="212121"/>
                </a:solidFill>
                <a:latin typeface="Arial"/>
                <a:ea typeface="Arial"/>
                <a:cs typeface="Arial"/>
                <a:sym typeface="Arial"/>
              </a:rPr>
              <a:t>Ross KM, Klein B, Ferro K, McQueeney DA, Gernon R, Miller BF. The Cost Effectiveness of Embedding a Behavioral Health Clinician into an Existing Primary Care Practice to Facilitate the Integration of Care: A Prospective, Case-Control Program Evaluation. J Clin Psychol Med Settings. 2019 Mar;26(1):59-67. doi: 10.1007/s10880-018-9564-9. PMID: 29713935.</a:t>
            </a:r>
            <a:endParaRPr/>
          </a:p>
          <a:p>
            <a:pPr indent="0" lvl="0" marL="0" rtl="0" algn="l">
              <a:spcBef>
                <a:spcPts val="0"/>
              </a:spcBef>
              <a:spcAft>
                <a:spcPts val="0"/>
              </a:spcAft>
              <a:buNone/>
            </a:pPr>
            <a:r>
              <a:t/>
            </a:r>
            <a:endParaRPr b="0" i="0">
              <a:solidFill>
                <a:srgbClr val="212121"/>
              </a:solidFill>
              <a:latin typeface="Arial"/>
              <a:ea typeface="Arial"/>
              <a:cs typeface="Arial"/>
              <a:sym typeface="Arial"/>
            </a:endParaRPr>
          </a:p>
          <a:p>
            <a:pPr indent="0" lvl="0" marL="0" rtl="0" algn="l">
              <a:spcBef>
                <a:spcPts val="0"/>
              </a:spcBef>
              <a:spcAft>
                <a:spcPts val="0"/>
              </a:spcAft>
              <a:buNone/>
            </a:pPr>
            <a:r>
              <a:rPr b="0" i="0" lang="en">
                <a:solidFill>
                  <a:srgbClr val="212121"/>
                </a:solidFill>
                <a:latin typeface="Arial"/>
                <a:ea typeface="Arial"/>
                <a:cs typeface="Arial"/>
                <a:sym typeface="Arial"/>
              </a:rPr>
              <a:t>This project evaluated the cost effectiveness of integrating behavioral health services into a primary care practice using a prospective, case-control design. New Directions Behavioral Health collaborated with a large Kansas City primary care practice to integrate a licensed psychologist (i.e., behavioral health clinician) into the practice. Patient claims data were examined 21 months prior to and 14 months after the psychologist began providing full-time behavioral health services within the practice. Claims data from patients with Blue Cross Blue Shield of Kansas City insurance (BCBSKC) who had at least one encounter with the psychologist (N = 239) were compared to control patients (BCBSKC fully insured patients at large) to calculate cost savings. </a:t>
            </a:r>
            <a:r>
              <a:rPr b="0" i="0" lang="en">
                <a:solidFill>
                  <a:srgbClr val="212121"/>
                </a:solidFill>
                <a:highlight>
                  <a:srgbClr val="FFFF00"/>
                </a:highlight>
                <a:latin typeface="Arial"/>
                <a:ea typeface="Arial"/>
                <a:cs typeface="Arial"/>
                <a:sym typeface="Arial"/>
              </a:rPr>
              <a:t>The results demonstrated that integrating behavioral health services into the practice was associated with $860.16 per member per year savings or 10.8% savings in costs for BCBSKC patients.</a:t>
            </a:r>
            <a:r>
              <a:rPr b="0" i="0" lang="en">
                <a:solidFill>
                  <a:srgbClr val="212121"/>
                </a:solidFill>
                <a:latin typeface="Arial"/>
                <a:ea typeface="Arial"/>
                <a:cs typeface="Arial"/>
                <a:sym typeface="Arial"/>
              </a:rPr>
              <a:t> Integrating behavioral health services into primary care may lead to reductions in health care costs</a:t>
            </a:r>
            <a:endParaRPr/>
          </a:p>
          <a:p>
            <a:pPr indent="0" lvl="0" marL="0" rtl="0" algn="l">
              <a:spcBef>
                <a:spcPts val="0"/>
              </a:spcBef>
              <a:spcAft>
                <a:spcPts val="0"/>
              </a:spcAft>
              <a:buNone/>
            </a:pPr>
            <a:r>
              <a:t/>
            </a:r>
            <a:endParaRPr b="0" i="0">
              <a:solidFill>
                <a:srgbClr val="212121"/>
              </a:solidFill>
              <a:latin typeface="Arial"/>
              <a:ea typeface="Arial"/>
              <a:cs typeface="Arial"/>
              <a:sym typeface="Arial"/>
            </a:endParaRPr>
          </a:p>
          <a:p>
            <a:pPr indent="0" lvl="0" marL="0" rtl="0" algn="l">
              <a:spcBef>
                <a:spcPts val="0"/>
              </a:spcBef>
              <a:spcAft>
                <a:spcPts val="0"/>
              </a:spcAft>
              <a:buNone/>
            </a:pPr>
            <a:r>
              <a:t/>
            </a:r>
            <a:endParaRPr b="0" i="0">
              <a:solidFill>
                <a:srgbClr val="212121"/>
              </a:solidFill>
              <a:latin typeface="Arial"/>
              <a:ea typeface="Arial"/>
              <a:cs typeface="Arial"/>
              <a:sym typeface="Arial"/>
            </a:endParaRPr>
          </a:p>
          <a:p>
            <a:pPr indent="0" lvl="0" marL="0" rtl="0" algn="l">
              <a:spcBef>
                <a:spcPts val="0"/>
              </a:spcBef>
              <a:spcAft>
                <a:spcPts val="0"/>
              </a:spcAft>
              <a:buNone/>
            </a:pPr>
            <a:r>
              <a:rPr lang="en"/>
              <a:t>Consider doc ER aversion</a:t>
            </a:r>
            <a:endParaRPr/>
          </a:p>
        </p:txBody>
      </p:sp>
      <p:sp>
        <p:nvSpPr>
          <p:cNvPr id="3226" name="Google Shape;3226;g317e965fa95_0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solidFill>
                  <a:srgbClr val="052049"/>
                </a:solidFill>
                <a:latin typeface="Arial"/>
                <a:ea typeface="Arial"/>
                <a:cs typeface="Arial"/>
                <a:sym typeface="Arial"/>
              </a:rPr>
              <a:t>‹#›</a:t>
            </a:fld>
            <a:endParaRPr>
              <a:solidFill>
                <a:srgbClr val="052049"/>
              </a:solidFill>
              <a:latin typeface="Arial"/>
              <a:ea typeface="Arial"/>
              <a:cs typeface="Arial"/>
              <a:sym typeface="Arial"/>
            </a:endParaRPr>
          </a:p>
        </p:txBody>
      </p:sp>
      <p:sp>
        <p:nvSpPr>
          <p:cNvPr id="3227" name="Google Shape;3227;g317e965fa95_0_124: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sz="800">
                <a:solidFill>
                  <a:srgbClr val="052049"/>
                </a:solidFill>
                <a:latin typeface="Calibri"/>
                <a:ea typeface="Calibri"/>
                <a:cs typeface="Calibri"/>
                <a:sym typeface="Calibri"/>
              </a:rPr>
              <a:t>| [footer text here]</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2" name="Shape 3232"/>
        <p:cNvGrpSpPr/>
        <p:nvPr/>
      </p:nvGrpSpPr>
      <p:grpSpPr>
        <a:xfrm>
          <a:off x="0" y="0"/>
          <a:ext cx="0" cy="0"/>
          <a:chOff x="0" y="0"/>
          <a:chExt cx="0" cy="0"/>
        </a:xfrm>
      </p:grpSpPr>
      <p:sp>
        <p:nvSpPr>
          <p:cNvPr id="3233" name="Google Shape;3233;g317e965fa95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4" name="Google Shape;3234;g317e965fa95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2600">
                <a:solidFill>
                  <a:srgbClr val="000000"/>
                </a:solidFill>
              </a:rPr>
              <a:t>In reviewing the </a:t>
            </a:r>
            <a:r>
              <a:rPr b="0" i="0" lang="en" sz="2600" u="sng">
                <a:solidFill>
                  <a:schemeClr val="hlink"/>
                </a:solidFill>
                <a:hlinkClick r:id="rId2"/>
              </a:rPr>
              <a:t>Medi-Cal HEDIS 2023 Performance (HPA)</a:t>
            </a:r>
            <a:r>
              <a:rPr b="0" i="0" lang="en" sz="2600">
                <a:solidFill>
                  <a:srgbClr val="000000"/>
                </a:solidFill>
              </a:rPr>
              <a:t>, the statewide BH consult program could support implementation of some the specific metrics </a:t>
            </a:r>
            <a:endParaRPr/>
          </a:p>
          <a:p>
            <a:pPr indent="0" lvl="1" marL="457200" rtl="0" algn="l">
              <a:spcBef>
                <a:spcPts val="0"/>
              </a:spcBef>
              <a:spcAft>
                <a:spcPts val="0"/>
              </a:spcAft>
              <a:buNone/>
            </a:pPr>
            <a:r>
              <a:rPr lang="en" sz="2200">
                <a:solidFill>
                  <a:srgbClr val="000000"/>
                </a:solidFill>
              </a:rPr>
              <a:t>i.e. </a:t>
            </a:r>
            <a:r>
              <a:rPr b="0" i="0" lang="en" sz="2200">
                <a:solidFill>
                  <a:srgbClr val="000000"/>
                </a:solidFill>
              </a:rPr>
              <a:t>Dignity for example recently sought CAPP out in order to support their PCPs as they begin a standard PHQ-9 screening process that was the result of their board prioritizing specific mental/BH metrics implementation  </a:t>
            </a:r>
            <a:endParaRPr b="0" i="0" sz="2600">
              <a:solidFill>
                <a:srgbClr val="000000"/>
              </a:solidFill>
            </a:endParaRPr>
          </a:p>
          <a:p>
            <a:pPr indent="0" lvl="0" marL="0" rtl="0" algn="l">
              <a:spcBef>
                <a:spcPts val="0"/>
              </a:spcBef>
              <a:spcAft>
                <a:spcPts val="0"/>
              </a:spcAft>
              <a:buNone/>
            </a:pPr>
            <a:r>
              <a:t/>
            </a:r>
            <a:endParaRPr/>
          </a:p>
        </p:txBody>
      </p:sp>
      <p:sp>
        <p:nvSpPr>
          <p:cNvPr id="3235" name="Google Shape;3235;g317e965fa95_0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0" name="Shape 3240"/>
        <p:cNvGrpSpPr/>
        <p:nvPr/>
      </p:nvGrpSpPr>
      <p:grpSpPr>
        <a:xfrm>
          <a:off x="0" y="0"/>
          <a:ext cx="0" cy="0"/>
          <a:chOff x="0" y="0"/>
          <a:chExt cx="0" cy="0"/>
        </a:xfrm>
      </p:grpSpPr>
      <p:sp>
        <p:nvSpPr>
          <p:cNvPr id="3241" name="Google Shape;3241;g317e965fa95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2" name="Google Shape;3242;g317e965fa95_0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3" name="Google Shape;3243;g317e965fa95_0_1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9" name="Shape 3269"/>
        <p:cNvGrpSpPr/>
        <p:nvPr/>
      </p:nvGrpSpPr>
      <p:grpSpPr>
        <a:xfrm>
          <a:off x="0" y="0"/>
          <a:ext cx="0" cy="0"/>
          <a:chOff x="0" y="0"/>
          <a:chExt cx="0" cy="0"/>
        </a:xfrm>
      </p:grpSpPr>
      <p:sp>
        <p:nvSpPr>
          <p:cNvPr id="3270" name="Google Shape;3270;g317e965fa95_0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1" name="Google Shape;3271;g317e965fa95_0_1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2" name="Google Shape;3272;g317e965fa95_0_1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52049"/>
              </a:buClr>
              <a:buSzPts val="800"/>
              <a:buFont typeface="Arial"/>
              <a:buNone/>
            </a:pPr>
            <a:fld id="{00000000-1234-1234-1234-123412341234}" type="slidenum">
              <a:rPr b="0" i="0" lang="en" sz="800" u="none" cap="none" strike="noStrike">
                <a:solidFill>
                  <a:srgbClr val="052049"/>
                </a:solidFill>
                <a:latin typeface="Arial"/>
                <a:ea typeface="Arial"/>
                <a:cs typeface="Arial"/>
                <a:sym typeface="Arial"/>
              </a:rPr>
              <a:t>‹#›</a:t>
            </a:fld>
            <a:endParaRPr b="0" i="0" sz="800" u="none" cap="none" strike="noStrike">
              <a:solidFill>
                <a:srgbClr val="052049"/>
              </a:solidFill>
              <a:latin typeface="Arial"/>
              <a:ea typeface="Arial"/>
              <a:cs typeface="Arial"/>
              <a:sym typeface="Arial"/>
            </a:endParaRPr>
          </a:p>
        </p:txBody>
      </p:sp>
      <p:sp>
        <p:nvSpPr>
          <p:cNvPr id="3273" name="Google Shape;3273;g317e965fa95_0_167: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52049"/>
              </a:buClr>
              <a:buSzPts val="800"/>
              <a:buFont typeface="Arial"/>
              <a:buNone/>
            </a:pPr>
            <a:r>
              <a:rPr b="0" i="0" lang="en" sz="800" u="none" cap="none" strike="noStrike">
                <a:solidFill>
                  <a:srgbClr val="052049"/>
                </a:solidFill>
                <a:latin typeface="Arial"/>
                <a:ea typeface="Arial"/>
                <a:cs typeface="Arial"/>
                <a:sym typeface="Arial"/>
              </a:rPr>
              <a:t>| [footer text here]</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3" name="Shape 3283"/>
        <p:cNvGrpSpPr/>
        <p:nvPr/>
      </p:nvGrpSpPr>
      <p:grpSpPr>
        <a:xfrm>
          <a:off x="0" y="0"/>
          <a:ext cx="0" cy="0"/>
          <a:chOff x="0" y="0"/>
          <a:chExt cx="0" cy="0"/>
        </a:xfrm>
      </p:grpSpPr>
      <p:sp>
        <p:nvSpPr>
          <p:cNvPr id="3284" name="Google Shape;3284;g317e965fa95_0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5" name="Google Shape;3285;g317e965fa95_0_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6" name="Google Shape;3286;g317e965fa95_0_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g316307c9130_0_3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8" name="Google Shape;1458;g316307c9130_0_3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1200"/>
              <a:buFont typeface="Arial"/>
              <a:buNone/>
            </a:pPr>
            <a:r>
              <a:rPr b="1" baseline="30000" i="0" lang="en" sz="1200" u="none" cap="none" strike="noStrike">
                <a:solidFill>
                  <a:srgbClr val="595959"/>
                </a:solidFill>
                <a:latin typeface="Arial"/>
                <a:ea typeface="Arial"/>
                <a:cs typeface="Arial"/>
                <a:sym typeface="Arial"/>
              </a:rPr>
              <a:t>1</a:t>
            </a:r>
            <a:r>
              <a:rPr b="1" i="0" lang="en" sz="1200" u="none" cap="none" strike="noStrike">
                <a:solidFill>
                  <a:srgbClr val="595959"/>
                </a:solidFill>
                <a:latin typeface="Arial"/>
                <a:ea typeface="Arial"/>
                <a:cs typeface="Arial"/>
                <a:sym typeface="Arial"/>
              </a:rPr>
              <a:t>Differences in Care Team Response to Patient Portal Messages by Patient Race and Ethnicity</a:t>
            </a:r>
            <a:endParaRPr/>
          </a:p>
          <a:p>
            <a:pPr indent="0" lvl="0" marL="0" marR="0" rtl="0" algn="l">
              <a:lnSpc>
                <a:spcPct val="100000"/>
              </a:lnSpc>
              <a:spcBef>
                <a:spcPts val="0"/>
              </a:spcBef>
              <a:spcAft>
                <a:spcPts val="0"/>
              </a:spcAft>
              <a:buClr>
                <a:srgbClr val="595959"/>
              </a:buClr>
              <a:buSzPts val="1200"/>
              <a:buFont typeface="Arial"/>
              <a:buNone/>
            </a:pPr>
            <a:r>
              <a:rPr b="0" i="0" lang="en" sz="1200" u="sng" cap="none" strike="noStrike">
                <a:solidFill>
                  <a:srgbClr val="595959"/>
                </a:solidFill>
                <a:latin typeface="Arial"/>
                <a:ea typeface="Arial"/>
                <a:cs typeface="Arial"/>
                <a:sym typeface="Arial"/>
                <a:hlinkClick r:id="rId2">
                  <a:extLst>
                    <a:ext uri="{A12FA001-AC4F-418D-AE19-62706E023703}">
                      <ahyp:hlinkClr val="tx"/>
                    </a:ext>
                  </a:extLst>
                </a:hlinkClick>
              </a:rPr>
              <a:t>Mitchell Tang, BA, BS</a:t>
            </a:r>
            <a:r>
              <a:rPr b="0" baseline="30000" i="0" lang="en" sz="1200" u="sng" cap="none" strike="noStrike">
                <a:solidFill>
                  <a:srgbClr val="595959"/>
                </a:solidFill>
                <a:latin typeface="Arial"/>
                <a:ea typeface="Arial"/>
                <a:cs typeface="Arial"/>
                <a:sym typeface="Arial"/>
                <a:hlinkClick r:id="rId3">
                  <a:extLst>
                    <a:ext uri="{A12FA001-AC4F-418D-AE19-62706E023703}">
                      <ahyp:hlinkClr val="tx"/>
                    </a:ext>
                  </a:extLst>
                </a:hlinkClick>
              </a:rPr>
              <a:t>1,2</a:t>
            </a:r>
            <a:r>
              <a:rPr b="0" i="0" lang="en" sz="1200" u="none" cap="none" strike="noStrike">
                <a:solidFill>
                  <a:srgbClr val="595959"/>
                </a:solidFill>
                <a:latin typeface="Arial"/>
                <a:ea typeface="Arial"/>
                <a:cs typeface="Arial"/>
                <a:sym typeface="Arial"/>
              </a:rPr>
              <a:t>; et al </a:t>
            </a:r>
            <a:r>
              <a:rPr b="0" i="1" lang="en" sz="1200" u="none" cap="none" strike="noStrike">
                <a:solidFill>
                  <a:srgbClr val="595959"/>
                </a:solidFill>
                <a:latin typeface="Arial"/>
                <a:ea typeface="Arial"/>
                <a:cs typeface="Arial"/>
                <a:sym typeface="Arial"/>
              </a:rPr>
              <a:t>JAMA Netw Open. </a:t>
            </a:r>
            <a:r>
              <a:rPr b="0" i="0" lang="en" sz="1200" u="none" cap="none" strike="noStrike">
                <a:solidFill>
                  <a:srgbClr val="595959"/>
                </a:solidFill>
                <a:latin typeface="Arial"/>
                <a:ea typeface="Arial"/>
                <a:cs typeface="Arial"/>
                <a:sym typeface="Arial"/>
              </a:rPr>
              <a:t>2024;7(3):e242618. doi:10.1001/jamanetworkopen.2024.2618</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333333"/>
              </a:buClr>
              <a:buSzPts val="1200"/>
              <a:buFont typeface="Arial"/>
              <a:buNone/>
            </a:pPr>
            <a:r>
              <a:rPr baseline="30000" lang="en" sz="1200">
                <a:solidFill>
                  <a:srgbClr val="333333"/>
                </a:solidFill>
                <a:latin typeface="Arial"/>
                <a:ea typeface="Arial"/>
                <a:cs typeface="Arial"/>
                <a:sym typeface="Arial"/>
              </a:rPr>
              <a:t>2</a:t>
            </a:r>
            <a:r>
              <a:rPr b="0" i="0" lang="en" sz="1200" u="none" cap="none" strike="noStrike">
                <a:solidFill>
                  <a:srgbClr val="333333"/>
                </a:solidFill>
                <a:latin typeface="Arial"/>
                <a:ea typeface="Arial"/>
                <a:cs typeface="Arial"/>
                <a:sym typeface="Arial"/>
              </a:rPr>
              <a:t>Katz ME, Mszar R, Grimshaw AA, et al. Digital Health Interventions for Hypertension Management in US Populations Experiencing Health Disparities: A Systematic Review and Meta-Analysis. </a:t>
            </a:r>
            <a:r>
              <a:rPr b="0" i="1" lang="en" sz="1200" u="none" cap="none" strike="noStrike">
                <a:solidFill>
                  <a:srgbClr val="333333"/>
                </a:solidFill>
                <a:latin typeface="Arial"/>
                <a:ea typeface="Arial"/>
                <a:cs typeface="Arial"/>
                <a:sym typeface="Arial"/>
              </a:rPr>
              <a:t>JAMA Netw Open.</a:t>
            </a:r>
            <a:r>
              <a:rPr b="0" i="0" lang="en" sz="1200" u="none" cap="none" strike="noStrike">
                <a:solidFill>
                  <a:srgbClr val="333333"/>
                </a:solidFill>
                <a:latin typeface="Arial"/>
                <a:ea typeface="Arial"/>
                <a:cs typeface="Arial"/>
                <a:sym typeface="Arial"/>
              </a:rPr>
              <a:t> 2024;7(2):e2356070. doi:10.1001/jamanetworkopen.2023.56070</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595959"/>
              </a:solidFill>
              <a:latin typeface="Arial"/>
              <a:ea typeface="Arial"/>
              <a:cs typeface="Arial"/>
              <a:sym typeface="Arial"/>
            </a:endParaRPr>
          </a:p>
          <a:p>
            <a:pPr indent="0" lvl="0" marL="0" rtl="0" algn="l">
              <a:spcBef>
                <a:spcPts val="0"/>
              </a:spcBef>
              <a:spcAft>
                <a:spcPts val="0"/>
              </a:spcAft>
              <a:buNone/>
            </a:pPr>
            <a:r>
              <a:t/>
            </a:r>
            <a:endParaRPr/>
          </a:p>
        </p:txBody>
      </p:sp>
      <p:sp>
        <p:nvSpPr>
          <p:cNvPr id="1459" name="Google Shape;1459;g316307c9130_0_3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4" name="Shape 3294"/>
        <p:cNvGrpSpPr/>
        <p:nvPr/>
      </p:nvGrpSpPr>
      <p:grpSpPr>
        <a:xfrm>
          <a:off x="0" y="0"/>
          <a:ext cx="0" cy="0"/>
          <a:chOff x="0" y="0"/>
          <a:chExt cx="0" cy="0"/>
        </a:xfrm>
      </p:grpSpPr>
      <p:sp>
        <p:nvSpPr>
          <p:cNvPr id="3295" name="Google Shape;3295;g317e965fa95_0_1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g317e965fa95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2" name="Shape 3302"/>
        <p:cNvGrpSpPr/>
        <p:nvPr/>
      </p:nvGrpSpPr>
      <p:grpSpPr>
        <a:xfrm>
          <a:off x="0" y="0"/>
          <a:ext cx="0" cy="0"/>
          <a:chOff x="0" y="0"/>
          <a:chExt cx="0" cy="0"/>
        </a:xfrm>
      </p:grpSpPr>
      <p:sp>
        <p:nvSpPr>
          <p:cNvPr id="3303" name="Google Shape;3303;g317e965fa95_0_1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g317e965fa95_0_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g316307c9130_0_33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g316307c9130_0_33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g316307c9130_0_3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8" name="Google Shape;1488;g316307c9130_0_3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9" name="Google Shape;1489;g316307c9130_0_3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g316307c9130_0_33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7" name="Google Shape;1507;g316307c9130_0_33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Californians with low-income levels &lt;200% FPL:</a:t>
            </a:r>
            <a:endParaRPr/>
          </a:p>
          <a:p>
            <a:pPr indent="-457200" lvl="0" marL="457200" rtl="0" algn="l">
              <a:spcBef>
                <a:spcPts val="0"/>
              </a:spcBef>
              <a:spcAft>
                <a:spcPts val="0"/>
              </a:spcAft>
              <a:buClr>
                <a:schemeClr val="dk1"/>
              </a:buClr>
              <a:buSzPts val="1200"/>
              <a:buFont typeface="Arial"/>
              <a:buChar char="•"/>
            </a:pPr>
            <a:r>
              <a:rPr lang="en"/>
              <a:t>Want telehealth to be an </a:t>
            </a:r>
            <a:r>
              <a:rPr b="1" lang="en"/>
              <a:t>integral part </a:t>
            </a:r>
            <a:r>
              <a:rPr lang="en"/>
              <a:t>of their care</a:t>
            </a:r>
            <a:endParaRPr/>
          </a:p>
          <a:p>
            <a:pPr indent="-457200" lvl="0" marL="457200" rtl="0" algn="l">
              <a:spcBef>
                <a:spcPts val="0"/>
              </a:spcBef>
              <a:spcAft>
                <a:spcPts val="0"/>
              </a:spcAft>
              <a:buClr>
                <a:schemeClr val="dk1"/>
              </a:buClr>
              <a:buSzPts val="1200"/>
              <a:buFont typeface="Arial"/>
              <a:buChar char="•"/>
            </a:pPr>
            <a:r>
              <a:rPr b="1" lang="en"/>
              <a:t>Preference for modality </a:t>
            </a:r>
            <a:r>
              <a:rPr lang="en"/>
              <a:t>(phone, video, in-person) is very personal</a:t>
            </a:r>
            <a:endParaRPr/>
          </a:p>
          <a:p>
            <a:pPr indent="-457200" lvl="0" marL="457200" rtl="0" algn="l">
              <a:spcBef>
                <a:spcPts val="0"/>
              </a:spcBef>
              <a:spcAft>
                <a:spcPts val="0"/>
              </a:spcAft>
              <a:buClr>
                <a:schemeClr val="dk1"/>
              </a:buClr>
              <a:buSzPts val="1200"/>
              <a:buFont typeface="Arial"/>
              <a:buChar char="•"/>
            </a:pPr>
            <a:r>
              <a:rPr b="1" lang="en"/>
              <a:t>Want to choose </a:t>
            </a:r>
            <a:r>
              <a:rPr lang="en"/>
              <a:t>or decide with provider which type of visit makes sense for them</a:t>
            </a:r>
            <a:endParaRPr/>
          </a:p>
          <a:p>
            <a:pPr indent="0" lvl="0" marL="0" rtl="0" algn="l">
              <a:spcBef>
                <a:spcPts val="0"/>
              </a:spcBef>
              <a:spcAft>
                <a:spcPts val="0"/>
              </a:spcAft>
              <a:buNone/>
            </a:pPr>
            <a:r>
              <a:t/>
            </a:r>
            <a:endParaRPr/>
          </a:p>
        </p:txBody>
      </p:sp>
      <p:sp>
        <p:nvSpPr>
          <p:cNvPr id="1508" name="Google Shape;1508;g316307c9130_0_33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31420faaf0c_0_896: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g31420faaf0c_0_896: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g316307c9130_0_33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7" name="Google Shape;1537;g316307c9130_0_33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8" name="Google Shape;1538;g316307c9130_0_33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g316307c9130_0_3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4" name="Google Shape;1544;g316307c9130_0_33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I’d like to share a little bit more about Covered California and our role in the California healthcare coverage landscape. Almost ½ of all Californians receive coverage through their employers, another 1/3 are covered based on Medi-cal based on income, and 12% are covered by Medicare. Prior the Affordable Care Act, California’s uninsured rate was near 15%.</a:t>
            </a:r>
            <a:endParaRPr/>
          </a:p>
          <a:p>
            <a:pPr indent="0" lvl="0" marL="0" rtl="0" algn="l">
              <a:spcBef>
                <a:spcPts val="0"/>
              </a:spcBef>
              <a:spcAft>
                <a:spcPts val="0"/>
              </a:spcAft>
              <a:buNone/>
            </a:pPr>
            <a:r>
              <a:rPr lang="en"/>
              <a:t>With Covered California, the uninsured rate is down to 6-7% in recent years as over 1.7 million people are able to buy commercial health insurance through the state based marketplace</a:t>
            </a:r>
            <a:endParaRPr/>
          </a:p>
        </p:txBody>
      </p:sp>
      <p:sp>
        <p:nvSpPr>
          <p:cNvPr id="1545" name="Google Shape;1545;g316307c9130_0_33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2" name="Shape 1552"/>
        <p:cNvGrpSpPr/>
        <p:nvPr/>
      </p:nvGrpSpPr>
      <p:grpSpPr>
        <a:xfrm>
          <a:off x="0" y="0"/>
          <a:ext cx="0" cy="0"/>
          <a:chOff x="0" y="0"/>
          <a:chExt cx="0" cy="0"/>
        </a:xfrm>
      </p:grpSpPr>
      <p:sp>
        <p:nvSpPr>
          <p:cNvPr id="1553" name="Google Shape;1553;g316307c9130_0_33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4" name="Google Shape;1554;g316307c9130_0_33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Covered California provides a place to connect Californian’s with high quality affordable health plans, offered by these insurers and gets them connected to financial assistance. </a:t>
            </a:r>
            <a:endParaRPr/>
          </a:p>
        </p:txBody>
      </p:sp>
      <p:sp>
        <p:nvSpPr>
          <p:cNvPr id="1555" name="Google Shape;1555;g316307c9130_0_33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g316307c9130_0_34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1" name="Google Shape;1611;g316307c9130_0_34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CCA Is more than a marketplace</a:t>
            </a:r>
            <a:endParaRPr/>
          </a:p>
        </p:txBody>
      </p:sp>
      <p:sp>
        <p:nvSpPr>
          <p:cNvPr id="1612" name="Google Shape;1612;g316307c9130_0_34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0" name="Shape 1620"/>
        <p:cNvGrpSpPr/>
        <p:nvPr/>
      </p:nvGrpSpPr>
      <p:grpSpPr>
        <a:xfrm>
          <a:off x="0" y="0"/>
          <a:ext cx="0" cy="0"/>
          <a:chOff x="0" y="0"/>
          <a:chExt cx="0" cy="0"/>
        </a:xfrm>
      </p:grpSpPr>
      <p:sp>
        <p:nvSpPr>
          <p:cNvPr id="1621" name="Google Shape;1621;g316307c9130_0_3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2" name="Google Shape;1622;g316307c9130_0_3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3" name="Google Shape;1623;g316307c9130_0_3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6" name="Shape 1636"/>
        <p:cNvGrpSpPr/>
        <p:nvPr/>
      </p:nvGrpSpPr>
      <p:grpSpPr>
        <a:xfrm>
          <a:off x="0" y="0"/>
          <a:ext cx="0" cy="0"/>
          <a:chOff x="0" y="0"/>
          <a:chExt cx="0" cy="0"/>
        </a:xfrm>
      </p:grpSpPr>
      <p:sp>
        <p:nvSpPr>
          <p:cNvPr id="1637" name="Google Shape;1637;g316307c9130_0_3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8" name="Google Shape;1638;g316307c9130_0_34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9" name="Google Shape;1639;g316307c9130_0_34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3" name="Shape 1643"/>
        <p:cNvGrpSpPr/>
        <p:nvPr/>
      </p:nvGrpSpPr>
      <p:grpSpPr>
        <a:xfrm>
          <a:off x="0" y="0"/>
          <a:ext cx="0" cy="0"/>
          <a:chOff x="0" y="0"/>
          <a:chExt cx="0" cy="0"/>
        </a:xfrm>
      </p:grpSpPr>
      <p:sp>
        <p:nvSpPr>
          <p:cNvPr id="1644" name="Google Shape;1644;g316307c9130_0_34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5" name="Google Shape;1645;g316307c9130_0_34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6" name="Google Shape;1646;g316307c9130_0_34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3" name="Shape 1663"/>
        <p:cNvGrpSpPr/>
        <p:nvPr/>
      </p:nvGrpSpPr>
      <p:grpSpPr>
        <a:xfrm>
          <a:off x="0" y="0"/>
          <a:ext cx="0" cy="0"/>
          <a:chOff x="0" y="0"/>
          <a:chExt cx="0" cy="0"/>
        </a:xfrm>
      </p:grpSpPr>
      <p:sp>
        <p:nvSpPr>
          <p:cNvPr id="1664" name="Google Shape;1664;g316307c9130_0_34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5" name="Google Shape;1665;g316307c9130_0_34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Reporting, disparities reduction, financial accountability </a:t>
            </a:r>
            <a:endParaRPr/>
          </a:p>
        </p:txBody>
      </p:sp>
      <p:sp>
        <p:nvSpPr>
          <p:cNvPr id="1666" name="Google Shape;1666;g316307c9130_0_34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6" name="Shape 1676"/>
        <p:cNvGrpSpPr/>
        <p:nvPr/>
      </p:nvGrpSpPr>
      <p:grpSpPr>
        <a:xfrm>
          <a:off x="0" y="0"/>
          <a:ext cx="0" cy="0"/>
          <a:chOff x="0" y="0"/>
          <a:chExt cx="0" cy="0"/>
        </a:xfrm>
      </p:grpSpPr>
      <p:sp>
        <p:nvSpPr>
          <p:cNvPr id="1677" name="Google Shape;1677;g316307c9130_0_34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8" name="Google Shape;1678;g316307c9130_0_34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9" name="Google Shape;1679;g316307c9130_0_34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8" name="Shape 1698"/>
        <p:cNvGrpSpPr/>
        <p:nvPr/>
      </p:nvGrpSpPr>
      <p:grpSpPr>
        <a:xfrm>
          <a:off x="0" y="0"/>
          <a:ext cx="0" cy="0"/>
          <a:chOff x="0" y="0"/>
          <a:chExt cx="0" cy="0"/>
        </a:xfrm>
      </p:grpSpPr>
      <p:sp>
        <p:nvSpPr>
          <p:cNvPr id="1699" name="Google Shape;1699;g316307c9130_0_35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0" name="Google Shape;1700;g316307c9130_0_35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1" name="Google Shape;1701;g316307c9130_0_3519:notes"/>
          <p:cNvSpPr txBox="1"/>
          <p:nvPr>
            <p:ph idx="3"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ITUP - Future of Equitable Health: A Time of Crisis and Transformation</a:t>
            </a:r>
            <a:endParaRPr/>
          </a:p>
        </p:txBody>
      </p:sp>
      <p:sp>
        <p:nvSpPr>
          <p:cNvPr id="1702" name="Google Shape;1702;g316307c9130_0_3519: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2/24/2021</a:t>
            </a:r>
            <a:endParaRPr/>
          </a:p>
        </p:txBody>
      </p:sp>
      <p:sp>
        <p:nvSpPr>
          <p:cNvPr id="1703" name="Google Shape;1703;g316307c9130_0_35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316307c9130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3" name="Google Shape;1283;g316307c9130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Good morning thank you so much for having me my name is Barbara Rubino and I'm the associate chief medical officer at Covered California I am also a primary care internal medicine physician.</a:t>
            </a:r>
            <a:endParaRPr/>
          </a:p>
          <a:p>
            <a:pPr indent="0" lvl="0" marL="0" rtl="0" algn="l">
              <a:spcBef>
                <a:spcPts val="0"/>
              </a:spcBef>
              <a:spcAft>
                <a:spcPts val="0"/>
              </a:spcAft>
              <a:buNone/>
            </a:pPr>
            <a:r>
              <a:rPr lang="en"/>
              <a:t>I am honored to be here to talk to you today about the policy versus reality of making telehealth sustainable in California.</a:t>
            </a:r>
            <a:endParaRPr/>
          </a:p>
        </p:txBody>
      </p:sp>
      <p:sp>
        <p:nvSpPr>
          <p:cNvPr id="1284" name="Google Shape;1284;g316307c9130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1" name="Shape 1721"/>
        <p:cNvGrpSpPr/>
        <p:nvPr/>
      </p:nvGrpSpPr>
      <p:grpSpPr>
        <a:xfrm>
          <a:off x="0" y="0"/>
          <a:ext cx="0" cy="0"/>
          <a:chOff x="0" y="0"/>
          <a:chExt cx="0" cy="0"/>
        </a:xfrm>
      </p:grpSpPr>
      <p:sp>
        <p:nvSpPr>
          <p:cNvPr id="1722" name="Google Shape;1722;g316307c9130_0_50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g316307c9130_0_50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9" name="Shape 1739"/>
        <p:cNvGrpSpPr/>
        <p:nvPr/>
      </p:nvGrpSpPr>
      <p:grpSpPr>
        <a:xfrm>
          <a:off x="0" y="0"/>
          <a:ext cx="0" cy="0"/>
          <a:chOff x="0" y="0"/>
          <a:chExt cx="0" cy="0"/>
        </a:xfrm>
      </p:grpSpPr>
      <p:sp>
        <p:nvSpPr>
          <p:cNvPr id="1740" name="Google Shape;1740;g316307c9130_0_50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1" name="Google Shape;1741;g316307c9130_0_50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2" name="Google Shape;1742;g316307c9130_0_50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g316307c9130_0_50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8" name="Google Shape;1748;g316307c9130_0_50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Let’s start by looking at overall primary care visit trends – the set of columns all the way to left is the all population trend, YoY. You can see overall, PC visits are declining. This slide should be in your deck so you can look more closely at disparities when we disaggregate this data by race and ethnicity groups, members who identify as AI/AN have higher rates of PC visits overall, and members who identify as Asian American have lower rates. And, across all groups, we see a decline since 2021 in the PC visit rates.</a:t>
            </a:r>
            <a:endParaRPr/>
          </a:p>
        </p:txBody>
      </p:sp>
      <p:sp>
        <p:nvSpPr>
          <p:cNvPr id="1749" name="Google Shape;1749;g316307c9130_0_50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0" name="Shape 1760"/>
        <p:cNvGrpSpPr/>
        <p:nvPr/>
      </p:nvGrpSpPr>
      <p:grpSpPr>
        <a:xfrm>
          <a:off x="0" y="0"/>
          <a:ext cx="0" cy="0"/>
          <a:chOff x="0" y="0"/>
          <a:chExt cx="0" cy="0"/>
        </a:xfrm>
      </p:grpSpPr>
      <p:sp>
        <p:nvSpPr>
          <p:cNvPr id="1761" name="Google Shape;1761;g316307c9130_0_5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2" name="Google Shape;1762;g316307c9130_0_5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What portion of those visits are delivered via telehealth? </a:t>
            </a:r>
            <a:endParaRPr/>
          </a:p>
          <a:p>
            <a:pPr indent="0" lvl="0" marL="0" rtl="0" algn="l">
              <a:spcBef>
                <a:spcPts val="0"/>
              </a:spcBef>
              <a:spcAft>
                <a:spcPts val="0"/>
              </a:spcAft>
              <a:buNone/>
            </a:pPr>
            <a:r>
              <a:rPr lang="en"/>
              <a:t>We know there was a spike during COVID, and there’s been a steady decline YoY</a:t>
            </a:r>
            <a:endParaRPr/>
          </a:p>
        </p:txBody>
      </p:sp>
      <p:sp>
        <p:nvSpPr>
          <p:cNvPr id="1763" name="Google Shape;1763;g316307c9130_0_5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1" name="Shape 1771"/>
        <p:cNvGrpSpPr/>
        <p:nvPr/>
      </p:nvGrpSpPr>
      <p:grpSpPr>
        <a:xfrm>
          <a:off x="0" y="0"/>
          <a:ext cx="0" cy="0"/>
          <a:chOff x="0" y="0"/>
          <a:chExt cx="0" cy="0"/>
        </a:xfrm>
      </p:grpSpPr>
      <p:sp>
        <p:nvSpPr>
          <p:cNvPr id="1772" name="Google Shape;1772;g316307c9130_0_5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3" name="Google Shape;1773;g316307c9130_0_5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Now let’s turn to BH</a:t>
            </a:r>
            <a:endParaRPr/>
          </a:p>
          <a:p>
            <a:pPr indent="0" lvl="0" marL="0" rtl="0" algn="l">
              <a:spcBef>
                <a:spcPts val="0"/>
              </a:spcBef>
              <a:spcAft>
                <a:spcPts val="0"/>
              </a:spcAft>
              <a:buNone/>
            </a:pPr>
            <a:r>
              <a:rPr lang="en"/>
              <a:t>We see a very different trend.</a:t>
            </a:r>
            <a:endParaRPr/>
          </a:p>
          <a:p>
            <a:pPr indent="0" lvl="0" marL="0" rtl="0" algn="l">
              <a:spcBef>
                <a:spcPts val="0"/>
              </a:spcBef>
              <a:spcAft>
                <a:spcPts val="0"/>
              </a:spcAft>
              <a:buNone/>
            </a:pPr>
            <a:r>
              <a:rPr lang="en"/>
              <a:t>BH visits continue to steadily increase YoY, both for the all population and when we look across race and ethnicity groups</a:t>
            </a:r>
            <a:endParaRPr/>
          </a:p>
        </p:txBody>
      </p:sp>
      <p:sp>
        <p:nvSpPr>
          <p:cNvPr id="1774" name="Google Shape;1774;g316307c9130_0_5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3" name="Shape 1783"/>
        <p:cNvGrpSpPr/>
        <p:nvPr/>
      </p:nvGrpSpPr>
      <p:grpSpPr>
        <a:xfrm>
          <a:off x="0" y="0"/>
          <a:ext cx="0" cy="0"/>
          <a:chOff x="0" y="0"/>
          <a:chExt cx="0" cy="0"/>
        </a:xfrm>
      </p:grpSpPr>
      <p:sp>
        <p:nvSpPr>
          <p:cNvPr id="1784" name="Google Shape;1784;g316307c9130_0_5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5" name="Google Shape;1785;g316307c9130_0_5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And, telehealth is persistently used for a great majority of BH telehealth for CCA Members – 75% of BH visits were done via telehealthi n 2023</a:t>
            </a:r>
            <a:endParaRPr/>
          </a:p>
        </p:txBody>
      </p:sp>
      <p:sp>
        <p:nvSpPr>
          <p:cNvPr id="1786" name="Google Shape;1786;g316307c9130_0_5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g316307c9130_0_5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6" name="Google Shape;1796;g316307c9130_0_5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7" name="Google Shape;1797;g316307c9130_0_51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1" name="Shape 1801"/>
        <p:cNvGrpSpPr/>
        <p:nvPr/>
      </p:nvGrpSpPr>
      <p:grpSpPr>
        <a:xfrm>
          <a:off x="0" y="0"/>
          <a:ext cx="0" cy="0"/>
          <a:chOff x="0" y="0"/>
          <a:chExt cx="0" cy="0"/>
        </a:xfrm>
      </p:grpSpPr>
      <p:sp>
        <p:nvSpPr>
          <p:cNvPr id="1802" name="Google Shape;1802;g316307c9130_0_5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3" name="Google Shape;1803;g316307c9130_0_51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4" name="Google Shape;1804;g316307c9130_0_51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4" name="Shape 1814"/>
        <p:cNvGrpSpPr/>
        <p:nvPr/>
      </p:nvGrpSpPr>
      <p:grpSpPr>
        <a:xfrm>
          <a:off x="0" y="0"/>
          <a:ext cx="0" cy="0"/>
          <a:chOff x="0" y="0"/>
          <a:chExt cx="0" cy="0"/>
        </a:xfrm>
      </p:grpSpPr>
      <p:sp>
        <p:nvSpPr>
          <p:cNvPr id="1815" name="Google Shape;1815;g316307c9130_0_5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6" name="Google Shape;1816;g316307c9130_0_51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7" name="Google Shape;1817;g316307c9130_0_51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7" name="Shape 1827"/>
        <p:cNvGrpSpPr/>
        <p:nvPr/>
      </p:nvGrpSpPr>
      <p:grpSpPr>
        <a:xfrm>
          <a:off x="0" y="0"/>
          <a:ext cx="0" cy="0"/>
          <a:chOff x="0" y="0"/>
          <a:chExt cx="0" cy="0"/>
        </a:xfrm>
      </p:grpSpPr>
      <p:sp>
        <p:nvSpPr>
          <p:cNvPr id="1828" name="Google Shape;1828;g316307c9130_0_5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9" name="Google Shape;1829;g316307c9130_0_51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Arial"/>
              <a:buNone/>
            </a:pPr>
            <a:r>
              <a:t/>
            </a:r>
            <a:endParaRPr/>
          </a:p>
        </p:txBody>
      </p:sp>
      <p:sp>
        <p:nvSpPr>
          <p:cNvPr id="1830" name="Google Shape;1830;g316307c9130_0_51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g316307c9130_0_28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1" name="Google Shape;1291;g316307c9130_0_28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Today I will start by introducing myself and why I'm here to talk about this critical topic both as a PCP, and as a state and national advocate for equitable healthcare policy.</a:t>
            </a:r>
            <a:endParaRPr/>
          </a:p>
          <a:p>
            <a:pPr indent="0" lvl="0" marL="0" rtl="0" algn="l">
              <a:spcBef>
                <a:spcPts val="0"/>
              </a:spcBef>
              <a:spcAft>
                <a:spcPts val="0"/>
              </a:spcAft>
              <a:buNone/>
            </a:pPr>
            <a:r>
              <a:rPr lang="en"/>
              <a:t>I’ll pose this to the room before we begin – why are you here, in your role, now? What can you do to be an advocate and contribute to state and national discussion proactively, meaningfully.</a:t>
            </a:r>
            <a:endParaRPr/>
          </a:p>
          <a:p>
            <a:pPr indent="0" lvl="0" marL="0" rtl="0" algn="l">
              <a:spcBef>
                <a:spcPts val="0"/>
              </a:spcBef>
              <a:spcAft>
                <a:spcPts val="0"/>
              </a:spcAft>
              <a:buNone/>
            </a:pPr>
            <a:r>
              <a:t/>
            </a:r>
            <a:endParaRPr/>
          </a:p>
        </p:txBody>
      </p:sp>
      <p:sp>
        <p:nvSpPr>
          <p:cNvPr id="1292" name="Google Shape;1292;g316307c9130_0_28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0" name="Shape 1850"/>
        <p:cNvGrpSpPr/>
        <p:nvPr/>
      </p:nvGrpSpPr>
      <p:grpSpPr>
        <a:xfrm>
          <a:off x="0" y="0"/>
          <a:ext cx="0" cy="0"/>
          <a:chOff x="0" y="0"/>
          <a:chExt cx="0" cy="0"/>
        </a:xfrm>
      </p:grpSpPr>
      <p:sp>
        <p:nvSpPr>
          <p:cNvPr id="1851" name="Google Shape;1851;g316307c9130_0_5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2" name="Google Shape;1852;g316307c9130_0_5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3" name="Google Shape;1853;g316307c9130_0_51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7" name="Shape 1877"/>
        <p:cNvGrpSpPr/>
        <p:nvPr/>
      </p:nvGrpSpPr>
      <p:grpSpPr>
        <a:xfrm>
          <a:off x="0" y="0"/>
          <a:ext cx="0" cy="0"/>
          <a:chOff x="0" y="0"/>
          <a:chExt cx="0" cy="0"/>
        </a:xfrm>
      </p:grpSpPr>
      <p:sp>
        <p:nvSpPr>
          <p:cNvPr id="1878" name="Google Shape;1878;g316307c9130_0_5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9" name="Google Shape;1879;g316307c9130_0_52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0" name="Google Shape;1880;g316307c9130_0_52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4" name="Shape 1884"/>
        <p:cNvGrpSpPr/>
        <p:nvPr/>
      </p:nvGrpSpPr>
      <p:grpSpPr>
        <a:xfrm>
          <a:off x="0" y="0"/>
          <a:ext cx="0" cy="0"/>
          <a:chOff x="0" y="0"/>
          <a:chExt cx="0" cy="0"/>
        </a:xfrm>
      </p:grpSpPr>
      <p:sp>
        <p:nvSpPr>
          <p:cNvPr id="1885" name="Google Shape;1885;g316307c9130_0_5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6" name="Google Shape;1886;g316307c9130_0_52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7" name="Google Shape;1887;g316307c9130_0_52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1" name="Shape 1891"/>
        <p:cNvGrpSpPr/>
        <p:nvPr/>
      </p:nvGrpSpPr>
      <p:grpSpPr>
        <a:xfrm>
          <a:off x="0" y="0"/>
          <a:ext cx="0" cy="0"/>
          <a:chOff x="0" y="0"/>
          <a:chExt cx="0" cy="0"/>
        </a:xfrm>
      </p:grpSpPr>
      <p:sp>
        <p:nvSpPr>
          <p:cNvPr id="1892" name="Google Shape;1892;g31420faaf0c_0_463: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g31420faaf0c_0_463: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8" name="Shape 1908"/>
        <p:cNvGrpSpPr/>
        <p:nvPr/>
      </p:nvGrpSpPr>
      <p:grpSpPr>
        <a:xfrm>
          <a:off x="0" y="0"/>
          <a:ext cx="0" cy="0"/>
          <a:chOff x="0" y="0"/>
          <a:chExt cx="0" cy="0"/>
        </a:xfrm>
      </p:grpSpPr>
      <p:sp>
        <p:nvSpPr>
          <p:cNvPr id="1909" name="Google Shape;1909;g31420faaf0c_0_479: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g31420faaf0c_0_479: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1" name="Shape 1921"/>
        <p:cNvGrpSpPr/>
        <p:nvPr/>
      </p:nvGrpSpPr>
      <p:grpSpPr>
        <a:xfrm>
          <a:off x="0" y="0"/>
          <a:ext cx="0" cy="0"/>
          <a:chOff x="0" y="0"/>
          <a:chExt cx="0" cy="0"/>
        </a:xfrm>
      </p:grpSpPr>
      <p:sp>
        <p:nvSpPr>
          <p:cNvPr id="1922" name="Google Shape;1922;g31420faaf0c_0_884: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g31420faaf0c_0_884: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5" name="Shape 1935"/>
        <p:cNvGrpSpPr/>
        <p:nvPr/>
      </p:nvGrpSpPr>
      <p:grpSpPr>
        <a:xfrm>
          <a:off x="0" y="0"/>
          <a:ext cx="0" cy="0"/>
          <a:chOff x="0" y="0"/>
          <a:chExt cx="0" cy="0"/>
        </a:xfrm>
      </p:grpSpPr>
      <p:sp>
        <p:nvSpPr>
          <p:cNvPr id="1936" name="Google Shape;1936;g31420faaf0c_0_1073: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g31420faaf0c_0_1073: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0" name="Shape 1950"/>
        <p:cNvGrpSpPr/>
        <p:nvPr/>
      </p:nvGrpSpPr>
      <p:grpSpPr>
        <a:xfrm>
          <a:off x="0" y="0"/>
          <a:ext cx="0" cy="0"/>
          <a:chOff x="0" y="0"/>
          <a:chExt cx="0" cy="0"/>
        </a:xfrm>
      </p:grpSpPr>
      <p:sp>
        <p:nvSpPr>
          <p:cNvPr id="1951" name="Google Shape;1951;g31420faaf0c_0_925: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g31420faaf0c_0_925: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4" name="Shape 1964"/>
        <p:cNvGrpSpPr/>
        <p:nvPr/>
      </p:nvGrpSpPr>
      <p:grpSpPr>
        <a:xfrm>
          <a:off x="0" y="0"/>
          <a:ext cx="0" cy="0"/>
          <a:chOff x="0" y="0"/>
          <a:chExt cx="0" cy="0"/>
        </a:xfrm>
      </p:grpSpPr>
      <p:sp>
        <p:nvSpPr>
          <p:cNvPr id="1965" name="Google Shape;1965;g316307c9130_0_60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6" name="Google Shape;1966;g316307c9130_0_60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1" name="Shape 1971"/>
        <p:cNvGrpSpPr/>
        <p:nvPr/>
      </p:nvGrpSpPr>
      <p:grpSpPr>
        <a:xfrm>
          <a:off x="0" y="0"/>
          <a:ext cx="0" cy="0"/>
          <a:chOff x="0" y="0"/>
          <a:chExt cx="0" cy="0"/>
        </a:xfrm>
      </p:grpSpPr>
      <p:sp>
        <p:nvSpPr>
          <p:cNvPr id="1972" name="Google Shape;1972;g316307c9130_0_6280:notes"/>
          <p:cNvSpPr/>
          <p:nvPr>
            <p:ph idx="2" type="sldImg"/>
          </p:nvPr>
        </p:nvSpPr>
        <p:spPr>
          <a:xfrm>
            <a:off x="439738" y="682625"/>
            <a:ext cx="6100800" cy="3432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3" name="Google Shape;1973;g316307c9130_0_62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974" name="Google Shape;1974;g316307c9130_0_62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316307c9130_0_28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8" name="Google Shape;1298;g316307c9130_0_28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I've been fortunate to work as a primary care doctor in very diverse healthcare settings across the care delivery system- I’ve seen patients in a county health system that serves primarily Medi-cal patients, as well as delivered care virtually to people with commercial health insurance across the nation.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spent many years training and working at the Los Angeles County Department of Health services where I still see patients and supervise residents today. I worked in that clinical setting during COVID when there was a very rapid transition to telehealth and really what that meant for us was phone visits. After years there I took a big leap and went to work for Oscar Health. Oscar is a commercial health insurance company that serves people in state based exchanges across the country, and has a full-stack proprietary technology platform.  I helped launch and scale their virtual care program that is delivered across many states across the nation and worked closely with technology teams to bring virtual and comprehensive primary care services to people across multiple states. It was hard and uncomfortable at first to be embedded in that technology company, but I learned a lot about virtual care tools, technologies, and we ended up delivering care that led to great health outcomes and even collaborated with the National Committee on Quality Assurance (NCQA) in setting their virtual care accreditation standards. </a:t>
            </a:r>
            <a:endParaRPr/>
          </a:p>
        </p:txBody>
      </p:sp>
      <p:sp>
        <p:nvSpPr>
          <p:cNvPr id="1299" name="Google Shape;1299;g316307c9130_0_28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1" name="Shape 1981"/>
        <p:cNvGrpSpPr/>
        <p:nvPr/>
      </p:nvGrpSpPr>
      <p:grpSpPr>
        <a:xfrm>
          <a:off x="0" y="0"/>
          <a:ext cx="0" cy="0"/>
          <a:chOff x="0" y="0"/>
          <a:chExt cx="0" cy="0"/>
        </a:xfrm>
      </p:grpSpPr>
      <p:sp>
        <p:nvSpPr>
          <p:cNvPr id="1982" name="Google Shape;1982;g316307c9130_0_62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g316307c9130_0_6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8" name="Shape 1988"/>
        <p:cNvGrpSpPr/>
        <p:nvPr/>
      </p:nvGrpSpPr>
      <p:grpSpPr>
        <a:xfrm>
          <a:off x="0" y="0"/>
          <a:ext cx="0" cy="0"/>
          <a:chOff x="0" y="0"/>
          <a:chExt cx="0" cy="0"/>
        </a:xfrm>
      </p:grpSpPr>
      <p:sp>
        <p:nvSpPr>
          <p:cNvPr id="1989" name="Google Shape;1989;g316307c9130_0_62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g316307c9130_0_6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6" name="Shape 2006"/>
        <p:cNvGrpSpPr/>
        <p:nvPr/>
      </p:nvGrpSpPr>
      <p:grpSpPr>
        <a:xfrm>
          <a:off x="0" y="0"/>
          <a:ext cx="0" cy="0"/>
          <a:chOff x="0" y="0"/>
          <a:chExt cx="0" cy="0"/>
        </a:xfrm>
      </p:grpSpPr>
      <p:sp>
        <p:nvSpPr>
          <p:cNvPr id="2007" name="Google Shape;2007;g316307c9130_0_63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g316307c9130_0_63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6" name="Shape 2036"/>
        <p:cNvGrpSpPr/>
        <p:nvPr/>
      </p:nvGrpSpPr>
      <p:grpSpPr>
        <a:xfrm>
          <a:off x="0" y="0"/>
          <a:ext cx="0" cy="0"/>
          <a:chOff x="0" y="0"/>
          <a:chExt cx="0" cy="0"/>
        </a:xfrm>
      </p:grpSpPr>
      <p:sp>
        <p:nvSpPr>
          <p:cNvPr id="2037" name="Google Shape;2037;g316307c9130_0_6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8" name="Google Shape;2038;g316307c9130_0_63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9" name="Google Shape;2039;g316307c9130_0_63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6" name="Shape 2096"/>
        <p:cNvGrpSpPr/>
        <p:nvPr/>
      </p:nvGrpSpPr>
      <p:grpSpPr>
        <a:xfrm>
          <a:off x="0" y="0"/>
          <a:ext cx="0" cy="0"/>
          <a:chOff x="0" y="0"/>
          <a:chExt cx="0" cy="0"/>
        </a:xfrm>
      </p:grpSpPr>
      <p:sp>
        <p:nvSpPr>
          <p:cNvPr id="2097" name="Google Shape;2097;g316307c9130_0_64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8" name="Google Shape;2098;g316307c9130_0_6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4" name="Shape 2104"/>
        <p:cNvGrpSpPr/>
        <p:nvPr/>
      </p:nvGrpSpPr>
      <p:grpSpPr>
        <a:xfrm>
          <a:off x="0" y="0"/>
          <a:ext cx="0" cy="0"/>
          <a:chOff x="0" y="0"/>
          <a:chExt cx="0" cy="0"/>
        </a:xfrm>
      </p:grpSpPr>
      <p:sp>
        <p:nvSpPr>
          <p:cNvPr id="2105" name="Google Shape;2105;g316307c9130_0_6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6" name="Google Shape;2106;g316307c9130_0_6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2" name="Shape 2112"/>
        <p:cNvGrpSpPr/>
        <p:nvPr/>
      </p:nvGrpSpPr>
      <p:grpSpPr>
        <a:xfrm>
          <a:off x="0" y="0"/>
          <a:ext cx="0" cy="0"/>
          <a:chOff x="0" y="0"/>
          <a:chExt cx="0" cy="0"/>
        </a:xfrm>
      </p:grpSpPr>
      <p:sp>
        <p:nvSpPr>
          <p:cNvPr id="2113" name="Google Shape;2113;g316307c9130_0_6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4" name="Google Shape;2114;g316307c9130_0_6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0" name="Shape 2120"/>
        <p:cNvGrpSpPr/>
        <p:nvPr/>
      </p:nvGrpSpPr>
      <p:grpSpPr>
        <a:xfrm>
          <a:off x="0" y="0"/>
          <a:ext cx="0" cy="0"/>
          <a:chOff x="0" y="0"/>
          <a:chExt cx="0" cy="0"/>
        </a:xfrm>
      </p:grpSpPr>
      <p:sp>
        <p:nvSpPr>
          <p:cNvPr id="2121" name="Google Shape;2121;g316307c9130_0_6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2" name="Google Shape;2122;g316307c9130_0_6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8" name="Shape 2128"/>
        <p:cNvGrpSpPr/>
        <p:nvPr/>
      </p:nvGrpSpPr>
      <p:grpSpPr>
        <a:xfrm>
          <a:off x="0" y="0"/>
          <a:ext cx="0" cy="0"/>
          <a:chOff x="0" y="0"/>
          <a:chExt cx="0" cy="0"/>
        </a:xfrm>
      </p:grpSpPr>
      <p:sp>
        <p:nvSpPr>
          <p:cNvPr id="2129" name="Google Shape;2129;g316307c9130_0_6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0" name="Google Shape;2130;g316307c9130_0_6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6" name="Shape 2136"/>
        <p:cNvGrpSpPr/>
        <p:nvPr/>
      </p:nvGrpSpPr>
      <p:grpSpPr>
        <a:xfrm>
          <a:off x="0" y="0"/>
          <a:ext cx="0" cy="0"/>
          <a:chOff x="0" y="0"/>
          <a:chExt cx="0" cy="0"/>
        </a:xfrm>
      </p:grpSpPr>
      <p:sp>
        <p:nvSpPr>
          <p:cNvPr id="2137" name="Google Shape;2137;g316307c9130_0_6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8" name="Google Shape;2138;g316307c9130_0_6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316307c9130_0_28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7" name="Google Shape;1307;g316307c9130_0_28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Patient Story #1: The UPS Store Manager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was a patient I had at Oscar, her name was Danielle. She really helped me understand some of the challenges that people who enroll in health insurance via exchanges across the nation face. She worked at a UPS Store in Georgia, and signed up for virtual primary care (meaning, I was fully accountable for her care/ outcomes, there was not another PCP somewhere she was also seeing). She first scheduled a video visit with me on her lunch break. Because she was an hourly worker, she did not want to go to any in-person care that wasn’t absolutely critical. I arranged for her to get a PAP smear at an after-hours clinic in her area, and we ordered her other screening tests which she was able to do over a few weeks. I diagnosed her with depression, and ended up managing and titrating her medications using a series of e-Visits. She’d write back to me from work or at night, and we made great progress in getting her symptoms under control. She shared that she had never had a steady doctor before because she could never make it work with her schedule and the impact to her income wasn’t worth it. When I left, I transitioned her care to a Medical Director at Oscar who took over her management along with many other patients on my panel. For Danielle, who needed the income from every hour of work she could get, virtual care and the option for telehealth visits was the only option. </a:t>
            </a:r>
            <a:endParaRPr/>
          </a:p>
        </p:txBody>
      </p:sp>
      <p:sp>
        <p:nvSpPr>
          <p:cNvPr id="1308" name="Google Shape;1308;g316307c9130_0_28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4" name="Shape 2144"/>
        <p:cNvGrpSpPr/>
        <p:nvPr/>
      </p:nvGrpSpPr>
      <p:grpSpPr>
        <a:xfrm>
          <a:off x="0" y="0"/>
          <a:ext cx="0" cy="0"/>
          <a:chOff x="0" y="0"/>
          <a:chExt cx="0" cy="0"/>
        </a:xfrm>
      </p:grpSpPr>
      <p:sp>
        <p:nvSpPr>
          <p:cNvPr id="2145" name="Google Shape;2145;g316307c9130_0_6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6" name="Google Shape;2146;g316307c9130_0_6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2" name="Shape 2152"/>
        <p:cNvGrpSpPr/>
        <p:nvPr/>
      </p:nvGrpSpPr>
      <p:grpSpPr>
        <a:xfrm>
          <a:off x="0" y="0"/>
          <a:ext cx="0" cy="0"/>
          <a:chOff x="0" y="0"/>
          <a:chExt cx="0" cy="0"/>
        </a:xfrm>
      </p:grpSpPr>
      <p:sp>
        <p:nvSpPr>
          <p:cNvPr id="2153" name="Google Shape;2153;g31420faaf0c_0_939: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g31420faaf0c_0_939: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8" name="Shape 2168"/>
        <p:cNvGrpSpPr/>
        <p:nvPr/>
      </p:nvGrpSpPr>
      <p:grpSpPr>
        <a:xfrm>
          <a:off x="0" y="0"/>
          <a:ext cx="0" cy="0"/>
          <a:chOff x="0" y="0"/>
          <a:chExt cx="0" cy="0"/>
        </a:xfrm>
      </p:grpSpPr>
      <p:sp>
        <p:nvSpPr>
          <p:cNvPr id="2169" name="Google Shape;2169;g31682a2e640_2_5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g31682a2e640_2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3" name="Shape 2173"/>
        <p:cNvGrpSpPr/>
        <p:nvPr/>
      </p:nvGrpSpPr>
      <p:grpSpPr>
        <a:xfrm>
          <a:off x="0" y="0"/>
          <a:ext cx="0" cy="0"/>
          <a:chOff x="0" y="0"/>
          <a:chExt cx="0" cy="0"/>
        </a:xfrm>
      </p:grpSpPr>
      <p:sp>
        <p:nvSpPr>
          <p:cNvPr id="2174" name="Google Shape;2174;g31682a2e640_2_10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g31682a2e640_2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1" name="Shape 2181"/>
        <p:cNvGrpSpPr/>
        <p:nvPr/>
      </p:nvGrpSpPr>
      <p:grpSpPr>
        <a:xfrm>
          <a:off x="0" y="0"/>
          <a:ext cx="0" cy="0"/>
          <a:chOff x="0" y="0"/>
          <a:chExt cx="0" cy="0"/>
        </a:xfrm>
      </p:grpSpPr>
      <p:sp>
        <p:nvSpPr>
          <p:cNvPr id="2182" name="Google Shape;2182;g31682a2e640_2_11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g31682a2e640_2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9" name="Shape 2189"/>
        <p:cNvGrpSpPr/>
        <p:nvPr/>
      </p:nvGrpSpPr>
      <p:grpSpPr>
        <a:xfrm>
          <a:off x="0" y="0"/>
          <a:ext cx="0" cy="0"/>
          <a:chOff x="0" y="0"/>
          <a:chExt cx="0" cy="0"/>
        </a:xfrm>
      </p:grpSpPr>
      <p:sp>
        <p:nvSpPr>
          <p:cNvPr id="2190" name="Google Shape;2190;g31682a2e640_2_12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g31682a2e640_2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7" name="Shape 2197"/>
        <p:cNvGrpSpPr/>
        <p:nvPr/>
      </p:nvGrpSpPr>
      <p:grpSpPr>
        <a:xfrm>
          <a:off x="0" y="0"/>
          <a:ext cx="0" cy="0"/>
          <a:chOff x="0" y="0"/>
          <a:chExt cx="0" cy="0"/>
        </a:xfrm>
      </p:grpSpPr>
      <p:sp>
        <p:nvSpPr>
          <p:cNvPr id="2198" name="Google Shape;2198;g31682a2e640_2_12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g31682a2e640_2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4" name="Shape 2204"/>
        <p:cNvGrpSpPr/>
        <p:nvPr/>
      </p:nvGrpSpPr>
      <p:grpSpPr>
        <a:xfrm>
          <a:off x="0" y="0"/>
          <a:ext cx="0" cy="0"/>
          <a:chOff x="0" y="0"/>
          <a:chExt cx="0" cy="0"/>
        </a:xfrm>
      </p:grpSpPr>
      <p:sp>
        <p:nvSpPr>
          <p:cNvPr id="2205" name="Google Shape;2205;g31682a2e640_2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6" name="Google Shape;2206;g31682a2e640_2_1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7" name="Google Shape;2207;g31682a2e640_2_1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2" name="Shape 2212"/>
        <p:cNvGrpSpPr/>
        <p:nvPr/>
      </p:nvGrpSpPr>
      <p:grpSpPr>
        <a:xfrm>
          <a:off x="0" y="0"/>
          <a:ext cx="0" cy="0"/>
          <a:chOff x="0" y="0"/>
          <a:chExt cx="0" cy="0"/>
        </a:xfrm>
      </p:grpSpPr>
      <p:sp>
        <p:nvSpPr>
          <p:cNvPr id="2213" name="Google Shape;2213;g31682a2e640_2_14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g31682a2e640_2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2" name="Shape 2222"/>
        <p:cNvGrpSpPr/>
        <p:nvPr/>
      </p:nvGrpSpPr>
      <p:grpSpPr>
        <a:xfrm>
          <a:off x="0" y="0"/>
          <a:ext cx="0" cy="0"/>
          <a:chOff x="0" y="0"/>
          <a:chExt cx="0" cy="0"/>
        </a:xfrm>
      </p:grpSpPr>
      <p:sp>
        <p:nvSpPr>
          <p:cNvPr id="2223" name="Google Shape;2223;g31682a2e640_2_15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g31682a2e640_2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316307c9130_0_28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4" name="Google Shape;1314;g316307c9130_0_28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Now we will turn to look at the current landscape of telehealth and virtual care</a:t>
            </a:r>
            <a:endParaRPr/>
          </a:p>
        </p:txBody>
      </p:sp>
      <p:sp>
        <p:nvSpPr>
          <p:cNvPr id="1315" name="Google Shape;1315;g316307c9130_0_28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8" name="Shape 2228"/>
        <p:cNvGrpSpPr/>
        <p:nvPr/>
      </p:nvGrpSpPr>
      <p:grpSpPr>
        <a:xfrm>
          <a:off x="0" y="0"/>
          <a:ext cx="0" cy="0"/>
          <a:chOff x="0" y="0"/>
          <a:chExt cx="0" cy="0"/>
        </a:xfrm>
      </p:grpSpPr>
      <p:sp>
        <p:nvSpPr>
          <p:cNvPr id="2229" name="Google Shape;2229;g31682a2e640_2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0" name="Google Shape;2230;g31682a2e640_2_1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Use ”New Slide” or “Layout” to view and customize the slide templates.</a:t>
            </a:r>
            <a:endParaRPr/>
          </a:p>
        </p:txBody>
      </p:sp>
      <p:sp>
        <p:nvSpPr>
          <p:cNvPr id="2231" name="Google Shape;2231;g31682a2e640_2_1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8" name="Shape 2238"/>
        <p:cNvGrpSpPr/>
        <p:nvPr/>
      </p:nvGrpSpPr>
      <p:grpSpPr>
        <a:xfrm>
          <a:off x="0" y="0"/>
          <a:ext cx="0" cy="0"/>
          <a:chOff x="0" y="0"/>
          <a:chExt cx="0" cy="0"/>
        </a:xfrm>
      </p:grpSpPr>
      <p:sp>
        <p:nvSpPr>
          <p:cNvPr id="2239" name="Google Shape;2239;g31682a2e640_2_16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g31682a2e640_2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6" name="Shape 2246"/>
        <p:cNvGrpSpPr/>
        <p:nvPr/>
      </p:nvGrpSpPr>
      <p:grpSpPr>
        <a:xfrm>
          <a:off x="0" y="0"/>
          <a:ext cx="0" cy="0"/>
          <a:chOff x="0" y="0"/>
          <a:chExt cx="0" cy="0"/>
        </a:xfrm>
      </p:grpSpPr>
      <p:sp>
        <p:nvSpPr>
          <p:cNvPr id="2247" name="Google Shape;2247;g31682a2e640_2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8" name="Google Shape;2248;g31682a2e640_2_1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Use ”New Slide” or “Layout” to view and customize the slide templates.</a:t>
            </a:r>
            <a:endParaRPr/>
          </a:p>
        </p:txBody>
      </p:sp>
      <p:sp>
        <p:nvSpPr>
          <p:cNvPr id="2249" name="Google Shape;2249;g31682a2e640_2_1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4" name="Shape 2254"/>
        <p:cNvGrpSpPr/>
        <p:nvPr/>
      </p:nvGrpSpPr>
      <p:grpSpPr>
        <a:xfrm>
          <a:off x="0" y="0"/>
          <a:ext cx="0" cy="0"/>
          <a:chOff x="0" y="0"/>
          <a:chExt cx="0" cy="0"/>
        </a:xfrm>
      </p:grpSpPr>
      <p:sp>
        <p:nvSpPr>
          <p:cNvPr id="2255" name="Google Shape;2255;g31682a2e640_2_17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g31682a2e640_2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2" name="Shape 2262"/>
        <p:cNvGrpSpPr/>
        <p:nvPr/>
      </p:nvGrpSpPr>
      <p:grpSpPr>
        <a:xfrm>
          <a:off x="0" y="0"/>
          <a:ext cx="0" cy="0"/>
          <a:chOff x="0" y="0"/>
          <a:chExt cx="0" cy="0"/>
        </a:xfrm>
      </p:grpSpPr>
      <p:sp>
        <p:nvSpPr>
          <p:cNvPr id="2263" name="Google Shape;2263;g31682a2e640_2_18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g31682a2e640_2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1" name="Shape 2271"/>
        <p:cNvGrpSpPr/>
        <p:nvPr/>
      </p:nvGrpSpPr>
      <p:grpSpPr>
        <a:xfrm>
          <a:off x="0" y="0"/>
          <a:ext cx="0" cy="0"/>
          <a:chOff x="0" y="0"/>
          <a:chExt cx="0" cy="0"/>
        </a:xfrm>
      </p:grpSpPr>
      <p:sp>
        <p:nvSpPr>
          <p:cNvPr id="2272" name="Google Shape;2272;g31682a2e640_2_19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g31682a2e640_2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8" name="Shape 2278"/>
        <p:cNvGrpSpPr/>
        <p:nvPr/>
      </p:nvGrpSpPr>
      <p:grpSpPr>
        <a:xfrm>
          <a:off x="0" y="0"/>
          <a:ext cx="0" cy="0"/>
          <a:chOff x="0" y="0"/>
          <a:chExt cx="0" cy="0"/>
        </a:xfrm>
      </p:grpSpPr>
      <p:sp>
        <p:nvSpPr>
          <p:cNvPr id="2279" name="Google Shape;2279;g31420faaf0c_0_516: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g31420faaf0c_0_516: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1" name="Shape 2291"/>
        <p:cNvGrpSpPr/>
        <p:nvPr/>
      </p:nvGrpSpPr>
      <p:grpSpPr>
        <a:xfrm>
          <a:off x="0" y="0"/>
          <a:ext cx="0" cy="0"/>
          <a:chOff x="0" y="0"/>
          <a:chExt cx="0" cy="0"/>
        </a:xfrm>
      </p:grpSpPr>
      <p:sp>
        <p:nvSpPr>
          <p:cNvPr id="2292" name="Google Shape;2292;g31682a2e640_4_79:notes"/>
          <p:cNvSpPr/>
          <p:nvPr>
            <p:ph idx="2" type="sldImg"/>
          </p:nvPr>
        </p:nvSpPr>
        <p:spPr>
          <a:xfrm>
            <a:off x="428625" y="686405"/>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3" name="Google Shape;2293;g31682a2e640_4_79:notes"/>
          <p:cNvSpPr txBox="1"/>
          <p:nvPr>
            <p:ph idx="1" type="body"/>
          </p:nvPr>
        </p:nvSpPr>
        <p:spPr>
          <a:xfrm>
            <a:off x="685800" y="4343400"/>
            <a:ext cx="5486400" cy="41148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rPr lang="en" sz="1300"/>
              <a:t>Introduce myself: keep it light, Technology specialist here with TTAC </a:t>
            </a:r>
            <a:endParaRPr sz="1300"/>
          </a:p>
        </p:txBody>
      </p:sp>
      <p:sp>
        <p:nvSpPr>
          <p:cNvPr id="2294" name="Google Shape;2294;g31682a2e640_4_79:notes"/>
          <p:cNvSpPr txBox="1"/>
          <p:nvPr>
            <p:ph idx="12" type="sldNum"/>
          </p:nvPr>
        </p:nvSpPr>
        <p:spPr>
          <a:xfrm>
            <a:off x="3884613" y="8685213"/>
            <a:ext cx="2971800" cy="4572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4" name="Shape 2304"/>
        <p:cNvGrpSpPr/>
        <p:nvPr/>
      </p:nvGrpSpPr>
      <p:grpSpPr>
        <a:xfrm>
          <a:off x="0" y="0"/>
          <a:ext cx="0" cy="0"/>
          <a:chOff x="0" y="0"/>
          <a:chExt cx="0" cy="0"/>
        </a:xfrm>
      </p:grpSpPr>
      <p:sp>
        <p:nvSpPr>
          <p:cNvPr id="2305" name="Google Shape;2305;g31682a2e640_4_92:notes"/>
          <p:cNvSpPr/>
          <p:nvPr>
            <p:ph idx="2" type="sldImg"/>
          </p:nvPr>
        </p:nvSpPr>
        <p:spPr>
          <a:xfrm>
            <a:off x="428625" y="686405"/>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6" name="Google Shape;2306;g31682a2e640_4_92:notes"/>
          <p:cNvSpPr txBox="1"/>
          <p:nvPr>
            <p:ph idx="1" type="body"/>
          </p:nvPr>
        </p:nvSpPr>
        <p:spPr>
          <a:xfrm>
            <a:off x="685800" y="4343400"/>
            <a:ext cx="5486400" cy="41148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t/>
            </a:r>
            <a:endParaRPr sz="1300"/>
          </a:p>
        </p:txBody>
      </p:sp>
      <p:sp>
        <p:nvSpPr>
          <p:cNvPr id="2307" name="Google Shape;2307;g31682a2e640_4_92:notes"/>
          <p:cNvSpPr txBox="1"/>
          <p:nvPr>
            <p:ph idx="12" type="sldNum"/>
          </p:nvPr>
        </p:nvSpPr>
        <p:spPr>
          <a:xfrm>
            <a:off x="3884613" y="8685213"/>
            <a:ext cx="2971800" cy="4572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4" name="Shape 2314"/>
        <p:cNvGrpSpPr/>
        <p:nvPr/>
      </p:nvGrpSpPr>
      <p:grpSpPr>
        <a:xfrm>
          <a:off x="0" y="0"/>
          <a:ext cx="0" cy="0"/>
          <a:chOff x="0" y="0"/>
          <a:chExt cx="0" cy="0"/>
        </a:xfrm>
      </p:grpSpPr>
      <p:sp>
        <p:nvSpPr>
          <p:cNvPr id="2315" name="Google Shape;2315;g31682a2e640_4_101:notes"/>
          <p:cNvSpPr/>
          <p:nvPr>
            <p:ph idx="2" type="sldImg"/>
          </p:nvPr>
        </p:nvSpPr>
        <p:spPr>
          <a:xfrm>
            <a:off x="428625" y="686405"/>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6" name="Google Shape;2316;g31682a2e640_4_101:notes"/>
          <p:cNvSpPr txBox="1"/>
          <p:nvPr>
            <p:ph idx="1" type="body"/>
          </p:nvPr>
        </p:nvSpPr>
        <p:spPr>
          <a:xfrm>
            <a:off x="685800" y="4343400"/>
            <a:ext cx="5486400" cy="41148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rPr lang="en" sz="1300"/>
              <a:t>12 Regional Telehealth Resource Centers; with California Telehealth Resource Center for California.</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2 National TRC’s one focused on Policy: Center for Connected Health Policy, CCHP</a:t>
            </a:r>
            <a:endParaRPr sz="1300"/>
          </a:p>
          <a:p>
            <a:pPr indent="0" lvl="0" marL="0" rtl="0" algn="l">
              <a:spcBef>
                <a:spcPts val="0"/>
              </a:spcBef>
              <a:spcAft>
                <a:spcPts val="0"/>
              </a:spcAft>
              <a:buNone/>
            </a:pPr>
            <a:r>
              <a:rPr lang="en" sz="1300"/>
              <a:t>Other national TRC is TTAC: focused on Telehealth Technology </a:t>
            </a:r>
            <a:endParaRPr sz="1300"/>
          </a:p>
        </p:txBody>
      </p:sp>
      <p:sp>
        <p:nvSpPr>
          <p:cNvPr id="2317" name="Google Shape;2317;g31682a2e640_4_101:notes"/>
          <p:cNvSpPr txBox="1"/>
          <p:nvPr>
            <p:ph idx="12" type="sldNum"/>
          </p:nvPr>
        </p:nvSpPr>
        <p:spPr>
          <a:xfrm>
            <a:off x="3884613" y="8685213"/>
            <a:ext cx="2971800" cy="4572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316307c9130_0_28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1" name="Google Shape;1321;g316307c9130_0_28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 know that telehealth extends care when a provider and a patient aren't in the same place at the same time period and we know that it takes many forms video store and forward E visits telephone visits and more.</a:t>
            </a:r>
            <a:endParaRPr/>
          </a:p>
        </p:txBody>
      </p:sp>
      <p:sp>
        <p:nvSpPr>
          <p:cNvPr id="1322" name="Google Shape;1322;g316307c9130_0_28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5" name="Shape 2325"/>
        <p:cNvGrpSpPr/>
        <p:nvPr/>
      </p:nvGrpSpPr>
      <p:grpSpPr>
        <a:xfrm>
          <a:off x="0" y="0"/>
          <a:ext cx="0" cy="0"/>
          <a:chOff x="0" y="0"/>
          <a:chExt cx="0" cy="0"/>
        </a:xfrm>
      </p:grpSpPr>
      <p:sp>
        <p:nvSpPr>
          <p:cNvPr id="2326" name="Google Shape;2326;g31682a2e640_4_111:notes"/>
          <p:cNvSpPr/>
          <p:nvPr>
            <p:ph idx="2" type="sldImg"/>
          </p:nvPr>
        </p:nvSpPr>
        <p:spPr>
          <a:xfrm>
            <a:off x="428625" y="686405"/>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7" name="Google Shape;2327;g31682a2e640_4_111:notes"/>
          <p:cNvSpPr txBox="1"/>
          <p:nvPr>
            <p:ph idx="1" type="body"/>
          </p:nvPr>
        </p:nvSpPr>
        <p:spPr>
          <a:xfrm>
            <a:off x="685800" y="4343400"/>
            <a:ext cx="5486400" cy="41148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rPr lang="en" sz="1300"/>
              <a:t>We are a member of the National Consortium of Telehealth Resource Centers.</a:t>
            </a:r>
            <a:endParaRPr sz="1300"/>
          </a:p>
        </p:txBody>
      </p:sp>
      <p:sp>
        <p:nvSpPr>
          <p:cNvPr id="2328" name="Google Shape;2328;g31682a2e640_4_111:notes"/>
          <p:cNvSpPr txBox="1"/>
          <p:nvPr>
            <p:ph idx="12" type="sldNum"/>
          </p:nvPr>
        </p:nvSpPr>
        <p:spPr>
          <a:xfrm>
            <a:off x="3884613" y="8685213"/>
            <a:ext cx="2971800" cy="4572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3" name="Shape 2333"/>
        <p:cNvGrpSpPr/>
        <p:nvPr/>
      </p:nvGrpSpPr>
      <p:grpSpPr>
        <a:xfrm>
          <a:off x="0" y="0"/>
          <a:ext cx="0" cy="0"/>
          <a:chOff x="0" y="0"/>
          <a:chExt cx="0" cy="0"/>
        </a:xfrm>
      </p:grpSpPr>
      <p:sp>
        <p:nvSpPr>
          <p:cNvPr id="2334" name="Google Shape;2334;g31682a2e640_4_118:notes"/>
          <p:cNvSpPr/>
          <p:nvPr>
            <p:ph idx="2" type="sldImg"/>
          </p:nvPr>
        </p:nvSpPr>
        <p:spPr>
          <a:xfrm>
            <a:off x="428625" y="686405"/>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5" name="Google Shape;2335;g31682a2e640_4_118:notes"/>
          <p:cNvSpPr txBox="1"/>
          <p:nvPr>
            <p:ph idx="1" type="body"/>
          </p:nvPr>
        </p:nvSpPr>
        <p:spPr>
          <a:xfrm>
            <a:off x="685800" y="4343400"/>
            <a:ext cx="5486400" cy="41148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rPr lang="en" sz="1300"/>
              <a:t>We provide several services: first of all, we provide technical assistance free of charge to individuals and Organizations regarding their Telehealth Technology needs.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Beyond that we have our website that features multiple resources but are centered around Toolkits (larger topical discussions on Technology, and Innovation watches, which are highlights of specific pieces of technology that are deemed as bring something new or innovative to the marketspace.</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We have two ongoing special projects: One is our Telehealth Technology Survey and our Telehealth broadband pilot program.</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Our survey which is conducted every two years to determine Technologies of interest for Evaluations, toolkits, and videos.  Understanding the effect of new technologies on Telehealth at the regional and nation level and finally determining how we can best engage with our audience. This most recent survey was completed in March of this year and the survey results have been published on our website for review.</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Our Telehealth Broadband Pilot Program is a grant funded project in which TTAC developed a broadband measuring device and deployed them to rural counties in 4 specific states: Texas, West Virginia, Michigan, and Alaska.  This project is coming to a close and we should soon have a study paper and a website dedicated to the project’s findings.</a:t>
            </a:r>
            <a:endParaRPr sz="1300"/>
          </a:p>
        </p:txBody>
      </p:sp>
      <p:sp>
        <p:nvSpPr>
          <p:cNvPr id="2336" name="Google Shape;2336;g31682a2e640_4_118:notes"/>
          <p:cNvSpPr txBox="1"/>
          <p:nvPr>
            <p:ph idx="12" type="sldNum"/>
          </p:nvPr>
        </p:nvSpPr>
        <p:spPr>
          <a:xfrm>
            <a:off x="3884613" y="8685213"/>
            <a:ext cx="2971800" cy="4572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5" name="Shape 2345"/>
        <p:cNvGrpSpPr/>
        <p:nvPr/>
      </p:nvGrpSpPr>
      <p:grpSpPr>
        <a:xfrm>
          <a:off x="0" y="0"/>
          <a:ext cx="0" cy="0"/>
          <a:chOff x="0" y="0"/>
          <a:chExt cx="0" cy="0"/>
        </a:xfrm>
      </p:grpSpPr>
      <p:sp>
        <p:nvSpPr>
          <p:cNvPr id="2346" name="Google Shape;2346;g31682a2e640_4_129:notes"/>
          <p:cNvSpPr/>
          <p:nvPr>
            <p:ph idx="2" type="sldImg"/>
          </p:nvPr>
        </p:nvSpPr>
        <p:spPr>
          <a:xfrm>
            <a:off x="428625" y="686405"/>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7" name="Google Shape;2347;g31682a2e640_4_129:notes"/>
          <p:cNvSpPr txBox="1"/>
          <p:nvPr>
            <p:ph idx="1" type="body"/>
          </p:nvPr>
        </p:nvSpPr>
        <p:spPr>
          <a:xfrm>
            <a:off x="685800" y="4343400"/>
            <a:ext cx="5486400" cy="41148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rPr lang="en" sz="1300"/>
              <a:t>TTAC is interested in technology and determining how it is to be used in Telehealth. As we are Federally funded, non of the specific devices mention today in the presentation or featured in the showcase are an endorsement of these products, but rather representative of the type of technologies available on the market. </a:t>
            </a:r>
            <a:endParaRPr sz="1300"/>
          </a:p>
        </p:txBody>
      </p:sp>
      <p:sp>
        <p:nvSpPr>
          <p:cNvPr id="2348" name="Google Shape;2348;g31682a2e640_4_129:notes"/>
          <p:cNvSpPr txBox="1"/>
          <p:nvPr>
            <p:ph idx="12" type="sldNum"/>
          </p:nvPr>
        </p:nvSpPr>
        <p:spPr>
          <a:xfrm>
            <a:off x="3884613" y="8685213"/>
            <a:ext cx="2971800" cy="4572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5" name="Shape 2355"/>
        <p:cNvGrpSpPr/>
        <p:nvPr/>
      </p:nvGrpSpPr>
      <p:grpSpPr>
        <a:xfrm>
          <a:off x="0" y="0"/>
          <a:ext cx="0" cy="0"/>
          <a:chOff x="0" y="0"/>
          <a:chExt cx="0" cy="0"/>
        </a:xfrm>
      </p:grpSpPr>
      <p:sp>
        <p:nvSpPr>
          <p:cNvPr id="2356" name="Google Shape;2356;g31682a2e640_4_138:notes"/>
          <p:cNvSpPr/>
          <p:nvPr>
            <p:ph idx="2" type="sldImg"/>
          </p:nvPr>
        </p:nvSpPr>
        <p:spPr>
          <a:xfrm>
            <a:off x="428625" y="686405"/>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7" name="Google Shape;2357;g31682a2e640_4_138:notes"/>
          <p:cNvSpPr txBox="1"/>
          <p:nvPr>
            <p:ph idx="1" type="body"/>
          </p:nvPr>
        </p:nvSpPr>
        <p:spPr>
          <a:xfrm>
            <a:off x="685800" y="4343400"/>
            <a:ext cx="5486400" cy="41148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rPr lang="en" sz="1300"/>
              <a:t>Today we are featuring these types of technologies.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The reason that these devices were selected is that they represent some new trends in Telehealth.</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-Focused on the patient </a:t>
            </a:r>
            <a:endParaRPr sz="1300"/>
          </a:p>
          <a:p>
            <a:pPr indent="0" lvl="0" marL="0" rtl="0" algn="l">
              <a:spcBef>
                <a:spcPts val="0"/>
              </a:spcBef>
              <a:spcAft>
                <a:spcPts val="0"/>
              </a:spcAft>
              <a:buNone/>
            </a:pPr>
            <a:r>
              <a:rPr lang="en" sz="1300"/>
              <a:t>-Optimized experience due to AI</a:t>
            </a:r>
            <a:endParaRPr sz="1300"/>
          </a:p>
          <a:p>
            <a:pPr indent="0" lvl="0" marL="0" rtl="0" algn="l">
              <a:spcBef>
                <a:spcPts val="0"/>
              </a:spcBef>
              <a:spcAft>
                <a:spcPts val="0"/>
              </a:spcAft>
              <a:buNone/>
            </a:pPr>
            <a:r>
              <a:rPr lang="en" sz="1300"/>
              <a:t>-Deliver care when and where it is need</a:t>
            </a:r>
            <a:endParaRPr sz="1300"/>
          </a:p>
        </p:txBody>
      </p:sp>
      <p:sp>
        <p:nvSpPr>
          <p:cNvPr id="2358" name="Google Shape;2358;g31682a2e640_4_138:notes"/>
          <p:cNvSpPr txBox="1"/>
          <p:nvPr>
            <p:ph idx="12" type="sldNum"/>
          </p:nvPr>
        </p:nvSpPr>
        <p:spPr>
          <a:xfrm>
            <a:off x="3884613" y="8685213"/>
            <a:ext cx="2971800" cy="4572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4" name="Shape 2364"/>
        <p:cNvGrpSpPr/>
        <p:nvPr/>
      </p:nvGrpSpPr>
      <p:grpSpPr>
        <a:xfrm>
          <a:off x="0" y="0"/>
          <a:ext cx="0" cy="0"/>
          <a:chOff x="0" y="0"/>
          <a:chExt cx="0" cy="0"/>
        </a:xfrm>
      </p:grpSpPr>
      <p:sp>
        <p:nvSpPr>
          <p:cNvPr id="2365" name="Google Shape;2365;g31682a2e640_4_146:notes"/>
          <p:cNvSpPr/>
          <p:nvPr>
            <p:ph idx="2" type="sldImg"/>
          </p:nvPr>
        </p:nvSpPr>
        <p:spPr>
          <a:xfrm>
            <a:off x="428625" y="686405"/>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6" name="Google Shape;2366;g31682a2e640_4_146:notes"/>
          <p:cNvSpPr txBox="1"/>
          <p:nvPr>
            <p:ph idx="1" type="body"/>
          </p:nvPr>
        </p:nvSpPr>
        <p:spPr>
          <a:xfrm>
            <a:off x="685800" y="4343400"/>
            <a:ext cx="5486400" cy="41148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rPr lang="en" sz="1300"/>
              <a:t>Today we are featuring these types of technologies.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The reason that these devices were selected as they represent some new spaces in Telehealth.</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We do these showcases so you can see and feel these devices and determine for yourself what they can do and what potential benefit they might provide to you or your organization.</a:t>
            </a:r>
            <a:endParaRPr sz="1300"/>
          </a:p>
        </p:txBody>
      </p:sp>
      <p:sp>
        <p:nvSpPr>
          <p:cNvPr id="2367" name="Google Shape;2367;g31682a2e640_4_146:notes"/>
          <p:cNvSpPr txBox="1"/>
          <p:nvPr>
            <p:ph idx="12" type="sldNum"/>
          </p:nvPr>
        </p:nvSpPr>
        <p:spPr>
          <a:xfrm>
            <a:off x="3884613" y="8685213"/>
            <a:ext cx="2971800" cy="4572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6" name="Shape 2376"/>
        <p:cNvGrpSpPr/>
        <p:nvPr/>
      </p:nvGrpSpPr>
      <p:grpSpPr>
        <a:xfrm>
          <a:off x="0" y="0"/>
          <a:ext cx="0" cy="0"/>
          <a:chOff x="0" y="0"/>
          <a:chExt cx="0" cy="0"/>
        </a:xfrm>
      </p:grpSpPr>
      <p:sp>
        <p:nvSpPr>
          <p:cNvPr id="2377" name="Google Shape;2377;g31682a2e640_4_157:notes"/>
          <p:cNvSpPr/>
          <p:nvPr>
            <p:ph idx="2" type="sldImg"/>
          </p:nvPr>
        </p:nvSpPr>
        <p:spPr>
          <a:xfrm>
            <a:off x="428625" y="686405"/>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8" name="Google Shape;2378;g31682a2e640_4_157:notes"/>
          <p:cNvSpPr txBox="1"/>
          <p:nvPr>
            <p:ph idx="1" type="body"/>
          </p:nvPr>
        </p:nvSpPr>
        <p:spPr>
          <a:xfrm>
            <a:off x="685800" y="4343400"/>
            <a:ext cx="5486400" cy="41148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rPr lang="en" sz="1300"/>
              <a:t>Telehealth cart in case</a:t>
            </a:r>
            <a:endParaRPr sz="1300"/>
          </a:p>
          <a:p>
            <a:pPr indent="0" lvl="0" marL="0" rtl="0" algn="l">
              <a:spcBef>
                <a:spcPts val="0"/>
              </a:spcBef>
              <a:spcAft>
                <a:spcPts val="0"/>
              </a:spcAft>
              <a:buNone/>
            </a:pPr>
            <a:r>
              <a:rPr lang="en" sz="1300"/>
              <a:t>-The use of traditional telehealth devices in a portable form-factor.</a:t>
            </a:r>
            <a:endParaRPr sz="1300"/>
          </a:p>
          <a:p>
            <a:pPr indent="0" lvl="0" marL="0" rtl="0" algn="l">
              <a:spcBef>
                <a:spcPts val="0"/>
              </a:spcBef>
              <a:spcAft>
                <a:spcPts val="0"/>
              </a:spcAft>
              <a:buNone/>
            </a:pPr>
            <a:r>
              <a:rPr lang="en" sz="1300"/>
              <a:t>-Bringing the Telehealth cart to the patients.</a:t>
            </a:r>
            <a:endParaRPr sz="1300"/>
          </a:p>
          <a:p>
            <a:pPr indent="0" lvl="0" marL="0" rtl="0" algn="l">
              <a:spcBef>
                <a:spcPts val="0"/>
              </a:spcBef>
              <a:spcAft>
                <a:spcPts val="0"/>
              </a:spcAft>
              <a:buNone/>
            </a:pPr>
            <a:r>
              <a:rPr lang="en" sz="1300"/>
              <a:t>-Backpack form factors.</a:t>
            </a:r>
            <a:endParaRPr sz="1300"/>
          </a:p>
        </p:txBody>
      </p:sp>
      <p:sp>
        <p:nvSpPr>
          <p:cNvPr id="2379" name="Google Shape;2379;g31682a2e640_4_157:notes"/>
          <p:cNvSpPr txBox="1"/>
          <p:nvPr>
            <p:ph idx="12" type="sldNum"/>
          </p:nvPr>
        </p:nvSpPr>
        <p:spPr>
          <a:xfrm>
            <a:off x="3884613" y="8685213"/>
            <a:ext cx="2971800" cy="4572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6" name="Shape 2386"/>
        <p:cNvGrpSpPr/>
        <p:nvPr/>
      </p:nvGrpSpPr>
      <p:grpSpPr>
        <a:xfrm>
          <a:off x="0" y="0"/>
          <a:ext cx="0" cy="0"/>
          <a:chOff x="0" y="0"/>
          <a:chExt cx="0" cy="0"/>
        </a:xfrm>
      </p:grpSpPr>
      <p:sp>
        <p:nvSpPr>
          <p:cNvPr id="2387" name="Google Shape;2387;g31682a2e640_4_166:notes"/>
          <p:cNvSpPr/>
          <p:nvPr>
            <p:ph idx="2" type="sldImg"/>
          </p:nvPr>
        </p:nvSpPr>
        <p:spPr>
          <a:xfrm>
            <a:off x="428625" y="686405"/>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8" name="Google Shape;2388;g31682a2e640_4_166:notes"/>
          <p:cNvSpPr txBox="1"/>
          <p:nvPr>
            <p:ph idx="1" type="body"/>
          </p:nvPr>
        </p:nvSpPr>
        <p:spPr>
          <a:xfrm>
            <a:off x="685800" y="4343400"/>
            <a:ext cx="5486400" cy="41148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rPr lang="en" sz="1300"/>
              <a:t>AI-Human tracking: Human faces and body shapes</a:t>
            </a:r>
            <a:endParaRPr sz="1300"/>
          </a:p>
          <a:p>
            <a:pPr indent="0" lvl="0" marL="0" rtl="0" algn="l">
              <a:spcBef>
                <a:spcPts val="0"/>
              </a:spcBef>
              <a:spcAft>
                <a:spcPts val="0"/>
              </a:spcAft>
              <a:buNone/>
            </a:pPr>
            <a:r>
              <a:rPr lang="en" sz="1300"/>
              <a:t>AI is getting good at recognizing human faces vs. other objects.</a:t>
            </a:r>
            <a:endParaRPr sz="1300"/>
          </a:p>
          <a:p>
            <a:pPr indent="0" lvl="0" marL="0" rtl="0" algn="l">
              <a:spcBef>
                <a:spcPts val="0"/>
              </a:spcBef>
              <a:spcAft>
                <a:spcPts val="0"/>
              </a:spcAft>
              <a:buNone/>
            </a:pPr>
            <a:r>
              <a:rPr lang="en" sz="1300"/>
              <a:t>This enhancement is starting to saturate the webcam market space for more premium devices.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Here are two examples: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Obsbot:</a:t>
            </a:r>
            <a:endParaRPr sz="1300"/>
          </a:p>
          <a:p>
            <a:pPr indent="0" lvl="0" marL="0" marR="0" rtl="0" algn="l">
              <a:lnSpc>
                <a:spcPct val="100000"/>
              </a:lnSpc>
              <a:spcBef>
                <a:spcPts val="0"/>
              </a:spcBef>
              <a:spcAft>
                <a:spcPts val="0"/>
              </a:spcAft>
              <a:buClr>
                <a:schemeClr val="dk1"/>
              </a:buClr>
              <a:buSzPts val="1100"/>
              <a:buFont typeface="Calibri"/>
              <a:buNone/>
            </a:pPr>
            <a:r>
              <a:rPr lang="en" sz="1100"/>
              <a:t>-Battery-powered mobility</a:t>
            </a:r>
            <a:endParaRPr sz="1300"/>
          </a:p>
          <a:p>
            <a:pPr indent="0" lvl="0" marL="0" marR="0" rtl="0" algn="l">
              <a:lnSpc>
                <a:spcPct val="100000"/>
              </a:lnSpc>
              <a:spcBef>
                <a:spcPts val="0"/>
              </a:spcBef>
              <a:spcAft>
                <a:spcPts val="0"/>
              </a:spcAft>
              <a:buClr>
                <a:schemeClr val="dk1"/>
              </a:buClr>
              <a:buSzPts val="1100"/>
              <a:buFont typeface="Calibri"/>
              <a:buNone/>
            </a:pPr>
            <a:r>
              <a:rPr lang="en" sz="1100"/>
              <a:t>-Various output formats</a:t>
            </a:r>
            <a:endParaRPr sz="1300"/>
          </a:p>
          <a:p>
            <a:pPr indent="0" lvl="0" marL="0" marR="0" rtl="0" algn="l">
              <a:lnSpc>
                <a:spcPct val="100000"/>
              </a:lnSpc>
              <a:spcBef>
                <a:spcPts val="0"/>
              </a:spcBef>
              <a:spcAft>
                <a:spcPts val="0"/>
              </a:spcAft>
              <a:buClr>
                <a:schemeClr val="dk1"/>
              </a:buClr>
              <a:buSzPts val="1100"/>
              <a:buFont typeface="Calibri"/>
              <a:buNone/>
            </a:pPr>
            <a:r>
              <a:t/>
            </a:r>
            <a:endParaRPr sz="1100"/>
          </a:p>
          <a:p>
            <a:pPr indent="0" lvl="0" marL="0" marR="0" rtl="0" algn="l">
              <a:lnSpc>
                <a:spcPct val="100000"/>
              </a:lnSpc>
              <a:spcBef>
                <a:spcPts val="0"/>
              </a:spcBef>
              <a:spcAft>
                <a:spcPts val="0"/>
              </a:spcAft>
              <a:buClr>
                <a:schemeClr val="dk1"/>
              </a:buClr>
              <a:buSzPts val="1100"/>
              <a:buFont typeface="Calibri"/>
              <a:buNone/>
            </a:pPr>
            <a:r>
              <a:t/>
            </a:r>
            <a:endParaRPr sz="1100"/>
          </a:p>
          <a:p>
            <a:pPr indent="0" lvl="0" marL="0" rtl="0" algn="l">
              <a:spcBef>
                <a:spcPts val="0"/>
              </a:spcBef>
              <a:spcAft>
                <a:spcPts val="0"/>
              </a:spcAft>
              <a:buNone/>
            </a:pPr>
            <a:r>
              <a:rPr lang="en" sz="1300"/>
              <a:t>iPevo:</a:t>
            </a:r>
            <a:endParaRPr sz="1300"/>
          </a:p>
          <a:p>
            <a:pPr indent="0" lvl="0" marL="0" rtl="0" algn="l">
              <a:spcBef>
                <a:spcPts val="0"/>
              </a:spcBef>
              <a:spcAft>
                <a:spcPts val="0"/>
              </a:spcAft>
              <a:buNone/>
            </a:pPr>
            <a:r>
              <a:rPr lang="en" sz="1300"/>
              <a:t>Document camera: digitizing physical media</a:t>
            </a:r>
            <a:endParaRPr sz="1300"/>
          </a:p>
          <a:p>
            <a:pPr indent="0" lvl="0" marL="0" rtl="0" algn="l">
              <a:spcBef>
                <a:spcPts val="0"/>
              </a:spcBef>
              <a:spcAft>
                <a:spcPts val="0"/>
              </a:spcAft>
              <a:buNone/>
            </a:pPr>
            <a:r>
              <a:rPr lang="en" sz="1300"/>
              <a:t>AI Human Tracking and Noise isolation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Speech pathologist: using flashcards, and seeing the provider’s mouth to help patients make the correct sounds</a:t>
            </a:r>
            <a:endParaRPr sz="1300"/>
          </a:p>
        </p:txBody>
      </p:sp>
      <p:sp>
        <p:nvSpPr>
          <p:cNvPr id="2389" name="Google Shape;2389;g31682a2e640_4_166:notes"/>
          <p:cNvSpPr txBox="1"/>
          <p:nvPr>
            <p:ph idx="12" type="sldNum"/>
          </p:nvPr>
        </p:nvSpPr>
        <p:spPr>
          <a:xfrm>
            <a:off x="3884613" y="8685213"/>
            <a:ext cx="2971800" cy="4572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8" name="Shape 2398"/>
        <p:cNvGrpSpPr/>
        <p:nvPr/>
      </p:nvGrpSpPr>
      <p:grpSpPr>
        <a:xfrm>
          <a:off x="0" y="0"/>
          <a:ext cx="0" cy="0"/>
          <a:chOff x="0" y="0"/>
          <a:chExt cx="0" cy="0"/>
        </a:xfrm>
      </p:grpSpPr>
      <p:sp>
        <p:nvSpPr>
          <p:cNvPr id="2399" name="Google Shape;2399;g31682a2e640_4_177:notes"/>
          <p:cNvSpPr/>
          <p:nvPr>
            <p:ph idx="2" type="sldImg"/>
          </p:nvPr>
        </p:nvSpPr>
        <p:spPr>
          <a:xfrm>
            <a:off x="428625" y="686405"/>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0" name="Google Shape;2400;g31682a2e640_4_177:notes"/>
          <p:cNvSpPr txBox="1"/>
          <p:nvPr>
            <p:ph idx="1" type="body"/>
          </p:nvPr>
        </p:nvSpPr>
        <p:spPr>
          <a:xfrm>
            <a:off x="685800" y="4343400"/>
            <a:ext cx="5486400" cy="4114800"/>
          </a:xfrm>
          <a:prstGeom prst="rect">
            <a:avLst/>
          </a:prstGeom>
          <a:noFill/>
          <a:ln>
            <a:noFill/>
          </a:ln>
        </p:spPr>
        <p:txBody>
          <a:bodyPr anchorCtr="0" anchor="t" bIns="45550" lIns="91100" spcFirstLastPara="1" rIns="91100" wrap="square" tIns="45550">
            <a:noAutofit/>
          </a:bodyPr>
          <a:lstStyle/>
          <a:p>
            <a:pPr indent="0" lvl="0" marL="0" marR="0" rtl="0" algn="l">
              <a:lnSpc>
                <a:spcPct val="100000"/>
              </a:lnSpc>
              <a:spcBef>
                <a:spcPts val="0"/>
              </a:spcBef>
              <a:spcAft>
                <a:spcPts val="0"/>
              </a:spcAft>
              <a:buClr>
                <a:schemeClr val="dk1"/>
              </a:buClr>
              <a:buSzPts val="1100"/>
              <a:buFont typeface="Calibri"/>
              <a:buNone/>
            </a:pPr>
            <a:r>
              <a:rPr lang="en" sz="1300"/>
              <a:t>Medwand: </a:t>
            </a:r>
            <a:r>
              <a:rPr lang="en" sz="1100"/>
              <a:t>-Tablet/Smartphone based</a:t>
            </a:r>
            <a:endParaRPr sz="1300"/>
          </a:p>
          <a:p>
            <a:pPr indent="0" lvl="0" marL="0" rtl="0" algn="l">
              <a:spcBef>
                <a:spcPts val="0"/>
              </a:spcBef>
              <a:spcAft>
                <a:spcPts val="0"/>
              </a:spcAft>
              <a:buNone/>
            </a:pPr>
            <a:r>
              <a:rPr lang="en" sz="1300"/>
              <a:t>-Allows for the provider to drive exams remotely</a:t>
            </a:r>
            <a:endParaRPr sz="1300"/>
          </a:p>
          <a:p>
            <a:pPr indent="0" lvl="0" marL="0" rtl="0" algn="l">
              <a:spcBef>
                <a:spcPts val="0"/>
              </a:spcBef>
              <a:spcAft>
                <a:spcPts val="0"/>
              </a:spcAft>
              <a:buNone/>
            </a:pPr>
            <a:r>
              <a:rPr lang="en" sz="1300"/>
              <a:t>-USB-C wired connection, no pairing of device</a:t>
            </a:r>
            <a:endParaRPr sz="1300"/>
          </a:p>
          <a:p>
            <a:pPr indent="0" lvl="0" marL="0" rtl="0" algn="l">
              <a:spcBef>
                <a:spcPts val="0"/>
              </a:spcBef>
              <a:spcAft>
                <a:spcPts val="0"/>
              </a:spcAft>
              <a:buNone/>
            </a:pPr>
            <a:r>
              <a:rPr lang="en" sz="1300"/>
              <a:t>-No battery to charge</a:t>
            </a:r>
            <a:endParaRPr sz="1300"/>
          </a:p>
          <a:p>
            <a:pPr indent="0" lvl="0" marL="0" rtl="0" algn="l">
              <a:spcBef>
                <a:spcPts val="0"/>
              </a:spcBef>
              <a:spcAft>
                <a:spcPts val="0"/>
              </a:spcAft>
              <a:buNone/>
            </a:pPr>
            <a:r>
              <a:rPr lang="en" sz="1300"/>
              <a:t>-Live/Asynchronous Exam</a:t>
            </a:r>
            <a:endParaRPr sz="1300"/>
          </a:p>
          <a:p>
            <a:pPr indent="0" lvl="0" marL="0" rtl="0" algn="l">
              <a:spcBef>
                <a:spcPts val="0"/>
              </a:spcBef>
              <a:spcAft>
                <a:spcPts val="0"/>
              </a:spcAft>
              <a:buNone/>
            </a:pPr>
            <a:r>
              <a:rPr lang="en" sz="1300"/>
              <a:t>-Size of a computer mouse</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marR="0" rtl="0" algn="l">
              <a:lnSpc>
                <a:spcPct val="100000"/>
              </a:lnSpc>
              <a:spcBef>
                <a:spcPts val="0"/>
              </a:spcBef>
              <a:spcAft>
                <a:spcPts val="0"/>
              </a:spcAft>
              <a:buClr>
                <a:schemeClr val="dk1"/>
              </a:buClr>
              <a:buSzPts val="1100"/>
              <a:buFont typeface="Calibri"/>
              <a:buNone/>
            </a:pPr>
            <a:r>
              <a:rPr lang="en" sz="1300"/>
              <a:t>Tyto: </a:t>
            </a:r>
            <a:r>
              <a:rPr lang="en" sz="1100"/>
              <a:t>-Tablet/Smartphone based</a:t>
            </a:r>
            <a:endParaRPr sz="1300"/>
          </a:p>
          <a:p>
            <a:pPr indent="0" lvl="0" marL="0" rtl="0" algn="l">
              <a:spcBef>
                <a:spcPts val="0"/>
              </a:spcBef>
              <a:spcAft>
                <a:spcPts val="0"/>
              </a:spcAft>
              <a:buNone/>
            </a:pPr>
            <a:r>
              <a:rPr lang="en" sz="1300"/>
              <a:t>-integrated patient self-guidance  </a:t>
            </a:r>
            <a:endParaRPr sz="1300"/>
          </a:p>
          <a:p>
            <a:pPr indent="0" lvl="0" marL="0" marR="0" rtl="0" algn="l">
              <a:lnSpc>
                <a:spcPct val="100000"/>
              </a:lnSpc>
              <a:spcBef>
                <a:spcPts val="0"/>
              </a:spcBef>
              <a:spcAft>
                <a:spcPts val="0"/>
              </a:spcAft>
              <a:buClr>
                <a:schemeClr val="dk1"/>
              </a:buClr>
              <a:buSzPts val="1100"/>
              <a:buFont typeface="Calibri"/>
              <a:buNone/>
            </a:pPr>
            <a:r>
              <a:rPr lang="en" sz="1100"/>
              <a:t>-Live visit/Asynchronous Exam </a:t>
            </a:r>
            <a:endParaRPr sz="1300"/>
          </a:p>
          <a:p>
            <a:pPr indent="0" lvl="0" marL="0" marR="0" rtl="0" algn="l">
              <a:lnSpc>
                <a:spcPct val="100000"/>
              </a:lnSpc>
              <a:spcBef>
                <a:spcPts val="0"/>
              </a:spcBef>
              <a:spcAft>
                <a:spcPts val="0"/>
              </a:spcAft>
              <a:buClr>
                <a:schemeClr val="dk1"/>
              </a:buClr>
              <a:buSzPts val="1100"/>
              <a:buFont typeface="Calibri"/>
              <a:buNone/>
            </a:pPr>
            <a:r>
              <a:rPr lang="en" sz="1100"/>
              <a:t>-Can be user-driven</a:t>
            </a:r>
            <a:endParaRPr sz="1300"/>
          </a:p>
          <a:p>
            <a:pPr indent="0" lvl="0" marL="0" marR="0" rtl="0" algn="l">
              <a:lnSpc>
                <a:spcPct val="100000"/>
              </a:lnSpc>
              <a:spcBef>
                <a:spcPts val="0"/>
              </a:spcBef>
              <a:spcAft>
                <a:spcPts val="0"/>
              </a:spcAft>
              <a:buClr>
                <a:schemeClr val="dk1"/>
              </a:buClr>
              <a:buSzPts val="1100"/>
              <a:buFont typeface="Calibri"/>
              <a:buNone/>
            </a:pPr>
            <a:r>
              <a:t/>
            </a:r>
            <a:endParaRPr sz="1100"/>
          </a:p>
          <a:p>
            <a:pPr indent="0" lvl="0" marL="0" rtl="0" algn="l">
              <a:spcBef>
                <a:spcPts val="0"/>
              </a:spcBef>
              <a:spcAft>
                <a:spcPts val="0"/>
              </a:spcAft>
              <a:buNone/>
            </a:pPr>
            <a:r>
              <a:t/>
            </a:r>
            <a:endParaRPr sz="1300"/>
          </a:p>
        </p:txBody>
      </p:sp>
      <p:sp>
        <p:nvSpPr>
          <p:cNvPr id="2401" name="Google Shape;2401;g31682a2e640_4_177:notes"/>
          <p:cNvSpPr txBox="1"/>
          <p:nvPr>
            <p:ph idx="12" type="sldNum"/>
          </p:nvPr>
        </p:nvSpPr>
        <p:spPr>
          <a:xfrm>
            <a:off x="3884613" y="8685213"/>
            <a:ext cx="2971800" cy="4572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0" name="Shape 2410"/>
        <p:cNvGrpSpPr/>
        <p:nvPr/>
      </p:nvGrpSpPr>
      <p:grpSpPr>
        <a:xfrm>
          <a:off x="0" y="0"/>
          <a:ext cx="0" cy="0"/>
          <a:chOff x="0" y="0"/>
          <a:chExt cx="0" cy="0"/>
        </a:xfrm>
      </p:grpSpPr>
      <p:sp>
        <p:nvSpPr>
          <p:cNvPr id="2411" name="Google Shape;2411;g31682a2e640_4_188:notes"/>
          <p:cNvSpPr/>
          <p:nvPr>
            <p:ph idx="2" type="sldImg"/>
          </p:nvPr>
        </p:nvSpPr>
        <p:spPr>
          <a:xfrm>
            <a:off x="428625" y="686405"/>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2" name="Google Shape;2412;g31682a2e640_4_188:notes"/>
          <p:cNvSpPr txBox="1"/>
          <p:nvPr>
            <p:ph idx="1" type="body"/>
          </p:nvPr>
        </p:nvSpPr>
        <p:spPr>
          <a:xfrm>
            <a:off x="685800" y="4343400"/>
            <a:ext cx="5486400" cy="41148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rPr lang="en" sz="1300"/>
              <a:t>Kardia:</a:t>
            </a:r>
            <a:endParaRPr sz="1300"/>
          </a:p>
          <a:p>
            <a:pPr indent="0" lvl="0" marL="0" rtl="0" algn="l">
              <a:spcBef>
                <a:spcPts val="0"/>
              </a:spcBef>
              <a:spcAft>
                <a:spcPts val="0"/>
              </a:spcAft>
              <a:buClr>
                <a:schemeClr val="dk1"/>
              </a:buClr>
              <a:buSzPts val="1100"/>
              <a:buFont typeface="Calibri"/>
              <a:buNone/>
            </a:pPr>
            <a:r>
              <a:rPr lang="en" sz="1100"/>
              <a:t>-Coin battery-operated</a:t>
            </a:r>
            <a:endParaRPr sz="1300"/>
          </a:p>
          <a:p>
            <a:pPr indent="0" lvl="0" marL="0" rtl="0" algn="l">
              <a:spcBef>
                <a:spcPts val="0"/>
              </a:spcBef>
              <a:spcAft>
                <a:spcPts val="0"/>
              </a:spcAft>
              <a:buClr>
                <a:schemeClr val="dk1"/>
              </a:buClr>
              <a:buSzPts val="1100"/>
              <a:buFont typeface="Calibri"/>
              <a:buNone/>
            </a:pPr>
            <a:r>
              <a:rPr lang="en" sz="1100"/>
              <a:t>-12-month typical battery life</a:t>
            </a:r>
            <a:endParaRPr sz="1300"/>
          </a:p>
          <a:p>
            <a:pPr indent="0" lvl="0" marL="0" rtl="0" algn="l">
              <a:spcBef>
                <a:spcPts val="0"/>
              </a:spcBef>
              <a:spcAft>
                <a:spcPts val="0"/>
              </a:spcAft>
              <a:buNone/>
            </a:pPr>
            <a:r>
              <a:rPr lang="en" sz="1300"/>
              <a:t>-Simple no buttons</a:t>
            </a:r>
            <a:endParaRPr sz="1300"/>
          </a:p>
          <a:p>
            <a:pPr indent="0" lvl="0" marL="0" rtl="0" algn="l">
              <a:spcBef>
                <a:spcPts val="0"/>
              </a:spcBef>
              <a:spcAft>
                <a:spcPts val="0"/>
              </a:spcAft>
              <a:buNone/>
            </a:pPr>
            <a:r>
              <a:rPr lang="en" sz="1300"/>
              <a:t>-Allows for users to get INSTANT access to a cardiologist to provide feedback if they are having an episode</a:t>
            </a:r>
            <a:endParaRPr sz="1300"/>
          </a:p>
          <a:p>
            <a:pPr indent="0" lvl="0" marL="0" rtl="0" algn="l">
              <a:spcBef>
                <a:spcPts val="0"/>
              </a:spcBef>
              <a:spcAft>
                <a:spcPts val="0"/>
              </a:spcAft>
              <a:buNone/>
            </a:pPr>
            <a:r>
              <a:rPr lang="en" sz="1300"/>
              <a:t>-Alert circle of contacts if abnormalities are detected</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EKO:</a:t>
            </a:r>
            <a:endParaRPr sz="1300"/>
          </a:p>
          <a:p>
            <a:pPr indent="0" lvl="0" marL="0" marR="0" rtl="0" algn="l">
              <a:lnSpc>
                <a:spcPct val="100000"/>
              </a:lnSpc>
              <a:spcBef>
                <a:spcPts val="0"/>
              </a:spcBef>
              <a:spcAft>
                <a:spcPts val="0"/>
              </a:spcAft>
              <a:buClr>
                <a:srgbClr val="000000"/>
              </a:buClr>
              <a:buSzPts val="1100"/>
              <a:buFont typeface="Calibri"/>
              <a:buNone/>
            </a:pPr>
            <a:r>
              <a:rPr lang="en" sz="1100">
                <a:solidFill>
                  <a:srgbClr val="000000"/>
                </a:solidFill>
              </a:rPr>
              <a:t>-EKO-AI including potential murmurs, AFib, or other abnormalities detected</a:t>
            </a:r>
            <a:endParaRPr sz="1300"/>
          </a:p>
          <a:p>
            <a:pPr indent="0" lvl="0" marL="0" marR="0" rtl="0" algn="l">
              <a:lnSpc>
                <a:spcPct val="100000"/>
              </a:lnSpc>
              <a:spcBef>
                <a:spcPts val="0"/>
              </a:spcBef>
              <a:spcAft>
                <a:spcPts val="0"/>
              </a:spcAft>
              <a:buClr>
                <a:srgbClr val="000000"/>
              </a:buClr>
              <a:buSzPts val="1100"/>
              <a:buFont typeface="Calibri"/>
              <a:buNone/>
            </a:pPr>
            <a:r>
              <a:rPr lang="en" sz="1100">
                <a:solidFill>
                  <a:srgbClr val="000000"/>
                </a:solidFill>
              </a:rPr>
              <a:t>-Traditional form factor</a:t>
            </a:r>
            <a:endParaRPr sz="1300"/>
          </a:p>
          <a:p>
            <a:pPr indent="0" lvl="0" marL="0" marR="0" rtl="0" algn="l">
              <a:lnSpc>
                <a:spcPct val="100000"/>
              </a:lnSpc>
              <a:spcBef>
                <a:spcPts val="0"/>
              </a:spcBef>
              <a:spcAft>
                <a:spcPts val="0"/>
              </a:spcAft>
              <a:buClr>
                <a:srgbClr val="000000"/>
              </a:buClr>
              <a:buSzPts val="1100"/>
              <a:buFont typeface="Calibri"/>
              <a:buNone/>
            </a:pPr>
            <a:r>
              <a:rPr lang="en" sz="1100">
                <a:solidFill>
                  <a:srgbClr val="000000"/>
                </a:solidFill>
              </a:rPr>
              <a:t>-USB-C charge</a:t>
            </a:r>
            <a:endParaRPr sz="1300"/>
          </a:p>
          <a:p>
            <a:pPr indent="0" lvl="0" marL="0" marR="0" rtl="0" algn="l">
              <a:lnSpc>
                <a:spcPct val="100000"/>
              </a:lnSpc>
              <a:spcBef>
                <a:spcPts val="0"/>
              </a:spcBef>
              <a:spcAft>
                <a:spcPts val="0"/>
              </a:spcAft>
              <a:buClr>
                <a:srgbClr val="000000"/>
              </a:buClr>
              <a:buSzPts val="1100"/>
              <a:buFont typeface="Calibri"/>
              <a:buNone/>
            </a:pPr>
            <a:r>
              <a:rPr lang="en" sz="1100">
                <a:solidFill>
                  <a:srgbClr val="000000"/>
                </a:solidFill>
              </a:rPr>
              <a:t>-3.5 mm jack for Aux input or Earpiece </a:t>
            </a:r>
            <a:endParaRPr sz="1300"/>
          </a:p>
          <a:p>
            <a:pPr indent="0" lvl="0" marL="0" marR="0" rtl="0" algn="l">
              <a:lnSpc>
                <a:spcPct val="100000"/>
              </a:lnSpc>
              <a:spcBef>
                <a:spcPts val="0"/>
              </a:spcBef>
              <a:spcAft>
                <a:spcPts val="0"/>
              </a:spcAft>
              <a:buClr>
                <a:srgbClr val="000000"/>
              </a:buClr>
              <a:buSzPts val="1100"/>
              <a:buFont typeface="Calibri"/>
              <a:buNone/>
            </a:pPr>
            <a:r>
              <a:rPr lang="en" sz="1100">
                <a:solidFill>
                  <a:srgbClr val="000000"/>
                </a:solidFill>
              </a:rPr>
              <a:t>-Flexible/Customized pricing structure for Telehealth implementation </a:t>
            </a:r>
            <a:endParaRPr sz="1100"/>
          </a:p>
          <a:p>
            <a:pPr indent="0" lvl="0" marL="0" rtl="0" algn="l">
              <a:spcBef>
                <a:spcPts val="0"/>
              </a:spcBef>
              <a:spcAft>
                <a:spcPts val="0"/>
              </a:spcAft>
              <a:buNone/>
            </a:pPr>
            <a:r>
              <a:t/>
            </a:r>
            <a:endParaRPr sz="1300"/>
          </a:p>
        </p:txBody>
      </p:sp>
      <p:sp>
        <p:nvSpPr>
          <p:cNvPr id="2413" name="Google Shape;2413;g31682a2e640_4_188:notes"/>
          <p:cNvSpPr txBox="1"/>
          <p:nvPr>
            <p:ph idx="12" type="sldNum"/>
          </p:nvPr>
        </p:nvSpPr>
        <p:spPr>
          <a:xfrm>
            <a:off x="3884613" y="8685213"/>
            <a:ext cx="2971800" cy="4572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2" name="Shape 2422"/>
        <p:cNvGrpSpPr/>
        <p:nvPr/>
      </p:nvGrpSpPr>
      <p:grpSpPr>
        <a:xfrm>
          <a:off x="0" y="0"/>
          <a:ext cx="0" cy="0"/>
          <a:chOff x="0" y="0"/>
          <a:chExt cx="0" cy="0"/>
        </a:xfrm>
      </p:grpSpPr>
      <p:sp>
        <p:nvSpPr>
          <p:cNvPr id="2423" name="Google Shape;2423;g31682a2e640_4_199:notes"/>
          <p:cNvSpPr/>
          <p:nvPr>
            <p:ph idx="2" type="sldImg"/>
          </p:nvPr>
        </p:nvSpPr>
        <p:spPr>
          <a:xfrm>
            <a:off x="428625" y="686405"/>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4" name="Google Shape;2424;g31682a2e640_4_199:notes"/>
          <p:cNvSpPr txBox="1"/>
          <p:nvPr>
            <p:ph idx="1" type="body"/>
          </p:nvPr>
        </p:nvSpPr>
        <p:spPr>
          <a:xfrm>
            <a:off x="685800" y="4343400"/>
            <a:ext cx="5486400" cy="41148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rPr lang="en" sz="1300"/>
              <a:t>Telehealth technology is about eliminating barriers in connecting to our patients remotely.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One of the big takeaways that we wanted to leave you with today are that Telehealth continues to evolve to be more portable and increasingly based on mobile device platform: like tablets, smart phones, and other devices.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AI-Enhancement is being integrated in every layer of care, from charting to patient workflows, and even diagnostic assistance. AI is also enhancing existing technologies that are used in telehealth: Computers, Webcams, cell phones, diagnostics devices, and more.</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Telehealth is becoming more and more focused on providing services in patients homes rather than in a remote clinic or other site, largely in part to the ubiquitous use of cell phones.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Providers are also able to provide more service from their home as more services are integrated into existing EHR platforms, allowing for a simplified workflow that providers can use remotely.</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As these services are provided to patients at their homes or wherever they make their calls from:</a:t>
            </a:r>
            <a:endParaRPr sz="1300"/>
          </a:p>
          <a:p>
            <a:pPr indent="-209550" lvl="0" marL="215900" rtl="0" algn="l">
              <a:spcBef>
                <a:spcPts val="0"/>
              </a:spcBef>
              <a:spcAft>
                <a:spcPts val="0"/>
              </a:spcAft>
              <a:buClr>
                <a:schemeClr val="dk1"/>
              </a:buClr>
              <a:buSzPts val="1100"/>
              <a:buFont typeface="Calibri"/>
              <a:buAutoNum type="arabicPeriod"/>
            </a:pPr>
            <a:r>
              <a:rPr lang="en" sz="1300"/>
              <a:t>Privacy or confidentiality</a:t>
            </a:r>
            <a:endParaRPr sz="1300"/>
          </a:p>
          <a:p>
            <a:pPr indent="-209550" lvl="0" marL="215900" rtl="0" algn="l">
              <a:spcBef>
                <a:spcPts val="0"/>
              </a:spcBef>
              <a:spcAft>
                <a:spcPts val="0"/>
              </a:spcAft>
              <a:buClr>
                <a:schemeClr val="dk1"/>
              </a:buClr>
              <a:buSzPts val="1100"/>
              <a:buFont typeface="Calibri"/>
              <a:buAutoNum type="arabicPeriod"/>
            </a:pPr>
            <a:r>
              <a:rPr lang="en" sz="1300"/>
              <a:t>Good experience in remote encounters.</a:t>
            </a:r>
            <a:endParaRPr sz="1300"/>
          </a:p>
          <a:p>
            <a:pPr indent="-209550" lvl="0" marL="215900" rtl="0" algn="l">
              <a:spcBef>
                <a:spcPts val="0"/>
              </a:spcBef>
              <a:spcAft>
                <a:spcPts val="0"/>
              </a:spcAft>
              <a:buClr>
                <a:schemeClr val="dk1"/>
              </a:buClr>
              <a:buSzPts val="1100"/>
              <a:buFont typeface="Calibri"/>
              <a:buAutoNum type="arabicPeriod"/>
            </a:pPr>
            <a:r>
              <a:rPr lang="en" sz="1300"/>
              <a:t>Appropriate care regarding licensure. </a:t>
            </a:r>
            <a:endParaRPr sz="1300"/>
          </a:p>
          <a:p>
            <a:pPr indent="-139700" lvl="0" marL="215900" rtl="0" algn="l">
              <a:spcBef>
                <a:spcPts val="0"/>
              </a:spcBef>
              <a:spcAft>
                <a:spcPts val="0"/>
              </a:spcAft>
              <a:buClr>
                <a:schemeClr val="dk1"/>
              </a:buClr>
              <a:buSzPts val="1100"/>
              <a:buFont typeface="Calibri"/>
              <a:buNone/>
            </a:pPr>
            <a:r>
              <a:t/>
            </a:r>
            <a:endParaRPr sz="1300"/>
          </a:p>
          <a:p>
            <a:pPr indent="0" lvl="0" marL="0" rtl="0" algn="l">
              <a:spcBef>
                <a:spcPts val="0"/>
              </a:spcBef>
              <a:spcAft>
                <a:spcPts val="0"/>
              </a:spcAft>
              <a:buClr>
                <a:schemeClr val="dk1"/>
              </a:buClr>
              <a:buSzPts val="1100"/>
              <a:buFont typeface="Calibri"/>
              <a:buNone/>
            </a:pPr>
            <a:r>
              <a:rPr lang="en" sz="1300"/>
              <a:t>Example: encounter with a provider during my daughter’s horse event. </a:t>
            </a:r>
            <a:endParaRPr sz="1300"/>
          </a:p>
          <a:p>
            <a:pPr indent="0" lvl="0" marL="0" rtl="0" algn="l">
              <a:spcBef>
                <a:spcPts val="0"/>
              </a:spcBef>
              <a:spcAft>
                <a:spcPts val="0"/>
              </a:spcAft>
              <a:buClr>
                <a:schemeClr val="dk1"/>
              </a:buClr>
              <a:buSzPts val="1100"/>
              <a:buFont typeface="Calibri"/>
              <a:buNone/>
            </a:pPr>
            <a:r>
              <a:t/>
            </a:r>
            <a:endParaRPr sz="1300"/>
          </a:p>
          <a:p>
            <a:pPr indent="0" lvl="0" marL="0" rtl="0" algn="l">
              <a:spcBef>
                <a:spcPts val="0"/>
              </a:spcBef>
              <a:spcAft>
                <a:spcPts val="0"/>
              </a:spcAft>
              <a:buClr>
                <a:schemeClr val="dk1"/>
              </a:buClr>
              <a:buSzPts val="1100"/>
              <a:buFont typeface="Calibri"/>
              <a:buNone/>
            </a:pPr>
            <a:r>
              <a:rPr lang="en" sz="1300"/>
              <a:t>These key questions are what we are finding people are engaging with us in regard to our survey and directly on our website.</a:t>
            </a:r>
            <a:endParaRPr sz="1300"/>
          </a:p>
        </p:txBody>
      </p:sp>
      <p:sp>
        <p:nvSpPr>
          <p:cNvPr id="2425" name="Google Shape;2425;g31682a2e640_4_199:notes"/>
          <p:cNvSpPr txBox="1"/>
          <p:nvPr>
            <p:ph idx="12" type="sldNum"/>
          </p:nvPr>
        </p:nvSpPr>
        <p:spPr>
          <a:xfrm>
            <a:off x="3884613" y="8685213"/>
            <a:ext cx="2971800" cy="4572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316307c9130_0_29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1" name="Google Shape;1331;g316307c9130_0_29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There are a proliferation of tools and solutions across the healthcare spectrum that constitute virtual care. </a:t>
            </a:r>
            <a:endParaRPr/>
          </a:p>
          <a:p>
            <a:pPr indent="0" lvl="0" marL="0" rtl="0" algn="l">
              <a:spcBef>
                <a:spcPts val="0"/>
              </a:spcBef>
              <a:spcAft>
                <a:spcPts val="0"/>
              </a:spcAft>
              <a:buNone/>
            </a:pPr>
            <a:r>
              <a:rPr lang="en"/>
              <a:t>First, there are virtual care solutions that include technology tools, they're often app based and prioritize accessibility. There's more limited evidence of their quality and safety as they may often be disconnected from the larger healthcare ecosystem.</a:t>
            </a:r>
            <a:endParaRPr/>
          </a:p>
        </p:txBody>
      </p:sp>
      <p:sp>
        <p:nvSpPr>
          <p:cNvPr id="1332" name="Google Shape;1332;g316307c9130_0_2906:notes"/>
          <p:cNvSpPr txBox="1"/>
          <p:nvPr>
            <p:ph idx="3"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ITUP - Future of Equitable Health: A Time of Crisis and Transformation</a:t>
            </a:r>
            <a:endParaRPr/>
          </a:p>
        </p:txBody>
      </p:sp>
      <p:sp>
        <p:nvSpPr>
          <p:cNvPr id="1333" name="Google Shape;1333;g316307c9130_0_2906: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2/24/2021</a:t>
            </a:r>
            <a:endParaRPr/>
          </a:p>
        </p:txBody>
      </p:sp>
      <p:sp>
        <p:nvSpPr>
          <p:cNvPr id="1334" name="Google Shape;1334;g316307c9130_0_29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0" name="Shape 2430"/>
        <p:cNvGrpSpPr/>
        <p:nvPr/>
      </p:nvGrpSpPr>
      <p:grpSpPr>
        <a:xfrm>
          <a:off x="0" y="0"/>
          <a:ext cx="0" cy="0"/>
          <a:chOff x="0" y="0"/>
          <a:chExt cx="0" cy="0"/>
        </a:xfrm>
      </p:grpSpPr>
      <p:sp>
        <p:nvSpPr>
          <p:cNvPr id="2431" name="Google Shape;2431;g31682a2e640_4_206:notes"/>
          <p:cNvSpPr/>
          <p:nvPr>
            <p:ph idx="2" type="sldImg"/>
          </p:nvPr>
        </p:nvSpPr>
        <p:spPr>
          <a:xfrm>
            <a:off x="428625" y="686405"/>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2" name="Google Shape;2432;g31682a2e640_4_206:notes"/>
          <p:cNvSpPr txBox="1"/>
          <p:nvPr>
            <p:ph idx="1" type="body"/>
          </p:nvPr>
        </p:nvSpPr>
        <p:spPr>
          <a:xfrm>
            <a:off x="685800" y="4343400"/>
            <a:ext cx="5486400" cy="41148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t/>
            </a:r>
            <a:endParaRPr sz="1300"/>
          </a:p>
        </p:txBody>
      </p:sp>
      <p:sp>
        <p:nvSpPr>
          <p:cNvPr id="2433" name="Google Shape;2433;g31682a2e640_4_206:notes"/>
          <p:cNvSpPr txBox="1"/>
          <p:nvPr>
            <p:ph idx="12" type="sldNum"/>
          </p:nvPr>
        </p:nvSpPr>
        <p:spPr>
          <a:xfrm>
            <a:off x="3884613" y="8685213"/>
            <a:ext cx="2971800" cy="4572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4" name="Shape 2444"/>
        <p:cNvGrpSpPr/>
        <p:nvPr/>
      </p:nvGrpSpPr>
      <p:grpSpPr>
        <a:xfrm>
          <a:off x="0" y="0"/>
          <a:ext cx="0" cy="0"/>
          <a:chOff x="0" y="0"/>
          <a:chExt cx="0" cy="0"/>
        </a:xfrm>
      </p:grpSpPr>
      <p:sp>
        <p:nvSpPr>
          <p:cNvPr id="2445" name="Google Shape;2445;g31682a2e640_4_219:notes"/>
          <p:cNvSpPr/>
          <p:nvPr>
            <p:ph idx="2" type="sldImg"/>
          </p:nvPr>
        </p:nvSpPr>
        <p:spPr>
          <a:xfrm>
            <a:off x="428625" y="686405"/>
            <a:ext cx="6000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6" name="Google Shape;2446;g31682a2e640_4_219:notes"/>
          <p:cNvSpPr txBox="1"/>
          <p:nvPr>
            <p:ph idx="1" type="body"/>
          </p:nvPr>
        </p:nvSpPr>
        <p:spPr>
          <a:xfrm>
            <a:off x="685800" y="4343400"/>
            <a:ext cx="5486400" cy="41148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t/>
            </a:r>
            <a:endParaRPr sz="1300"/>
          </a:p>
        </p:txBody>
      </p:sp>
      <p:sp>
        <p:nvSpPr>
          <p:cNvPr id="2447" name="Google Shape;2447;g31682a2e640_4_219:notes"/>
          <p:cNvSpPr txBox="1"/>
          <p:nvPr>
            <p:ph idx="12" type="sldNum"/>
          </p:nvPr>
        </p:nvSpPr>
        <p:spPr>
          <a:xfrm>
            <a:off x="3884613" y="8685213"/>
            <a:ext cx="2971800" cy="4572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 sz="1300"/>
              <a:t>‹#›</a:t>
            </a:fld>
            <a:endParaRPr sz="1300"/>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4" name="Shape 2454"/>
        <p:cNvGrpSpPr/>
        <p:nvPr/>
      </p:nvGrpSpPr>
      <p:grpSpPr>
        <a:xfrm>
          <a:off x="0" y="0"/>
          <a:ext cx="0" cy="0"/>
          <a:chOff x="0" y="0"/>
          <a:chExt cx="0" cy="0"/>
        </a:xfrm>
      </p:grpSpPr>
      <p:sp>
        <p:nvSpPr>
          <p:cNvPr id="2455" name="Google Shape;2455;g31420faaf0c_0_538: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g31420faaf0c_0_538: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1" name="Shape 2471"/>
        <p:cNvGrpSpPr/>
        <p:nvPr/>
      </p:nvGrpSpPr>
      <p:grpSpPr>
        <a:xfrm>
          <a:off x="0" y="0"/>
          <a:ext cx="0" cy="0"/>
          <a:chOff x="0" y="0"/>
          <a:chExt cx="0" cy="0"/>
        </a:xfrm>
      </p:grpSpPr>
      <p:sp>
        <p:nvSpPr>
          <p:cNvPr id="2472" name="Google Shape;2472;g31682a2e64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3" name="Google Shape;2473;g31682a2e64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6" name="Shape 2476"/>
        <p:cNvGrpSpPr/>
        <p:nvPr/>
      </p:nvGrpSpPr>
      <p:grpSpPr>
        <a:xfrm>
          <a:off x="0" y="0"/>
          <a:ext cx="0" cy="0"/>
          <a:chOff x="0" y="0"/>
          <a:chExt cx="0" cy="0"/>
        </a:xfrm>
      </p:grpSpPr>
      <p:sp>
        <p:nvSpPr>
          <p:cNvPr id="2477" name="Google Shape;2477;g3153be0524e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8" name="Google Shape;2478;g3153be0524e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9" name="Google Shape;2479;g3153be0524e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6" name="Shape 2486"/>
        <p:cNvGrpSpPr/>
        <p:nvPr/>
      </p:nvGrpSpPr>
      <p:grpSpPr>
        <a:xfrm>
          <a:off x="0" y="0"/>
          <a:ext cx="0" cy="0"/>
          <a:chOff x="0" y="0"/>
          <a:chExt cx="0" cy="0"/>
        </a:xfrm>
      </p:grpSpPr>
      <p:sp>
        <p:nvSpPr>
          <p:cNvPr id="2487" name="Google Shape;2487;g3153be0524e_1_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g3153be0524e_1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2" name="Shape 2492"/>
        <p:cNvGrpSpPr/>
        <p:nvPr/>
      </p:nvGrpSpPr>
      <p:grpSpPr>
        <a:xfrm>
          <a:off x="0" y="0"/>
          <a:ext cx="0" cy="0"/>
          <a:chOff x="0" y="0"/>
          <a:chExt cx="0" cy="0"/>
        </a:xfrm>
      </p:grpSpPr>
      <p:sp>
        <p:nvSpPr>
          <p:cNvPr id="2493" name="Google Shape;2493;g3153be0524e_1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4" name="Google Shape;2494;g3153be0524e_1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5" name="Google Shape;2495;g3153be0524e_1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0" name="Shape 2520"/>
        <p:cNvGrpSpPr/>
        <p:nvPr/>
      </p:nvGrpSpPr>
      <p:grpSpPr>
        <a:xfrm>
          <a:off x="0" y="0"/>
          <a:ext cx="0" cy="0"/>
          <a:chOff x="0" y="0"/>
          <a:chExt cx="0" cy="0"/>
        </a:xfrm>
      </p:grpSpPr>
      <p:sp>
        <p:nvSpPr>
          <p:cNvPr id="2521" name="Google Shape;2521;g3153be0524e_1_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g3153be0524e_1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6" name="Shape 2526"/>
        <p:cNvGrpSpPr/>
        <p:nvPr/>
      </p:nvGrpSpPr>
      <p:grpSpPr>
        <a:xfrm>
          <a:off x="0" y="0"/>
          <a:ext cx="0" cy="0"/>
          <a:chOff x="0" y="0"/>
          <a:chExt cx="0" cy="0"/>
        </a:xfrm>
      </p:grpSpPr>
      <p:sp>
        <p:nvSpPr>
          <p:cNvPr id="2527" name="Google Shape;2527;g3153be0524e_1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8" name="Google Shape;2528;g3153be0524e_1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15-30% reduction in referrals to psychiatry</a:t>
            </a:r>
            <a:endParaRPr/>
          </a:p>
          <a:p>
            <a:pPr indent="0" lvl="0" marL="0" rtl="0" algn="l">
              <a:spcBef>
                <a:spcPts val="0"/>
              </a:spcBef>
              <a:spcAft>
                <a:spcPts val="0"/>
              </a:spcAft>
              <a:buNone/>
            </a:pPr>
            <a:r>
              <a:rPr lang="en"/>
              <a:t>Pt can remain in medical home</a:t>
            </a:r>
            <a:endParaRPr/>
          </a:p>
        </p:txBody>
      </p:sp>
      <p:sp>
        <p:nvSpPr>
          <p:cNvPr id="2529" name="Google Shape;2529;g3153be0524e_1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52049"/>
              </a:buClr>
              <a:buSzPts val="800"/>
              <a:buFont typeface="Arial"/>
              <a:buNone/>
            </a:pPr>
            <a:fld id="{00000000-1234-1234-1234-123412341234}" type="slidenum">
              <a:rPr b="0" i="0" lang="en" sz="800" u="none" cap="none" strike="noStrike">
                <a:solidFill>
                  <a:srgbClr val="052049"/>
                </a:solidFill>
                <a:latin typeface="Arial"/>
                <a:ea typeface="Arial"/>
                <a:cs typeface="Arial"/>
                <a:sym typeface="Arial"/>
              </a:rPr>
              <a:t>‹#›</a:t>
            </a:fld>
            <a:endParaRPr b="0" i="0" sz="800" u="none" cap="none" strike="noStrike">
              <a:solidFill>
                <a:srgbClr val="052049"/>
              </a:solidFill>
              <a:latin typeface="Arial"/>
              <a:ea typeface="Arial"/>
              <a:cs typeface="Arial"/>
              <a:sym typeface="Arial"/>
            </a:endParaRPr>
          </a:p>
        </p:txBody>
      </p:sp>
      <p:sp>
        <p:nvSpPr>
          <p:cNvPr id="2530" name="Google Shape;2530;g3153be0524e_1_47: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52049"/>
              </a:buClr>
              <a:buSzPts val="800"/>
              <a:buFont typeface="Arial"/>
              <a:buNone/>
            </a:pPr>
            <a:r>
              <a:rPr b="0" i="0" lang="en" sz="800" u="none" cap="none" strike="noStrike">
                <a:solidFill>
                  <a:srgbClr val="052049"/>
                </a:solidFill>
                <a:latin typeface="Arial"/>
                <a:ea typeface="Arial"/>
                <a:cs typeface="Arial"/>
                <a:sym typeface="Arial"/>
              </a:rPr>
              <a:t>| [footer text here]</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7" name="Shape 2537"/>
        <p:cNvGrpSpPr/>
        <p:nvPr/>
      </p:nvGrpSpPr>
      <p:grpSpPr>
        <a:xfrm>
          <a:off x="0" y="0"/>
          <a:ext cx="0" cy="0"/>
          <a:chOff x="0" y="0"/>
          <a:chExt cx="0" cy="0"/>
        </a:xfrm>
      </p:grpSpPr>
      <p:sp>
        <p:nvSpPr>
          <p:cNvPr id="2538" name="Google Shape;2538;g3153be0524e_1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9" name="Google Shape;2539;g3153be0524e_1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a:t>Designed to increase timely access to mental health care for youth throughout California’s communities, especially in the state’s most underserved and rural areas, Cal-MAP expands equitable access to high-quality, culturally attuned youth mental health care within lower-stigma, early-intervention focused primary care settings.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
              <a:t>Support for Other efforts, including CYBHI workstreams: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10000"/>
              </a:lnSpc>
              <a:spcBef>
                <a:spcPts val="800"/>
              </a:spcBef>
              <a:spcAft>
                <a:spcPts val="0"/>
              </a:spcAft>
              <a:buNone/>
            </a:pPr>
            <a:r>
              <a:rPr lang="en" sz="1000">
                <a:solidFill>
                  <a:schemeClr val="lt1"/>
                </a:solidFill>
                <a:latin typeface="Quattrocento Sans"/>
                <a:ea typeface="Quattrocento Sans"/>
                <a:cs typeface="Quattrocento Sans"/>
                <a:sym typeface="Quattrocento Sans"/>
              </a:rPr>
              <a:t>Support for ACE screening – interpretation of scores, support with treatment planning</a:t>
            </a:r>
            <a:endParaRPr/>
          </a:p>
          <a:p>
            <a:pPr indent="0" lvl="0" marL="0" rtl="0" algn="l">
              <a:lnSpc>
                <a:spcPct val="110000"/>
              </a:lnSpc>
              <a:spcBef>
                <a:spcPts val="800"/>
              </a:spcBef>
              <a:spcAft>
                <a:spcPts val="0"/>
              </a:spcAft>
              <a:buNone/>
            </a:pPr>
            <a:r>
              <a:rPr lang="en" sz="1000">
                <a:solidFill>
                  <a:schemeClr val="lt1"/>
                </a:solidFill>
                <a:latin typeface="Quattrocento Sans"/>
                <a:ea typeface="Quattrocento Sans"/>
                <a:cs typeface="Quattrocento Sans"/>
                <a:sym typeface="Quattrocento Sans"/>
              </a:rPr>
              <a:t>Primary care &amp; BH Work force development:   including new Dyadic Care benefit</a:t>
            </a:r>
            <a:endParaRPr/>
          </a:p>
          <a:p>
            <a:pPr indent="0" lvl="0" marL="0" rtl="0" algn="l">
              <a:lnSpc>
                <a:spcPct val="110000"/>
              </a:lnSpc>
              <a:spcBef>
                <a:spcPts val="800"/>
              </a:spcBef>
              <a:spcAft>
                <a:spcPts val="0"/>
              </a:spcAft>
              <a:buNone/>
            </a:pPr>
            <a:r>
              <a:rPr lang="en" sz="1000">
                <a:solidFill>
                  <a:schemeClr val="lt1"/>
                </a:solidFill>
                <a:latin typeface="Quattrocento Sans"/>
                <a:ea typeface="Quattrocento Sans"/>
                <a:cs typeface="Quattrocento Sans"/>
                <a:sym typeface="Quattrocento Sans"/>
              </a:rPr>
              <a:t>Foundations of trauma-informed practice for educational and care settings</a:t>
            </a:r>
            <a:endParaRPr/>
          </a:p>
          <a:p>
            <a:pPr indent="0" lvl="0" marL="0" rtl="0" algn="l">
              <a:lnSpc>
                <a:spcPct val="110000"/>
              </a:lnSpc>
              <a:spcBef>
                <a:spcPts val="800"/>
              </a:spcBef>
              <a:spcAft>
                <a:spcPts val="0"/>
              </a:spcAft>
              <a:buClr>
                <a:schemeClr val="dk1"/>
              </a:buClr>
              <a:buSzPts val="1000"/>
              <a:buFont typeface="Calibri"/>
              <a:buNone/>
            </a:pPr>
            <a:r>
              <a:t/>
            </a:r>
            <a:endParaRPr sz="1000">
              <a:solidFill>
                <a:schemeClr val="lt1"/>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2540" name="Google Shape;2540;g3153be0524e_1_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3.png"/><Relationship Id="rId3"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3.png"/><Relationship Id="rId3"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3.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9.jpg"/><Relationship Id="rId3" Type="http://schemas.openxmlformats.org/officeDocument/2006/relationships/image" Target="../media/image17.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8.png"/><Relationship Id="rId3" Type="http://schemas.openxmlformats.org/officeDocument/2006/relationships/image" Target="../media/image19.jp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5.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0.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8.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2.png"/><Relationship Id="rId3" Type="http://schemas.openxmlformats.org/officeDocument/2006/relationships/image" Target="../media/image63.jp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44.png"/><Relationship Id="rId3" Type="http://schemas.openxmlformats.org/officeDocument/2006/relationships/image" Target="../media/image36.jp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4.jp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45.jp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9" name="Shape 619"/>
        <p:cNvGrpSpPr/>
        <p:nvPr/>
      </p:nvGrpSpPr>
      <p:grpSpPr>
        <a:xfrm>
          <a:off x="0" y="0"/>
          <a:ext cx="0" cy="0"/>
          <a:chOff x="0" y="0"/>
          <a:chExt cx="0" cy="0"/>
        </a:xfrm>
      </p:grpSpPr>
      <p:sp>
        <p:nvSpPr>
          <p:cNvPr id="620" name="Google Shape;620;p10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21" name="Google Shape;621;p10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2" name="Google Shape;622;p10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3" name="Google Shape;623;p10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4" name="Shape 624"/>
        <p:cNvGrpSpPr/>
        <p:nvPr/>
      </p:nvGrpSpPr>
      <p:grpSpPr>
        <a:xfrm>
          <a:off x="0" y="0"/>
          <a:ext cx="0" cy="0"/>
          <a:chOff x="0" y="0"/>
          <a:chExt cx="0" cy="0"/>
        </a:xfrm>
      </p:grpSpPr>
      <p:sp>
        <p:nvSpPr>
          <p:cNvPr id="625" name="Google Shape;625;p10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6" name="Google Shape;626;p10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27" name="Google Shape;627;p10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8" name="Shape 628"/>
        <p:cNvGrpSpPr/>
        <p:nvPr/>
      </p:nvGrpSpPr>
      <p:grpSpPr>
        <a:xfrm>
          <a:off x="0" y="0"/>
          <a:ext cx="0" cy="0"/>
          <a:chOff x="0" y="0"/>
          <a:chExt cx="0" cy="0"/>
        </a:xfrm>
      </p:grpSpPr>
      <p:sp>
        <p:nvSpPr>
          <p:cNvPr id="629" name="Google Shape;629;p109"/>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0" name="Google Shape;630;p109"/>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631" name="Google Shape;631;p109"/>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632" name="Google Shape;632;p10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3" name="Google Shape;633;p10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4" name="Google Shape;634;p10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5" name="Shape 635"/>
        <p:cNvGrpSpPr/>
        <p:nvPr/>
      </p:nvGrpSpPr>
      <p:grpSpPr>
        <a:xfrm>
          <a:off x="0" y="0"/>
          <a:ext cx="0" cy="0"/>
          <a:chOff x="0" y="0"/>
          <a:chExt cx="0" cy="0"/>
        </a:xfrm>
      </p:grpSpPr>
      <p:sp>
        <p:nvSpPr>
          <p:cNvPr id="636" name="Google Shape;636;p110"/>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7" name="Google Shape;637;p110"/>
          <p:cNvSpPr/>
          <p:nvPr>
            <p:ph idx="2" type="pic"/>
          </p:nvPr>
        </p:nvSpPr>
        <p:spPr>
          <a:xfrm>
            <a:off x="3887391" y="740569"/>
            <a:ext cx="4629300" cy="3655200"/>
          </a:xfrm>
          <a:prstGeom prst="rect">
            <a:avLst/>
          </a:prstGeom>
          <a:noFill/>
          <a:ln>
            <a:noFill/>
          </a:ln>
        </p:spPr>
      </p:sp>
      <p:sp>
        <p:nvSpPr>
          <p:cNvPr id="638" name="Google Shape;638;p110"/>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639" name="Google Shape;639;p1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0" name="Google Shape;640;p1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1" name="Google Shape;641;p1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42" name="Shape 642"/>
        <p:cNvGrpSpPr/>
        <p:nvPr/>
      </p:nvGrpSpPr>
      <p:grpSpPr>
        <a:xfrm>
          <a:off x="0" y="0"/>
          <a:ext cx="0" cy="0"/>
          <a:chOff x="0" y="0"/>
          <a:chExt cx="0" cy="0"/>
        </a:xfrm>
      </p:grpSpPr>
      <p:sp>
        <p:nvSpPr>
          <p:cNvPr id="643" name="Google Shape;643;p11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4" name="Google Shape;644;p111"/>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5" name="Google Shape;645;p1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6" name="Google Shape;646;p1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7" name="Google Shape;647;p1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48" name="Shape 648"/>
        <p:cNvGrpSpPr/>
        <p:nvPr/>
      </p:nvGrpSpPr>
      <p:grpSpPr>
        <a:xfrm>
          <a:off x="0" y="0"/>
          <a:ext cx="0" cy="0"/>
          <a:chOff x="0" y="0"/>
          <a:chExt cx="0" cy="0"/>
        </a:xfrm>
      </p:grpSpPr>
      <p:sp>
        <p:nvSpPr>
          <p:cNvPr id="649" name="Google Shape;649;p112"/>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50" name="Google Shape;650;p112"/>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1" name="Google Shape;651;p11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2" name="Google Shape;652;p11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3" name="Google Shape;653;p11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Title and Content">
  <p:cSld name="Short Title and Content">
    <p:spTree>
      <p:nvGrpSpPr>
        <p:cNvPr id="654" name="Shape 654"/>
        <p:cNvGrpSpPr/>
        <p:nvPr/>
      </p:nvGrpSpPr>
      <p:grpSpPr>
        <a:xfrm>
          <a:off x="0" y="0"/>
          <a:ext cx="0" cy="0"/>
          <a:chOff x="0" y="0"/>
          <a:chExt cx="0" cy="0"/>
        </a:xfrm>
      </p:grpSpPr>
      <p:sp>
        <p:nvSpPr>
          <p:cNvPr id="655" name="Google Shape;655;p113"/>
          <p:cNvSpPr txBox="1"/>
          <p:nvPr>
            <p:ph type="title"/>
          </p:nvPr>
        </p:nvSpPr>
        <p:spPr>
          <a:xfrm>
            <a:off x="228599" y="137160"/>
            <a:ext cx="8686800" cy="632400"/>
          </a:xfrm>
          <a:prstGeom prst="rect">
            <a:avLst/>
          </a:prstGeom>
          <a:noFill/>
          <a:ln>
            <a:noFill/>
          </a:ln>
        </p:spPr>
        <p:txBody>
          <a:bodyPr anchorCtr="0" anchor="t" bIns="34275" lIns="68575" spcFirstLastPara="1" rIns="68575" wrap="square" tIns="34275">
            <a:noAutofit/>
          </a:bodyPr>
          <a:lstStyle>
            <a:lvl1pPr lvl="0" algn="l">
              <a:lnSpc>
                <a:spcPct val="75000"/>
              </a:lnSpc>
              <a:spcBef>
                <a:spcPts val="0"/>
              </a:spcBef>
              <a:spcAft>
                <a:spcPts val="0"/>
              </a:spcAft>
              <a:buClr>
                <a:srgbClr val="19B9CA"/>
              </a:buClr>
              <a:buSzPts val="3300"/>
              <a:buFont typeface="Calibri"/>
              <a:buNone/>
              <a:defRPr>
                <a:solidFill>
                  <a:srgbClr val="19B9CA"/>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56" name="Google Shape;656;p113"/>
          <p:cNvSpPr txBox="1"/>
          <p:nvPr>
            <p:ph idx="1" type="body"/>
          </p:nvPr>
        </p:nvSpPr>
        <p:spPr>
          <a:xfrm>
            <a:off x="228600" y="2523974"/>
            <a:ext cx="8686800" cy="8859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7" name="Google Shape;657;p1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8" name="Google Shape;658;p1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9" name="Google Shape;659;p1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660" name="Google Shape;660;p113"/>
          <p:cNvCxnSpPr/>
          <p:nvPr/>
        </p:nvCxnSpPr>
        <p:spPr>
          <a:xfrm>
            <a:off x="1486371" y="4807088"/>
            <a:ext cx="7422600" cy="0"/>
          </a:xfrm>
          <a:prstGeom prst="straightConnector1">
            <a:avLst/>
          </a:prstGeom>
          <a:noFill/>
          <a:ln cap="flat" cmpd="sng" w="12700">
            <a:solidFill>
              <a:srgbClr val="554D56"/>
            </a:solidFill>
            <a:prstDash val="solid"/>
            <a:miter lim="800000"/>
            <a:headEnd len="sm" w="sm" type="none"/>
            <a:tailEnd len="sm" w="sm" type="none"/>
          </a:ln>
        </p:spPr>
      </p:cxnSp>
      <p:pic>
        <p:nvPicPr>
          <p:cNvPr descr="CC_Horz_RGB_Logo.png" id="661" name="Google Shape;661;p113"/>
          <p:cNvPicPr preferRelativeResize="0"/>
          <p:nvPr/>
        </p:nvPicPr>
        <p:blipFill rotWithShape="1">
          <a:blip r:embed="rId2">
            <a:alphaModFix/>
          </a:blip>
          <a:srcRect b="0" l="0" r="0" t="0"/>
          <a:stretch/>
        </p:blipFill>
        <p:spPr>
          <a:xfrm>
            <a:off x="187357" y="4663199"/>
            <a:ext cx="1190450" cy="351900"/>
          </a:xfrm>
          <a:prstGeom prst="rect">
            <a:avLst/>
          </a:prstGeom>
          <a:noFill/>
          <a:ln>
            <a:noFill/>
          </a:ln>
        </p:spPr>
      </p:pic>
      <p:sp>
        <p:nvSpPr>
          <p:cNvPr id="662" name="Google Shape;662;p113"/>
          <p:cNvSpPr txBox="1"/>
          <p:nvPr>
            <p:ph idx="2" type="body"/>
          </p:nvPr>
        </p:nvSpPr>
        <p:spPr>
          <a:xfrm>
            <a:off x="228599" y="1346927"/>
            <a:ext cx="8686800" cy="770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2100"/>
              <a:buFont typeface="Calibri"/>
              <a:buNone/>
              <a:defRPr/>
            </a:lvl1pPr>
            <a:lvl2pPr indent="-228600" lvl="1" marL="914400" algn="l">
              <a:lnSpc>
                <a:spcPct val="90000"/>
              </a:lnSpc>
              <a:spcBef>
                <a:spcPts val="400"/>
              </a:spcBef>
              <a:spcAft>
                <a:spcPts val="0"/>
              </a:spcAft>
              <a:buClr>
                <a:schemeClr val="dk1"/>
              </a:buClr>
              <a:buSzPts val="1800"/>
              <a:buFont typeface="Calibri"/>
              <a:buNone/>
              <a:defRPr/>
            </a:lvl2pPr>
            <a:lvl3pPr indent="-228600" lvl="2" marL="1371600" algn="l">
              <a:lnSpc>
                <a:spcPct val="90000"/>
              </a:lnSpc>
              <a:spcBef>
                <a:spcPts val="400"/>
              </a:spcBef>
              <a:spcAft>
                <a:spcPts val="0"/>
              </a:spcAft>
              <a:buClr>
                <a:schemeClr val="dk1"/>
              </a:buClr>
              <a:buSzPts val="1500"/>
              <a:buFont typeface="Calibri"/>
              <a:buNone/>
              <a:defRPr/>
            </a:lvl3pPr>
            <a:lvl4pPr indent="-228600" lvl="3" marL="1828800" algn="l">
              <a:lnSpc>
                <a:spcPct val="90000"/>
              </a:lnSpc>
              <a:spcBef>
                <a:spcPts val="400"/>
              </a:spcBef>
              <a:spcAft>
                <a:spcPts val="0"/>
              </a:spcAft>
              <a:buClr>
                <a:schemeClr val="dk1"/>
              </a:buClr>
              <a:buSzPts val="1400"/>
              <a:buFont typeface="Calibri"/>
              <a:buNone/>
              <a:defRPr/>
            </a:lvl4pPr>
            <a:lvl5pPr indent="-228600" lvl="4" marL="2286000" algn="l">
              <a:lnSpc>
                <a:spcPct val="90000"/>
              </a:lnSpc>
              <a:spcBef>
                <a:spcPts val="400"/>
              </a:spcBef>
              <a:spcAft>
                <a:spcPts val="0"/>
              </a:spcAft>
              <a:buClr>
                <a:schemeClr val="dk1"/>
              </a:buClr>
              <a:buSzPts val="1400"/>
              <a:buFont typeface="Calibri"/>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 SubTitle and Content">
  <p:cSld name="Long SubTitle and Content">
    <p:spTree>
      <p:nvGrpSpPr>
        <p:cNvPr id="663" name="Shape 663"/>
        <p:cNvGrpSpPr/>
        <p:nvPr/>
      </p:nvGrpSpPr>
      <p:grpSpPr>
        <a:xfrm>
          <a:off x="0" y="0"/>
          <a:ext cx="0" cy="0"/>
          <a:chOff x="0" y="0"/>
          <a:chExt cx="0" cy="0"/>
        </a:xfrm>
      </p:grpSpPr>
      <p:sp>
        <p:nvSpPr>
          <p:cNvPr id="664" name="Google Shape;664;p114"/>
          <p:cNvSpPr txBox="1"/>
          <p:nvPr>
            <p:ph type="title"/>
          </p:nvPr>
        </p:nvSpPr>
        <p:spPr>
          <a:xfrm>
            <a:off x="228599" y="52099"/>
            <a:ext cx="8686800" cy="382200"/>
          </a:xfrm>
          <a:prstGeom prst="rect">
            <a:avLst/>
          </a:prstGeom>
          <a:noFill/>
          <a:ln>
            <a:noFill/>
          </a:ln>
        </p:spPr>
        <p:txBody>
          <a:bodyPr anchorCtr="0" anchor="t" bIns="34275" lIns="68575" spcFirstLastPara="1" rIns="68575" wrap="square" tIns="34275">
            <a:noAutofit/>
          </a:bodyPr>
          <a:lstStyle>
            <a:lvl1pPr lvl="0" algn="l">
              <a:lnSpc>
                <a:spcPct val="200000"/>
              </a:lnSpc>
              <a:spcBef>
                <a:spcPts val="0"/>
              </a:spcBef>
              <a:spcAft>
                <a:spcPts val="0"/>
              </a:spcAft>
              <a:buClr>
                <a:srgbClr val="554D56"/>
              </a:buClr>
              <a:buSzPts val="1200"/>
              <a:buFont typeface="Calibri"/>
              <a:buNone/>
              <a:defRPr sz="1200">
                <a:solidFill>
                  <a:srgbClr val="554D5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65" name="Google Shape;665;p1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6" name="Google Shape;666;p1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7" name="Google Shape;667;p1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68" name="Google Shape;668;p114"/>
          <p:cNvSpPr txBox="1"/>
          <p:nvPr>
            <p:ph idx="1" type="body"/>
          </p:nvPr>
        </p:nvSpPr>
        <p:spPr>
          <a:xfrm>
            <a:off x="228599" y="350452"/>
            <a:ext cx="8686800" cy="2760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Font typeface="Arial"/>
              <a:buNone/>
              <a:defRPr b="0" i="0" sz="1200">
                <a:latin typeface="Arial"/>
                <a:ea typeface="Arial"/>
                <a:cs typeface="Arial"/>
                <a:sym typeface="Arial"/>
              </a:defRPr>
            </a:lvl1pPr>
            <a:lvl2pPr indent="-228600" lvl="1" marL="914400" algn="l">
              <a:lnSpc>
                <a:spcPct val="90000"/>
              </a:lnSpc>
              <a:spcBef>
                <a:spcPts val="400"/>
              </a:spcBef>
              <a:spcAft>
                <a:spcPts val="0"/>
              </a:spcAft>
              <a:buClr>
                <a:schemeClr val="dk1"/>
              </a:buClr>
              <a:buSzPts val="1800"/>
              <a:buFont typeface="Calibri"/>
              <a:buNone/>
              <a:defRPr/>
            </a:lvl2pPr>
            <a:lvl3pPr indent="-228600" lvl="2" marL="1371600" algn="l">
              <a:lnSpc>
                <a:spcPct val="90000"/>
              </a:lnSpc>
              <a:spcBef>
                <a:spcPts val="400"/>
              </a:spcBef>
              <a:spcAft>
                <a:spcPts val="0"/>
              </a:spcAft>
              <a:buClr>
                <a:schemeClr val="dk1"/>
              </a:buClr>
              <a:buSzPts val="1500"/>
              <a:buFont typeface="Calibri"/>
              <a:buNone/>
              <a:defRPr/>
            </a:lvl3pPr>
            <a:lvl4pPr indent="-228600" lvl="3" marL="1828800" algn="l">
              <a:lnSpc>
                <a:spcPct val="90000"/>
              </a:lnSpc>
              <a:spcBef>
                <a:spcPts val="400"/>
              </a:spcBef>
              <a:spcAft>
                <a:spcPts val="0"/>
              </a:spcAft>
              <a:buClr>
                <a:schemeClr val="dk1"/>
              </a:buClr>
              <a:buSzPts val="1400"/>
              <a:buFont typeface="Calibri"/>
              <a:buNone/>
              <a:defRPr/>
            </a:lvl4pPr>
            <a:lvl5pPr indent="-228600" lvl="4" marL="2286000" algn="l">
              <a:lnSpc>
                <a:spcPct val="90000"/>
              </a:lnSpc>
              <a:spcBef>
                <a:spcPts val="400"/>
              </a:spcBef>
              <a:spcAft>
                <a:spcPts val="0"/>
              </a:spcAft>
              <a:buClr>
                <a:schemeClr val="dk1"/>
              </a:buClr>
              <a:buSzPts val="1400"/>
              <a:buFont typeface="Calibri"/>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669" name="Google Shape;669;p114"/>
          <p:cNvCxnSpPr/>
          <p:nvPr/>
        </p:nvCxnSpPr>
        <p:spPr>
          <a:xfrm>
            <a:off x="1486371" y="4807088"/>
            <a:ext cx="7422600" cy="0"/>
          </a:xfrm>
          <a:prstGeom prst="straightConnector1">
            <a:avLst/>
          </a:prstGeom>
          <a:noFill/>
          <a:ln cap="flat" cmpd="sng" w="12700">
            <a:solidFill>
              <a:srgbClr val="554D56"/>
            </a:solidFill>
            <a:prstDash val="solid"/>
            <a:miter lim="800000"/>
            <a:headEnd len="sm" w="sm" type="none"/>
            <a:tailEnd len="sm" w="sm" type="none"/>
          </a:ln>
        </p:spPr>
      </p:cxnSp>
      <p:pic>
        <p:nvPicPr>
          <p:cNvPr descr="CC_Horz_RGB_Logo.png" id="670" name="Google Shape;670;p114"/>
          <p:cNvPicPr preferRelativeResize="0"/>
          <p:nvPr/>
        </p:nvPicPr>
        <p:blipFill rotWithShape="1">
          <a:blip r:embed="rId2">
            <a:alphaModFix/>
          </a:blip>
          <a:srcRect b="0" l="0" r="0" t="0"/>
          <a:stretch/>
        </p:blipFill>
        <p:spPr>
          <a:xfrm>
            <a:off x="187357" y="4663199"/>
            <a:ext cx="1190450" cy="35190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SubTitle and Content">
  <p:cSld name="Short SubTitle and Content">
    <p:spTree>
      <p:nvGrpSpPr>
        <p:cNvPr id="671" name="Shape 671"/>
        <p:cNvGrpSpPr/>
        <p:nvPr/>
      </p:nvGrpSpPr>
      <p:grpSpPr>
        <a:xfrm>
          <a:off x="0" y="0"/>
          <a:ext cx="0" cy="0"/>
          <a:chOff x="0" y="0"/>
          <a:chExt cx="0" cy="0"/>
        </a:xfrm>
      </p:grpSpPr>
      <p:sp>
        <p:nvSpPr>
          <p:cNvPr id="672" name="Google Shape;672;p115"/>
          <p:cNvSpPr txBox="1"/>
          <p:nvPr>
            <p:ph type="title"/>
          </p:nvPr>
        </p:nvSpPr>
        <p:spPr>
          <a:xfrm>
            <a:off x="228599" y="52099"/>
            <a:ext cx="8686800" cy="382200"/>
          </a:xfrm>
          <a:prstGeom prst="rect">
            <a:avLst/>
          </a:prstGeom>
          <a:noFill/>
          <a:ln>
            <a:noFill/>
          </a:ln>
        </p:spPr>
        <p:txBody>
          <a:bodyPr anchorCtr="0" anchor="t" bIns="34275" lIns="68575" spcFirstLastPara="1" rIns="68575" wrap="square" tIns="34275">
            <a:noAutofit/>
          </a:bodyPr>
          <a:lstStyle>
            <a:lvl1pPr lvl="0" algn="l">
              <a:lnSpc>
                <a:spcPct val="200000"/>
              </a:lnSpc>
              <a:spcBef>
                <a:spcPts val="0"/>
              </a:spcBef>
              <a:spcAft>
                <a:spcPts val="0"/>
              </a:spcAft>
              <a:buClr>
                <a:srgbClr val="554D56"/>
              </a:buClr>
              <a:buSzPts val="1200"/>
              <a:buFont typeface="Calibri"/>
              <a:buNone/>
              <a:defRPr sz="1200">
                <a:solidFill>
                  <a:srgbClr val="554D5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73" name="Google Shape;673;p1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4" name="Google Shape;674;p1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5" name="Google Shape;675;p1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76" name="Google Shape;676;p115"/>
          <p:cNvSpPr txBox="1"/>
          <p:nvPr>
            <p:ph idx="1" type="body"/>
          </p:nvPr>
        </p:nvSpPr>
        <p:spPr>
          <a:xfrm>
            <a:off x="228599" y="350452"/>
            <a:ext cx="8686800" cy="2760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Font typeface="Arial"/>
              <a:buNone/>
              <a:defRPr b="0" i="0" sz="1200">
                <a:latin typeface="Arial"/>
                <a:ea typeface="Arial"/>
                <a:cs typeface="Arial"/>
                <a:sym typeface="Arial"/>
              </a:defRPr>
            </a:lvl1pPr>
            <a:lvl2pPr indent="-228600" lvl="1" marL="914400" algn="l">
              <a:lnSpc>
                <a:spcPct val="90000"/>
              </a:lnSpc>
              <a:spcBef>
                <a:spcPts val="400"/>
              </a:spcBef>
              <a:spcAft>
                <a:spcPts val="0"/>
              </a:spcAft>
              <a:buClr>
                <a:schemeClr val="dk1"/>
              </a:buClr>
              <a:buSzPts val="1800"/>
              <a:buFont typeface="Calibri"/>
              <a:buNone/>
              <a:defRPr/>
            </a:lvl2pPr>
            <a:lvl3pPr indent="-228600" lvl="2" marL="1371600" algn="l">
              <a:lnSpc>
                <a:spcPct val="90000"/>
              </a:lnSpc>
              <a:spcBef>
                <a:spcPts val="400"/>
              </a:spcBef>
              <a:spcAft>
                <a:spcPts val="0"/>
              </a:spcAft>
              <a:buClr>
                <a:schemeClr val="dk1"/>
              </a:buClr>
              <a:buSzPts val="1500"/>
              <a:buFont typeface="Calibri"/>
              <a:buNone/>
              <a:defRPr/>
            </a:lvl3pPr>
            <a:lvl4pPr indent="-228600" lvl="3" marL="1828800" algn="l">
              <a:lnSpc>
                <a:spcPct val="90000"/>
              </a:lnSpc>
              <a:spcBef>
                <a:spcPts val="400"/>
              </a:spcBef>
              <a:spcAft>
                <a:spcPts val="0"/>
              </a:spcAft>
              <a:buClr>
                <a:schemeClr val="dk1"/>
              </a:buClr>
              <a:buSzPts val="1400"/>
              <a:buFont typeface="Calibri"/>
              <a:buNone/>
              <a:defRPr/>
            </a:lvl4pPr>
            <a:lvl5pPr indent="-228600" lvl="4" marL="2286000" algn="l">
              <a:lnSpc>
                <a:spcPct val="90000"/>
              </a:lnSpc>
              <a:spcBef>
                <a:spcPts val="400"/>
              </a:spcBef>
              <a:spcAft>
                <a:spcPts val="0"/>
              </a:spcAft>
              <a:buClr>
                <a:schemeClr val="dk1"/>
              </a:buClr>
              <a:buSzPts val="1400"/>
              <a:buFont typeface="Calibri"/>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677" name="Google Shape;677;p115"/>
          <p:cNvCxnSpPr/>
          <p:nvPr/>
        </p:nvCxnSpPr>
        <p:spPr>
          <a:xfrm>
            <a:off x="1486371" y="4807088"/>
            <a:ext cx="7422600" cy="0"/>
          </a:xfrm>
          <a:prstGeom prst="straightConnector1">
            <a:avLst/>
          </a:prstGeom>
          <a:noFill/>
          <a:ln cap="flat" cmpd="sng" w="12700">
            <a:solidFill>
              <a:srgbClr val="554D56"/>
            </a:solidFill>
            <a:prstDash val="solid"/>
            <a:miter lim="800000"/>
            <a:headEnd len="sm" w="sm" type="none"/>
            <a:tailEnd len="sm" w="sm" type="none"/>
          </a:ln>
        </p:spPr>
      </p:cxnSp>
      <p:pic>
        <p:nvPicPr>
          <p:cNvPr descr="CC_Horz_RGB_Logo.png" id="678" name="Google Shape;678;p115"/>
          <p:cNvPicPr preferRelativeResize="0"/>
          <p:nvPr/>
        </p:nvPicPr>
        <p:blipFill rotWithShape="1">
          <a:blip r:embed="rId2">
            <a:alphaModFix/>
          </a:blip>
          <a:srcRect b="0" l="0" r="0" t="0"/>
          <a:stretch/>
        </p:blipFill>
        <p:spPr>
          <a:xfrm>
            <a:off x="187357" y="4663199"/>
            <a:ext cx="1190450" cy="351900"/>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 Header Title Page">
  <p:cSld name="Long Header Title Page">
    <p:bg>
      <p:bgPr>
        <a:solidFill>
          <a:srgbClr val="19B9CA"/>
        </a:solidFill>
      </p:bgPr>
    </p:bg>
    <p:spTree>
      <p:nvGrpSpPr>
        <p:cNvPr id="679" name="Shape 679"/>
        <p:cNvGrpSpPr/>
        <p:nvPr/>
      </p:nvGrpSpPr>
      <p:grpSpPr>
        <a:xfrm>
          <a:off x="0" y="0"/>
          <a:ext cx="0" cy="0"/>
          <a:chOff x="0" y="0"/>
          <a:chExt cx="0" cy="0"/>
        </a:xfrm>
      </p:grpSpPr>
      <p:sp>
        <p:nvSpPr>
          <p:cNvPr id="680" name="Google Shape;680;p116"/>
          <p:cNvSpPr txBox="1"/>
          <p:nvPr>
            <p:ph type="title"/>
          </p:nvPr>
        </p:nvSpPr>
        <p:spPr>
          <a:xfrm>
            <a:off x="228600" y="1637767"/>
            <a:ext cx="8686800" cy="985800"/>
          </a:xfrm>
          <a:prstGeom prst="rect">
            <a:avLst/>
          </a:prstGeom>
          <a:noFill/>
          <a:ln>
            <a:noFill/>
          </a:ln>
        </p:spPr>
        <p:txBody>
          <a:bodyPr anchorCtr="0" anchor="t" bIns="34275" lIns="68575" spcFirstLastPara="1" rIns="68575" wrap="square" tIns="34275">
            <a:noAutofit/>
          </a:bodyPr>
          <a:lstStyle>
            <a:lvl1pPr lvl="0" algn="ctr">
              <a:lnSpc>
                <a:spcPct val="90000"/>
              </a:lnSpc>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681" name="Google Shape;681;p116"/>
          <p:cNvCxnSpPr/>
          <p:nvPr/>
        </p:nvCxnSpPr>
        <p:spPr>
          <a:xfrm>
            <a:off x="1143002" y="4807088"/>
            <a:ext cx="7765800" cy="0"/>
          </a:xfrm>
          <a:prstGeom prst="straightConnector1">
            <a:avLst/>
          </a:prstGeom>
          <a:noFill/>
          <a:ln cap="flat" cmpd="sng" w="12700">
            <a:solidFill>
              <a:schemeClr val="lt1"/>
            </a:solidFill>
            <a:prstDash val="solid"/>
            <a:miter lim="800000"/>
            <a:headEnd len="sm" w="sm" type="none"/>
            <a:tailEnd len="sm" w="sm" type="none"/>
          </a:ln>
        </p:spPr>
      </p:cxnSp>
      <p:pic>
        <p:nvPicPr>
          <p:cNvPr descr="CC_Horz_KO_Logo.png" id="682" name="Google Shape;682;p116"/>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683" name="Google Shape;683;p116"/>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84" name="Google Shape;684;p116"/>
          <p:cNvSpPr txBox="1"/>
          <p:nvPr>
            <p:ph idx="1" type="body"/>
          </p:nvPr>
        </p:nvSpPr>
        <p:spPr>
          <a:xfrm>
            <a:off x="228600" y="2643618"/>
            <a:ext cx="8686800" cy="3033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1600"/>
              <a:buNone/>
              <a:defRPr b="0" i="0" sz="16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rgbClr val="888888"/>
              </a:buClr>
              <a:buSzPts val="1800"/>
              <a:buNone/>
              <a:defRPr sz="1800">
                <a:solidFill>
                  <a:srgbClr val="888888"/>
                </a:solidFill>
              </a:defRPr>
            </a:lvl2pPr>
            <a:lvl3pPr indent="-228600" lvl="2" marL="1371600" algn="l">
              <a:lnSpc>
                <a:spcPct val="90000"/>
              </a:lnSpc>
              <a:spcBef>
                <a:spcPts val="400"/>
              </a:spcBef>
              <a:spcAft>
                <a:spcPts val="0"/>
              </a:spcAft>
              <a:buClr>
                <a:srgbClr val="888888"/>
              </a:buClr>
              <a:buSzPts val="1600"/>
              <a:buNone/>
              <a:defRPr sz="1600">
                <a:solidFill>
                  <a:srgbClr val="888888"/>
                </a:solidFill>
              </a:defRPr>
            </a:lvl3pPr>
            <a:lvl4pPr indent="-228600" lvl="3" marL="1828800" algn="l">
              <a:lnSpc>
                <a:spcPct val="90000"/>
              </a:lnSpc>
              <a:spcBef>
                <a:spcPts val="400"/>
              </a:spcBef>
              <a:spcAft>
                <a:spcPts val="0"/>
              </a:spcAft>
              <a:buClr>
                <a:srgbClr val="888888"/>
              </a:buClr>
              <a:buSzPts val="1400"/>
              <a:buNone/>
              <a:defRPr sz="1400">
                <a:solidFill>
                  <a:srgbClr val="888888"/>
                </a:solidFill>
              </a:defRPr>
            </a:lvl4pPr>
            <a:lvl5pPr indent="-228600" lvl="4" marL="2286000" algn="l">
              <a:lnSpc>
                <a:spcPct val="90000"/>
              </a:lnSpc>
              <a:spcBef>
                <a:spcPts val="400"/>
              </a:spcBef>
              <a:spcAft>
                <a:spcPts val="0"/>
              </a:spcAft>
              <a:buClr>
                <a:srgbClr val="888888"/>
              </a:buClr>
              <a:buSzPts val="1400"/>
              <a:buNone/>
              <a:defRPr sz="1400">
                <a:solidFill>
                  <a:srgbClr val="888888"/>
                </a:solidFill>
              </a:defRPr>
            </a:lvl5pPr>
            <a:lvl6pPr indent="-228600" lvl="5" marL="2743200" algn="l">
              <a:lnSpc>
                <a:spcPct val="90000"/>
              </a:lnSpc>
              <a:spcBef>
                <a:spcPts val="400"/>
              </a:spcBef>
              <a:spcAft>
                <a:spcPts val="0"/>
              </a:spcAft>
              <a:buClr>
                <a:srgbClr val="888888"/>
              </a:buClr>
              <a:buSzPts val="1400"/>
              <a:buNone/>
              <a:defRPr sz="1400">
                <a:solidFill>
                  <a:srgbClr val="888888"/>
                </a:solidFill>
              </a:defRPr>
            </a:lvl6pPr>
            <a:lvl7pPr indent="-228600" lvl="6" marL="3200400" algn="l">
              <a:lnSpc>
                <a:spcPct val="90000"/>
              </a:lnSpc>
              <a:spcBef>
                <a:spcPts val="400"/>
              </a:spcBef>
              <a:spcAft>
                <a:spcPts val="0"/>
              </a:spcAft>
              <a:buClr>
                <a:srgbClr val="888888"/>
              </a:buClr>
              <a:buSzPts val="1400"/>
              <a:buNone/>
              <a:defRPr sz="1400">
                <a:solidFill>
                  <a:srgbClr val="888888"/>
                </a:solidFill>
              </a:defRPr>
            </a:lvl7pPr>
            <a:lvl8pPr indent="-228600" lvl="7" marL="3657600" algn="l">
              <a:lnSpc>
                <a:spcPct val="90000"/>
              </a:lnSpc>
              <a:spcBef>
                <a:spcPts val="400"/>
              </a:spcBef>
              <a:spcAft>
                <a:spcPts val="0"/>
              </a:spcAft>
              <a:buClr>
                <a:srgbClr val="888888"/>
              </a:buClr>
              <a:buSzPts val="1400"/>
              <a:buNone/>
              <a:defRPr sz="1400">
                <a:solidFill>
                  <a:srgbClr val="888888"/>
                </a:solidFill>
              </a:defRPr>
            </a:lvl8pPr>
            <a:lvl9pPr indent="-228600" lvl="8" marL="4114800" algn="l">
              <a:lnSpc>
                <a:spcPct val="90000"/>
              </a:lnSpc>
              <a:spcBef>
                <a:spcPts val="400"/>
              </a:spcBef>
              <a:spcAft>
                <a:spcPts val="0"/>
              </a:spcAft>
              <a:buClr>
                <a:srgbClr val="888888"/>
              </a:buClr>
              <a:buSzPts val="1400"/>
              <a:buNone/>
              <a:defRPr sz="1400">
                <a:solidFill>
                  <a:srgbClr val="888888"/>
                </a:solidFill>
              </a:defRPr>
            </a:lvl9pPr>
          </a:lstStyle>
          <a:p/>
        </p:txBody>
      </p:sp>
      <p:sp>
        <p:nvSpPr>
          <p:cNvPr id="685" name="Google Shape;685;p116"/>
          <p:cNvSpPr txBox="1"/>
          <p:nvPr>
            <p:ph idx="2" type="body"/>
          </p:nvPr>
        </p:nvSpPr>
        <p:spPr>
          <a:xfrm>
            <a:off x="228602" y="3067410"/>
            <a:ext cx="8686800" cy="3033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1400"/>
              <a:buNone/>
              <a:defRPr b="0" i="0" sz="14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rgbClr val="888888"/>
              </a:buClr>
              <a:buSzPts val="1800"/>
              <a:buNone/>
              <a:defRPr sz="1800">
                <a:solidFill>
                  <a:srgbClr val="888888"/>
                </a:solidFill>
              </a:defRPr>
            </a:lvl2pPr>
            <a:lvl3pPr indent="-228600" lvl="2" marL="1371600" algn="l">
              <a:lnSpc>
                <a:spcPct val="90000"/>
              </a:lnSpc>
              <a:spcBef>
                <a:spcPts val="400"/>
              </a:spcBef>
              <a:spcAft>
                <a:spcPts val="0"/>
              </a:spcAft>
              <a:buClr>
                <a:srgbClr val="888888"/>
              </a:buClr>
              <a:buSzPts val="1600"/>
              <a:buNone/>
              <a:defRPr sz="1600">
                <a:solidFill>
                  <a:srgbClr val="888888"/>
                </a:solidFill>
              </a:defRPr>
            </a:lvl3pPr>
            <a:lvl4pPr indent="-228600" lvl="3" marL="1828800" algn="l">
              <a:lnSpc>
                <a:spcPct val="90000"/>
              </a:lnSpc>
              <a:spcBef>
                <a:spcPts val="400"/>
              </a:spcBef>
              <a:spcAft>
                <a:spcPts val="0"/>
              </a:spcAft>
              <a:buClr>
                <a:srgbClr val="888888"/>
              </a:buClr>
              <a:buSzPts val="1400"/>
              <a:buNone/>
              <a:defRPr sz="1400">
                <a:solidFill>
                  <a:srgbClr val="888888"/>
                </a:solidFill>
              </a:defRPr>
            </a:lvl4pPr>
            <a:lvl5pPr indent="-228600" lvl="4" marL="2286000" algn="l">
              <a:lnSpc>
                <a:spcPct val="90000"/>
              </a:lnSpc>
              <a:spcBef>
                <a:spcPts val="400"/>
              </a:spcBef>
              <a:spcAft>
                <a:spcPts val="0"/>
              </a:spcAft>
              <a:buClr>
                <a:srgbClr val="888888"/>
              </a:buClr>
              <a:buSzPts val="1400"/>
              <a:buNone/>
              <a:defRPr sz="1400">
                <a:solidFill>
                  <a:srgbClr val="888888"/>
                </a:solidFill>
              </a:defRPr>
            </a:lvl5pPr>
            <a:lvl6pPr indent="-228600" lvl="5" marL="2743200" algn="l">
              <a:lnSpc>
                <a:spcPct val="90000"/>
              </a:lnSpc>
              <a:spcBef>
                <a:spcPts val="400"/>
              </a:spcBef>
              <a:spcAft>
                <a:spcPts val="0"/>
              </a:spcAft>
              <a:buClr>
                <a:srgbClr val="888888"/>
              </a:buClr>
              <a:buSzPts val="1400"/>
              <a:buNone/>
              <a:defRPr sz="1400">
                <a:solidFill>
                  <a:srgbClr val="888888"/>
                </a:solidFill>
              </a:defRPr>
            </a:lvl6pPr>
            <a:lvl7pPr indent="-228600" lvl="6" marL="3200400" algn="l">
              <a:lnSpc>
                <a:spcPct val="90000"/>
              </a:lnSpc>
              <a:spcBef>
                <a:spcPts val="400"/>
              </a:spcBef>
              <a:spcAft>
                <a:spcPts val="0"/>
              </a:spcAft>
              <a:buClr>
                <a:srgbClr val="888888"/>
              </a:buClr>
              <a:buSzPts val="1400"/>
              <a:buNone/>
              <a:defRPr sz="1400">
                <a:solidFill>
                  <a:srgbClr val="888888"/>
                </a:solidFill>
              </a:defRPr>
            </a:lvl7pPr>
            <a:lvl8pPr indent="-228600" lvl="7" marL="3657600" algn="l">
              <a:lnSpc>
                <a:spcPct val="90000"/>
              </a:lnSpc>
              <a:spcBef>
                <a:spcPts val="400"/>
              </a:spcBef>
              <a:spcAft>
                <a:spcPts val="0"/>
              </a:spcAft>
              <a:buClr>
                <a:srgbClr val="888888"/>
              </a:buClr>
              <a:buSzPts val="1400"/>
              <a:buNone/>
              <a:defRPr sz="1400">
                <a:solidFill>
                  <a:srgbClr val="888888"/>
                </a:solidFill>
              </a:defRPr>
            </a:lvl8pPr>
            <a:lvl9pPr indent="-228600" lvl="8" marL="4114800" algn="l">
              <a:lnSpc>
                <a:spcPct val="90000"/>
              </a:lnSpc>
              <a:spcBef>
                <a:spcPts val="40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Header Title Page">
  <p:cSld name="Short Header Title Page">
    <p:bg>
      <p:bgPr>
        <a:solidFill>
          <a:srgbClr val="19B9CA"/>
        </a:solidFill>
      </p:bgPr>
    </p:bg>
    <p:spTree>
      <p:nvGrpSpPr>
        <p:cNvPr id="686" name="Shape 686"/>
        <p:cNvGrpSpPr/>
        <p:nvPr/>
      </p:nvGrpSpPr>
      <p:grpSpPr>
        <a:xfrm>
          <a:off x="0" y="0"/>
          <a:ext cx="0" cy="0"/>
          <a:chOff x="0" y="0"/>
          <a:chExt cx="0" cy="0"/>
        </a:xfrm>
      </p:grpSpPr>
      <p:sp>
        <p:nvSpPr>
          <p:cNvPr id="687" name="Google Shape;687;p117"/>
          <p:cNvSpPr txBox="1"/>
          <p:nvPr>
            <p:ph type="title"/>
          </p:nvPr>
        </p:nvSpPr>
        <p:spPr>
          <a:xfrm>
            <a:off x="228600" y="2011706"/>
            <a:ext cx="8686800" cy="449700"/>
          </a:xfrm>
          <a:prstGeom prst="rect">
            <a:avLst/>
          </a:prstGeom>
          <a:noFill/>
          <a:ln>
            <a:noFill/>
          </a:ln>
        </p:spPr>
        <p:txBody>
          <a:bodyPr anchorCtr="0" anchor="t" bIns="34275" lIns="68575" spcFirstLastPara="1" rIns="68575" wrap="square" tIns="34275">
            <a:noAutofit/>
          </a:bodyPr>
          <a:lstStyle>
            <a:lvl1pPr lvl="0" algn="ctr">
              <a:lnSpc>
                <a:spcPct val="90000"/>
              </a:lnSpc>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688" name="Google Shape;688;p117"/>
          <p:cNvCxnSpPr/>
          <p:nvPr/>
        </p:nvCxnSpPr>
        <p:spPr>
          <a:xfrm>
            <a:off x="1143002" y="4807088"/>
            <a:ext cx="7765800" cy="0"/>
          </a:xfrm>
          <a:prstGeom prst="straightConnector1">
            <a:avLst/>
          </a:prstGeom>
          <a:noFill/>
          <a:ln cap="flat" cmpd="sng" w="12700">
            <a:solidFill>
              <a:schemeClr val="lt1"/>
            </a:solidFill>
            <a:prstDash val="solid"/>
            <a:miter lim="800000"/>
            <a:headEnd len="sm" w="sm" type="none"/>
            <a:tailEnd len="sm" w="sm" type="none"/>
          </a:ln>
        </p:spPr>
      </p:cxnSp>
      <p:pic>
        <p:nvPicPr>
          <p:cNvPr descr="CC_Horz_KO_Logo.png" id="689" name="Google Shape;689;p117"/>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690" name="Google Shape;690;p117"/>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91" name="Google Shape;691;p117"/>
          <p:cNvSpPr txBox="1"/>
          <p:nvPr>
            <p:ph idx="1" type="body"/>
          </p:nvPr>
        </p:nvSpPr>
        <p:spPr>
          <a:xfrm>
            <a:off x="228600" y="2643617"/>
            <a:ext cx="8686800" cy="3033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1600"/>
              <a:buNone/>
              <a:defRPr b="0" i="0" sz="16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rgbClr val="888888"/>
              </a:buClr>
              <a:buSzPts val="1800"/>
              <a:buNone/>
              <a:defRPr sz="1800">
                <a:solidFill>
                  <a:srgbClr val="888888"/>
                </a:solidFill>
              </a:defRPr>
            </a:lvl2pPr>
            <a:lvl3pPr indent="-228600" lvl="2" marL="1371600" algn="l">
              <a:lnSpc>
                <a:spcPct val="90000"/>
              </a:lnSpc>
              <a:spcBef>
                <a:spcPts val="400"/>
              </a:spcBef>
              <a:spcAft>
                <a:spcPts val="0"/>
              </a:spcAft>
              <a:buClr>
                <a:srgbClr val="888888"/>
              </a:buClr>
              <a:buSzPts val="1600"/>
              <a:buNone/>
              <a:defRPr sz="1600">
                <a:solidFill>
                  <a:srgbClr val="888888"/>
                </a:solidFill>
              </a:defRPr>
            </a:lvl3pPr>
            <a:lvl4pPr indent="-228600" lvl="3" marL="1828800" algn="l">
              <a:lnSpc>
                <a:spcPct val="90000"/>
              </a:lnSpc>
              <a:spcBef>
                <a:spcPts val="400"/>
              </a:spcBef>
              <a:spcAft>
                <a:spcPts val="0"/>
              </a:spcAft>
              <a:buClr>
                <a:srgbClr val="888888"/>
              </a:buClr>
              <a:buSzPts val="1400"/>
              <a:buNone/>
              <a:defRPr sz="1400">
                <a:solidFill>
                  <a:srgbClr val="888888"/>
                </a:solidFill>
              </a:defRPr>
            </a:lvl4pPr>
            <a:lvl5pPr indent="-228600" lvl="4" marL="2286000" algn="l">
              <a:lnSpc>
                <a:spcPct val="90000"/>
              </a:lnSpc>
              <a:spcBef>
                <a:spcPts val="400"/>
              </a:spcBef>
              <a:spcAft>
                <a:spcPts val="0"/>
              </a:spcAft>
              <a:buClr>
                <a:srgbClr val="888888"/>
              </a:buClr>
              <a:buSzPts val="1400"/>
              <a:buNone/>
              <a:defRPr sz="1400">
                <a:solidFill>
                  <a:srgbClr val="888888"/>
                </a:solidFill>
              </a:defRPr>
            </a:lvl5pPr>
            <a:lvl6pPr indent="-228600" lvl="5" marL="2743200" algn="l">
              <a:lnSpc>
                <a:spcPct val="90000"/>
              </a:lnSpc>
              <a:spcBef>
                <a:spcPts val="400"/>
              </a:spcBef>
              <a:spcAft>
                <a:spcPts val="0"/>
              </a:spcAft>
              <a:buClr>
                <a:srgbClr val="888888"/>
              </a:buClr>
              <a:buSzPts val="1400"/>
              <a:buNone/>
              <a:defRPr sz="1400">
                <a:solidFill>
                  <a:srgbClr val="888888"/>
                </a:solidFill>
              </a:defRPr>
            </a:lvl6pPr>
            <a:lvl7pPr indent="-228600" lvl="6" marL="3200400" algn="l">
              <a:lnSpc>
                <a:spcPct val="90000"/>
              </a:lnSpc>
              <a:spcBef>
                <a:spcPts val="400"/>
              </a:spcBef>
              <a:spcAft>
                <a:spcPts val="0"/>
              </a:spcAft>
              <a:buClr>
                <a:srgbClr val="888888"/>
              </a:buClr>
              <a:buSzPts val="1400"/>
              <a:buNone/>
              <a:defRPr sz="1400">
                <a:solidFill>
                  <a:srgbClr val="888888"/>
                </a:solidFill>
              </a:defRPr>
            </a:lvl7pPr>
            <a:lvl8pPr indent="-228600" lvl="7" marL="3657600" algn="l">
              <a:lnSpc>
                <a:spcPct val="90000"/>
              </a:lnSpc>
              <a:spcBef>
                <a:spcPts val="400"/>
              </a:spcBef>
              <a:spcAft>
                <a:spcPts val="0"/>
              </a:spcAft>
              <a:buClr>
                <a:srgbClr val="888888"/>
              </a:buClr>
              <a:buSzPts val="1400"/>
              <a:buNone/>
              <a:defRPr sz="1400">
                <a:solidFill>
                  <a:srgbClr val="888888"/>
                </a:solidFill>
              </a:defRPr>
            </a:lvl8pPr>
            <a:lvl9pPr indent="-228600" lvl="8" marL="4114800" algn="l">
              <a:lnSpc>
                <a:spcPct val="90000"/>
              </a:lnSpc>
              <a:spcBef>
                <a:spcPts val="40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Row Headers and Bulleted Content">
  <p:cSld name="Single Row Headers and Bulleted Content">
    <p:spTree>
      <p:nvGrpSpPr>
        <p:cNvPr id="695" name="Shape 695"/>
        <p:cNvGrpSpPr/>
        <p:nvPr/>
      </p:nvGrpSpPr>
      <p:grpSpPr>
        <a:xfrm>
          <a:off x="0" y="0"/>
          <a:ext cx="0" cy="0"/>
          <a:chOff x="0" y="0"/>
          <a:chExt cx="0" cy="0"/>
        </a:xfrm>
      </p:grpSpPr>
      <p:cxnSp>
        <p:nvCxnSpPr>
          <p:cNvPr id="696" name="Google Shape;696;p119"/>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697" name="Google Shape;697;p119"/>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698" name="Google Shape;698;p119"/>
          <p:cNvSpPr txBox="1"/>
          <p:nvPr>
            <p:ph type="title"/>
          </p:nvPr>
        </p:nvSpPr>
        <p:spPr>
          <a:xfrm>
            <a:off x="228599" y="137162"/>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99" name="Google Shape;699;p119"/>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00" name="Google Shape;700;p119"/>
          <p:cNvSpPr txBox="1"/>
          <p:nvPr>
            <p:ph idx="1" type="body"/>
          </p:nvPr>
        </p:nvSpPr>
        <p:spPr>
          <a:xfrm>
            <a:off x="228600" y="562170"/>
            <a:ext cx="8680500" cy="4101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Introduction Slide" type="title">
  <p:cSld name="TITLE">
    <p:spTree>
      <p:nvGrpSpPr>
        <p:cNvPr id="701" name="Shape 701"/>
        <p:cNvGrpSpPr/>
        <p:nvPr/>
      </p:nvGrpSpPr>
      <p:grpSpPr>
        <a:xfrm>
          <a:off x="0" y="0"/>
          <a:ext cx="0" cy="0"/>
          <a:chOff x="0" y="0"/>
          <a:chExt cx="0" cy="0"/>
        </a:xfrm>
      </p:grpSpPr>
      <p:sp>
        <p:nvSpPr>
          <p:cNvPr id="702" name="Google Shape;702;p120"/>
          <p:cNvSpPr txBox="1"/>
          <p:nvPr>
            <p:ph type="ctrTitle"/>
          </p:nvPr>
        </p:nvSpPr>
        <p:spPr>
          <a:xfrm>
            <a:off x="228600" y="2965076"/>
            <a:ext cx="8686800" cy="3450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dk1"/>
              </a:buClr>
              <a:buSzPts val="1600"/>
              <a:buFont typeface="Arial"/>
              <a:buNone/>
              <a:defRPr sz="16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3" name="Google Shape;703;p120"/>
          <p:cNvSpPr txBox="1"/>
          <p:nvPr>
            <p:ph idx="1" type="subTitle"/>
          </p:nvPr>
        </p:nvSpPr>
        <p:spPr>
          <a:xfrm>
            <a:off x="228600" y="3316956"/>
            <a:ext cx="8686800" cy="364500"/>
          </a:xfrm>
          <a:prstGeom prst="rect">
            <a:avLst/>
          </a:prstGeom>
          <a:noFill/>
          <a:ln>
            <a:noFill/>
          </a:ln>
        </p:spPr>
        <p:txBody>
          <a:bodyPr anchorCtr="0" anchor="t" bIns="34275" lIns="68575" spcFirstLastPara="1" rIns="68575" wrap="square" tIns="34275">
            <a:noAutofit/>
          </a:bodyPr>
          <a:lstStyle>
            <a:lvl1pPr lvl="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algn="ctr">
              <a:lnSpc>
                <a:spcPct val="100000"/>
              </a:lnSpc>
              <a:spcBef>
                <a:spcPts val="0"/>
              </a:spcBef>
              <a:spcAft>
                <a:spcPts val="0"/>
              </a:spcAft>
              <a:buClr>
                <a:srgbClr val="888888"/>
              </a:buClr>
              <a:buSzPts val="1800"/>
              <a:buFont typeface="Noto Sans Symbols"/>
              <a:buNone/>
              <a:defRPr b="0" i="0" sz="2400" u="none" cap="none" strike="noStrike">
                <a:solidFill>
                  <a:srgbClr val="888888"/>
                </a:solidFill>
                <a:latin typeface="Arial"/>
                <a:ea typeface="Arial"/>
                <a:cs typeface="Arial"/>
                <a:sym typeface="Arial"/>
              </a:defRPr>
            </a:lvl2pPr>
            <a:lvl3pPr lvl="2" marR="0" algn="ctr">
              <a:lnSpc>
                <a:spcPct val="100000"/>
              </a:lnSpc>
              <a:spcBef>
                <a:spcPts val="0"/>
              </a:spcBef>
              <a:spcAft>
                <a:spcPts val="0"/>
              </a:spcAft>
              <a:buClr>
                <a:srgbClr val="888888"/>
              </a:buClr>
              <a:buSzPts val="2400"/>
              <a:buFont typeface="Noto Sans Symbols"/>
              <a:buNone/>
              <a:defRPr b="0" i="0" sz="2400" u="none" cap="none" strike="noStrike">
                <a:solidFill>
                  <a:srgbClr val="888888"/>
                </a:solidFill>
                <a:latin typeface="Arial"/>
                <a:ea typeface="Arial"/>
                <a:cs typeface="Arial"/>
                <a:sym typeface="Arial"/>
              </a:defRPr>
            </a:lvl3pPr>
            <a:lvl4pPr lvl="3" marR="0" algn="ctr">
              <a:lnSpc>
                <a:spcPct val="100000"/>
              </a:lnSpc>
              <a:spcBef>
                <a:spcPts val="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4pPr>
            <a:lvl5pPr lvl="4" marR="0" algn="ctr">
              <a:lnSpc>
                <a:spcPct val="100000"/>
              </a:lnSpc>
              <a:spcBef>
                <a:spcPts val="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5pPr>
            <a:lvl6pPr lvl="5"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pic>
        <p:nvPicPr>
          <p:cNvPr descr="CC_Vert_RGB_Logo.png" id="704" name="Google Shape;704;p120"/>
          <p:cNvPicPr preferRelativeResize="0"/>
          <p:nvPr/>
        </p:nvPicPr>
        <p:blipFill rotWithShape="1">
          <a:blip r:embed="rId2">
            <a:alphaModFix/>
          </a:blip>
          <a:srcRect b="0" l="0" r="0" t="0"/>
          <a:stretch/>
        </p:blipFill>
        <p:spPr>
          <a:xfrm>
            <a:off x="3880081" y="825235"/>
            <a:ext cx="1372332" cy="1768511"/>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Header Title Page">
  <p:cSld name="Short Header Title Page">
    <p:bg>
      <p:bgPr>
        <a:solidFill>
          <a:srgbClr val="19B9CA"/>
        </a:solidFill>
      </p:bgPr>
    </p:bg>
    <p:spTree>
      <p:nvGrpSpPr>
        <p:cNvPr id="705" name="Shape 705"/>
        <p:cNvGrpSpPr/>
        <p:nvPr/>
      </p:nvGrpSpPr>
      <p:grpSpPr>
        <a:xfrm>
          <a:off x="0" y="0"/>
          <a:ext cx="0" cy="0"/>
          <a:chOff x="0" y="0"/>
          <a:chExt cx="0" cy="0"/>
        </a:xfrm>
      </p:grpSpPr>
      <p:sp>
        <p:nvSpPr>
          <p:cNvPr id="706" name="Google Shape;706;p121"/>
          <p:cNvSpPr txBox="1"/>
          <p:nvPr>
            <p:ph type="title"/>
          </p:nvPr>
        </p:nvSpPr>
        <p:spPr>
          <a:xfrm>
            <a:off x="228600" y="2011707"/>
            <a:ext cx="8686800" cy="4497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707" name="Google Shape;707;p121"/>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708" name="Google Shape;708;p121"/>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709" name="Google Shape;709;p121"/>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10" name="Google Shape;710;p121"/>
          <p:cNvSpPr txBox="1"/>
          <p:nvPr>
            <p:ph idx="1" type="body"/>
          </p:nvPr>
        </p:nvSpPr>
        <p:spPr>
          <a:xfrm>
            <a:off x="228600" y="2643618"/>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 Header Title Page">
  <p:cSld name="Long Header Title Page">
    <p:bg>
      <p:bgPr>
        <a:solidFill>
          <a:srgbClr val="19B9CA"/>
        </a:solidFill>
      </p:bgPr>
    </p:bg>
    <p:spTree>
      <p:nvGrpSpPr>
        <p:cNvPr id="711" name="Shape 711"/>
        <p:cNvGrpSpPr/>
        <p:nvPr/>
      </p:nvGrpSpPr>
      <p:grpSpPr>
        <a:xfrm>
          <a:off x="0" y="0"/>
          <a:ext cx="0" cy="0"/>
          <a:chOff x="0" y="0"/>
          <a:chExt cx="0" cy="0"/>
        </a:xfrm>
      </p:grpSpPr>
      <p:sp>
        <p:nvSpPr>
          <p:cNvPr id="712" name="Google Shape;712;p122"/>
          <p:cNvSpPr txBox="1"/>
          <p:nvPr>
            <p:ph type="title"/>
          </p:nvPr>
        </p:nvSpPr>
        <p:spPr>
          <a:xfrm>
            <a:off x="228600" y="1637767"/>
            <a:ext cx="8686800" cy="9858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713" name="Google Shape;713;p122"/>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714" name="Google Shape;714;p122"/>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715" name="Google Shape;715;p122"/>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16" name="Google Shape;716;p122"/>
          <p:cNvSpPr txBox="1"/>
          <p:nvPr>
            <p:ph idx="1" type="body"/>
          </p:nvPr>
        </p:nvSpPr>
        <p:spPr>
          <a:xfrm>
            <a:off x="228600" y="2643618"/>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Row Headers and Bulleted Content2">
  <p:cSld name="Two-Row Headers and Bulleted Content2">
    <p:spTree>
      <p:nvGrpSpPr>
        <p:cNvPr id="717" name="Shape 717"/>
        <p:cNvGrpSpPr/>
        <p:nvPr/>
      </p:nvGrpSpPr>
      <p:grpSpPr>
        <a:xfrm>
          <a:off x="0" y="0"/>
          <a:ext cx="0" cy="0"/>
          <a:chOff x="0" y="0"/>
          <a:chExt cx="0" cy="0"/>
        </a:xfrm>
      </p:grpSpPr>
      <p:cxnSp>
        <p:nvCxnSpPr>
          <p:cNvPr id="718" name="Google Shape;718;p123"/>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719" name="Google Shape;719;p123"/>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720" name="Google Shape;720;p123"/>
          <p:cNvSpPr txBox="1"/>
          <p:nvPr>
            <p:ph type="title"/>
          </p:nvPr>
        </p:nvSpPr>
        <p:spPr>
          <a:xfrm>
            <a:off x="228599" y="137162"/>
            <a:ext cx="8686800" cy="7947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21" name="Google Shape;721;p123"/>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22" name="Google Shape;722;p123"/>
          <p:cNvSpPr txBox="1"/>
          <p:nvPr>
            <p:ph idx="1" type="body"/>
          </p:nvPr>
        </p:nvSpPr>
        <p:spPr>
          <a:xfrm>
            <a:off x="228600" y="947988"/>
            <a:ext cx="8680500" cy="36963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324">
          <p15:clr>
            <a:srgbClr val="FBAE40"/>
          </p15:clr>
        </p15:guide>
        <p15:guide id="2" pos="216">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Graphics and Text">
  <p:cSld name="Split Graphics and Text">
    <p:spTree>
      <p:nvGrpSpPr>
        <p:cNvPr id="723" name="Shape 723"/>
        <p:cNvGrpSpPr/>
        <p:nvPr/>
      </p:nvGrpSpPr>
      <p:grpSpPr>
        <a:xfrm>
          <a:off x="0" y="0"/>
          <a:ext cx="0" cy="0"/>
          <a:chOff x="0" y="0"/>
          <a:chExt cx="0" cy="0"/>
        </a:xfrm>
      </p:grpSpPr>
      <p:cxnSp>
        <p:nvCxnSpPr>
          <p:cNvPr id="724" name="Google Shape;724;p124"/>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725" name="Google Shape;725;p124"/>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726" name="Google Shape;726;p124"/>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27" name="Google Shape;727;p124"/>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28" name="Google Shape;728;p124"/>
          <p:cNvSpPr txBox="1"/>
          <p:nvPr>
            <p:ph idx="1" type="body"/>
          </p:nvPr>
        </p:nvSpPr>
        <p:spPr>
          <a:xfrm>
            <a:off x="228601" y="600482"/>
            <a:ext cx="4336500" cy="40305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29" name="Google Shape;729;p124"/>
          <p:cNvSpPr/>
          <p:nvPr>
            <p:ph idx="2" type="pic"/>
          </p:nvPr>
        </p:nvSpPr>
        <p:spPr>
          <a:xfrm>
            <a:off x="4638674" y="600482"/>
            <a:ext cx="4276800" cy="4030500"/>
          </a:xfrm>
          <a:prstGeom prst="rect">
            <a:avLst/>
          </a:prstGeom>
          <a:noFill/>
          <a:ln>
            <a:noFill/>
          </a:ln>
        </p:spPr>
      </p:sp>
    </p:spTree>
  </p:cSld>
  <p:clrMapOvr>
    <a:masterClrMapping/>
  </p:clrMapOvr>
  <p:extLst>
    <p:ext uri="{DCECCB84-F9BA-43D5-87BE-67443E8EF086}">
      <p15:sldGuideLst>
        <p15:guide id="1" orient="horz" pos="324">
          <p15:clr>
            <a:srgbClr val="FBAE40"/>
          </p15:clr>
        </p15:guide>
        <p15:guide id="2" pos="216">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esentation Introduction Slide">
  <p:cSld name="1_Presentation Introduction Slide">
    <p:spTree>
      <p:nvGrpSpPr>
        <p:cNvPr id="730" name="Shape 730"/>
        <p:cNvGrpSpPr/>
        <p:nvPr/>
      </p:nvGrpSpPr>
      <p:grpSpPr>
        <a:xfrm>
          <a:off x="0" y="0"/>
          <a:ext cx="0" cy="0"/>
          <a:chOff x="0" y="0"/>
          <a:chExt cx="0" cy="0"/>
        </a:xfrm>
      </p:grpSpPr>
      <p:sp>
        <p:nvSpPr>
          <p:cNvPr id="731" name="Google Shape;731;p125"/>
          <p:cNvSpPr txBox="1"/>
          <p:nvPr>
            <p:ph type="ctrTitle"/>
          </p:nvPr>
        </p:nvSpPr>
        <p:spPr>
          <a:xfrm>
            <a:off x="228600" y="2965076"/>
            <a:ext cx="8686800" cy="3450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dk1"/>
              </a:buClr>
              <a:buSzPts val="1600"/>
              <a:buFont typeface="Arial"/>
              <a:buNone/>
              <a:defRPr sz="16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32" name="Google Shape;732;p125"/>
          <p:cNvSpPr txBox="1"/>
          <p:nvPr>
            <p:ph idx="1" type="subTitle"/>
          </p:nvPr>
        </p:nvSpPr>
        <p:spPr>
          <a:xfrm>
            <a:off x="228600" y="3316956"/>
            <a:ext cx="8686800" cy="364500"/>
          </a:xfrm>
          <a:prstGeom prst="rect">
            <a:avLst/>
          </a:prstGeom>
          <a:noFill/>
          <a:ln>
            <a:noFill/>
          </a:ln>
        </p:spPr>
        <p:txBody>
          <a:bodyPr anchorCtr="0" anchor="t" bIns="34275" lIns="68575" spcFirstLastPara="1" rIns="68575" wrap="square" tIns="34275">
            <a:noAutofit/>
          </a:bodyPr>
          <a:lstStyle>
            <a:lvl1pPr lvl="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algn="ctr">
              <a:lnSpc>
                <a:spcPct val="100000"/>
              </a:lnSpc>
              <a:spcBef>
                <a:spcPts val="0"/>
              </a:spcBef>
              <a:spcAft>
                <a:spcPts val="0"/>
              </a:spcAft>
              <a:buClr>
                <a:srgbClr val="888888"/>
              </a:buClr>
              <a:buSzPts val="1800"/>
              <a:buFont typeface="Noto Sans Symbols"/>
              <a:buNone/>
              <a:defRPr b="0" i="0" sz="2400" u="none" cap="none" strike="noStrike">
                <a:solidFill>
                  <a:srgbClr val="888888"/>
                </a:solidFill>
                <a:latin typeface="Arial"/>
                <a:ea typeface="Arial"/>
                <a:cs typeface="Arial"/>
                <a:sym typeface="Arial"/>
              </a:defRPr>
            </a:lvl2pPr>
            <a:lvl3pPr lvl="2" marR="0" algn="ctr">
              <a:lnSpc>
                <a:spcPct val="100000"/>
              </a:lnSpc>
              <a:spcBef>
                <a:spcPts val="0"/>
              </a:spcBef>
              <a:spcAft>
                <a:spcPts val="0"/>
              </a:spcAft>
              <a:buClr>
                <a:srgbClr val="888888"/>
              </a:buClr>
              <a:buSzPts val="2400"/>
              <a:buFont typeface="Noto Sans Symbols"/>
              <a:buNone/>
              <a:defRPr b="0" i="0" sz="2400" u="none" cap="none" strike="noStrike">
                <a:solidFill>
                  <a:srgbClr val="888888"/>
                </a:solidFill>
                <a:latin typeface="Arial"/>
                <a:ea typeface="Arial"/>
                <a:cs typeface="Arial"/>
                <a:sym typeface="Arial"/>
              </a:defRPr>
            </a:lvl3pPr>
            <a:lvl4pPr lvl="3" marR="0" algn="ctr">
              <a:lnSpc>
                <a:spcPct val="100000"/>
              </a:lnSpc>
              <a:spcBef>
                <a:spcPts val="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4pPr>
            <a:lvl5pPr lvl="4" marR="0" algn="ctr">
              <a:lnSpc>
                <a:spcPct val="100000"/>
              </a:lnSpc>
              <a:spcBef>
                <a:spcPts val="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5pPr>
            <a:lvl6pPr lvl="5"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pic>
        <p:nvPicPr>
          <p:cNvPr descr="CC_Vert_RGB_Logo.png" id="733" name="Google Shape;733;p125"/>
          <p:cNvPicPr preferRelativeResize="0"/>
          <p:nvPr/>
        </p:nvPicPr>
        <p:blipFill rotWithShape="1">
          <a:blip r:embed="rId2">
            <a:alphaModFix/>
          </a:blip>
          <a:srcRect b="0" l="0" r="0" t="0"/>
          <a:stretch/>
        </p:blipFill>
        <p:spPr>
          <a:xfrm>
            <a:off x="3880081" y="825233"/>
            <a:ext cx="1372332" cy="1768511"/>
          </a:xfrm>
          <a:prstGeom prst="rect">
            <a:avLst/>
          </a:prstGeom>
          <a:noFill/>
          <a:ln>
            <a:noFill/>
          </a:ln>
        </p:spPr>
      </p:pic>
    </p:spTree>
  </p:cSld>
  <p:clrMapOvr>
    <a:masterClrMapping/>
  </p:clrMapOvr>
  <p:extLst>
    <p:ext uri="{DCECCB84-F9BA-43D5-87BE-67443E8EF086}">
      <p15:sldGuideLst>
        <p15:guide id="1" orient="horz" pos="1215">
          <p15:clr>
            <a:srgbClr val="FBAE40"/>
          </p15:clr>
        </p15:guide>
        <p15:guide id="2" pos="216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hort Header Title Page">
  <p:cSld name="1_Short Header Title Page">
    <p:bg>
      <p:bgPr>
        <a:solidFill>
          <a:srgbClr val="19B9CA"/>
        </a:solidFill>
      </p:bgPr>
    </p:bg>
    <p:spTree>
      <p:nvGrpSpPr>
        <p:cNvPr id="734" name="Shape 734"/>
        <p:cNvGrpSpPr/>
        <p:nvPr/>
      </p:nvGrpSpPr>
      <p:grpSpPr>
        <a:xfrm>
          <a:off x="0" y="0"/>
          <a:ext cx="0" cy="0"/>
          <a:chOff x="0" y="0"/>
          <a:chExt cx="0" cy="0"/>
        </a:xfrm>
      </p:grpSpPr>
      <p:sp>
        <p:nvSpPr>
          <p:cNvPr id="735" name="Google Shape;735;p126"/>
          <p:cNvSpPr txBox="1"/>
          <p:nvPr>
            <p:ph type="title"/>
          </p:nvPr>
        </p:nvSpPr>
        <p:spPr>
          <a:xfrm>
            <a:off x="228600" y="2011706"/>
            <a:ext cx="8686800" cy="4497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736" name="Google Shape;736;p126"/>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737" name="Google Shape;737;p126"/>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738" name="Google Shape;738;p126"/>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39" name="Google Shape;739;p126"/>
          <p:cNvSpPr txBox="1"/>
          <p:nvPr>
            <p:ph idx="1" type="body"/>
          </p:nvPr>
        </p:nvSpPr>
        <p:spPr>
          <a:xfrm>
            <a:off x="228600" y="2643617"/>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ong Header Title Page">
  <p:cSld name="1_Long Header Title Page">
    <p:bg>
      <p:bgPr>
        <a:solidFill>
          <a:srgbClr val="19B9CA"/>
        </a:solidFill>
      </p:bgPr>
    </p:bg>
    <p:spTree>
      <p:nvGrpSpPr>
        <p:cNvPr id="740" name="Shape 740"/>
        <p:cNvGrpSpPr/>
        <p:nvPr/>
      </p:nvGrpSpPr>
      <p:grpSpPr>
        <a:xfrm>
          <a:off x="0" y="0"/>
          <a:ext cx="0" cy="0"/>
          <a:chOff x="0" y="0"/>
          <a:chExt cx="0" cy="0"/>
        </a:xfrm>
      </p:grpSpPr>
      <p:sp>
        <p:nvSpPr>
          <p:cNvPr id="741" name="Google Shape;741;p127"/>
          <p:cNvSpPr txBox="1"/>
          <p:nvPr>
            <p:ph type="title"/>
          </p:nvPr>
        </p:nvSpPr>
        <p:spPr>
          <a:xfrm>
            <a:off x="228600" y="1637767"/>
            <a:ext cx="8686800" cy="9858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742" name="Google Shape;742;p127"/>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743" name="Google Shape;743;p127"/>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744" name="Google Shape;744;p127"/>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45" name="Google Shape;745;p127"/>
          <p:cNvSpPr txBox="1"/>
          <p:nvPr>
            <p:ph idx="1" type="body"/>
          </p:nvPr>
        </p:nvSpPr>
        <p:spPr>
          <a:xfrm>
            <a:off x="228600" y="2643617"/>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 name="Shape 56"/>
        <p:cNvGrpSpPr/>
        <p:nvPr/>
      </p:nvGrpSpPr>
      <p:grpSpPr>
        <a:xfrm>
          <a:off x="0" y="0"/>
          <a:ext cx="0" cy="0"/>
          <a:chOff x="0" y="0"/>
          <a:chExt cx="0" cy="0"/>
        </a:xfrm>
      </p:grpSpPr>
      <p:sp>
        <p:nvSpPr>
          <p:cNvPr id="57" name="Google Shape;57;p14"/>
          <p:cNvSpPr txBox="1"/>
          <p:nvPr>
            <p:ph type="title"/>
          </p:nvPr>
        </p:nvSpPr>
        <p:spPr>
          <a:xfrm>
            <a:off x="166212" y="197457"/>
            <a:ext cx="8811600" cy="5406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900"/>
              <a:buNone/>
              <a:defRPr b="0" i="0" sz="2400">
                <a:solidFill>
                  <a:srgbClr val="2179A5"/>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 name="Google Shape;58;p14"/>
          <p:cNvSpPr txBox="1"/>
          <p:nvPr>
            <p:ph idx="1" type="body"/>
          </p:nvPr>
        </p:nvSpPr>
        <p:spPr>
          <a:xfrm>
            <a:off x="2020075" y="1666075"/>
            <a:ext cx="6765000" cy="13572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100"/>
              <a:buNone/>
              <a:defRPr b="0" i="0" sz="1500">
                <a:solidFill>
                  <a:schemeClr val="dk1"/>
                </a:solidFill>
                <a:latin typeface="Calibri"/>
                <a:ea typeface="Calibri"/>
                <a:cs typeface="Calibri"/>
                <a:sym typeface="Calibri"/>
              </a:defRPr>
            </a:lvl1pPr>
            <a:lvl2pPr indent="-228600" lvl="1" marL="914400" algn="l">
              <a:spcBef>
                <a:spcPts val="0"/>
              </a:spcBef>
              <a:spcAft>
                <a:spcPts val="0"/>
              </a:spcAft>
              <a:buSzPts val="1100"/>
              <a:buNone/>
              <a:defRPr/>
            </a:lvl2pPr>
            <a:lvl3pPr indent="-228600" lvl="2" marL="1371600" algn="l">
              <a:spcBef>
                <a:spcPts val="0"/>
              </a:spcBef>
              <a:spcAft>
                <a:spcPts val="0"/>
              </a:spcAft>
              <a:buSzPts val="1100"/>
              <a:buNone/>
              <a:defRPr/>
            </a:lvl3pPr>
            <a:lvl4pPr indent="-228600" lvl="3" marL="1828800" algn="l">
              <a:spcBef>
                <a:spcPts val="0"/>
              </a:spcBef>
              <a:spcAft>
                <a:spcPts val="0"/>
              </a:spcAft>
              <a:buSzPts val="1100"/>
              <a:buNone/>
              <a:defRPr/>
            </a:lvl4pPr>
            <a:lvl5pPr indent="-228600" lvl="4" marL="2286000" algn="l">
              <a:spcBef>
                <a:spcPts val="0"/>
              </a:spcBef>
              <a:spcAft>
                <a:spcPts val="0"/>
              </a:spcAft>
              <a:buSzPts val="1100"/>
              <a:buNone/>
              <a:defRPr/>
            </a:lvl5pPr>
            <a:lvl6pPr indent="-228600" lvl="5" marL="2743200" algn="l">
              <a:spcBef>
                <a:spcPts val="0"/>
              </a:spcBef>
              <a:spcAft>
                <a:spcPts val="0"/>
              </a:spcAft>
              <a:buSzPts val="1100"/>
              <a:buNone/>
              <a:defRPr/>
            </a:lvl6pPr>
            <a:lvl7pPr indent="-228600" lvl="6" marL="3200400" algn="l">
              <a:spcBef>
                <a:spcPts val="0"/>
              </a:spcBef>
              <a:spcAft>
                <a:spcPts val="0"/>
              </a:spcAft>
              <a:buSzPts val="1100"/>
              <a:buNone/>
              <a:defRPr/>
            </a:lvl7pPr>
            <a:lvl8pPr indent="-228600" lvl="7" marL="3657600" algn="l">
              <a:spcBef>
                <a:spcPts val="0"/>
              </a:spcBef>
              <a:spcAft>
                <a:spcPts val="0"/>
              </a:spcAft>
              <a:buSzPts val="1100"/>
              <a:buNone/>
              <a:defRPr/>
            </a:lvl8pPr>
            <a:lvl9pPr indent="-228600" lvl="8" marL="4114800" algn="l">
              <a:spcBef>
                <a:spcPts val="0"/>
              </a:spcBef>
              <a:spcAft>
                <a:spcPts val="0"/>
              </a:spcAft>
              <a:buSzPts val="1100"/>
              <a:buNone/>
              <a:defRPr/>
            </a:lvl9pPr>
          </a:lstStyle>
          <a:p/>
        </p:txBody>
      </p:sp>
      <p:sp>
        <p:nvSpPr>
          <p:cNvPr id="59" name="Google Shape;59;p14"/>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100"/>
              <a:buNone/>
              <a:defRPr>
                <a:solidFill>
                  <a:srgbClr val="888888"/>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0" name="Google Shape;60;p14"/>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a:solidFill>
                  <a:srgbClr val="888888"/>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1" name="Google Shape;61;p14"/>
          <p:cNvSpPr txBox="1"/>
          <p:nvPr>
            <p:ph idx="12" type="sldNum"/>
          </p:nvPr>
        </p:nvSpPr>
        <p:spPr>
          <a:xfrm>
            <a:off x="8562202" y="4732973"/>
            <a:ext cx="362400" cy="184800"/>
          </a:xfrm>
          <a:prstGeom prst="rect">
            <a:avLst/>
          </a:prstGeom>
          <a:noFill/>
          <a:ln>
            <a:noFill/>
          </a:ln>
        </p:spPr>
        <p:txBody>
          <a:bodyPr anchorCtr="0" anchor="t" bIns="0" lIns="0" spcFirstLastPara="1" rIns="0" wrap="square" tIns="0">
            <a:spAutoFit/>
          </a:bodyPr>
          <a:lstStyle>
            <a:lvl1pPr indent="0" lvl="0" marL="241300">
              <a:lnSpc>
                <a:spcPct val="116500"/>
              </a:lnSpc>
              <a:spcBef>
                <a:spcPts val="0"/>
              </a:spcBef>
              <a:buNone/>
              <a:defRPr b="0" i="0" sz="1200">
                <a:solidFill>
                  <a:schemeClr val="lt1"/>
                </a:solidFill>
                <a:latin typeface="Arial"/>
                <a:ea typeface="Arial"/>
                <a:cs typeface="Arial"/>
                <a:sym typeface="Arial"/>
              </a:defRPr>
            </a:lvl1pPr>
            <a:lvl2pPr indent="0" lvl="1" marL="241300">
              <a:lnSpc>
                <a:spcPct val="116500"/>
              </a:lnSpc>
              <a:spcBef>
                <a:spcPts val="0"/>
              </a:spcBef>
              <a:buNone/>
              <a:defRPr b="0" i="0" sz="1200">
                <a:solidFill>
                  <a:schemeClr val="lt1"/>
                </a:solidFill>
                <a:latin typeface="Arial"/>
                <a:ea typeface="Arial"/>
                <a:cs typeface="Arial"/>
                <a:sym typeface="Arial"/>
              </a:defRPr>
            </a:lvl2pPr>
            <a:lvl3pPr indent="0" lvl="2" marL="241300">
              <a:lnSpc>
                <a:spcPct val="116500"/>
              </a:lnSpc>
              <a:spcBef>
                <a:spcPts val="0"/>
              </a:spcBef>
              <a:buNone/>
              <a:defRPr b="0" i="0" sz="1200">
                <a:solidFill>
                  <a:schemeClr val="lt1"/>
                </a:solidFill>
                <a:latin typeface="Arial"/>
                <a:ea typeface="Arial"/>
                <a:cs typeface="Arial"/>
                <a:sym typeface="Arial"/>
              </a:defRPr>
            </a:lvl3pPr>
            <a:lvl4pPr indent="0" lvl="3" marL="241300">
              <a:lnSpc>
                <a:spcPct val="116500"/>
              </a:lnSpc>
              <a:spcBef>
                <a:spcPts val="0"/>
              </a:spcBef>
              <a:buNone/>
              <a:defRPr b="0" i="0" sz="1200">
                <a:solidFill>
                  <a:schemeClr val="lt1"/>
                </a:solidFill>
                <a:latin typeface="Arial"/>
                <a:ea typeface="Arial"/>
                <a:cs typeface="Arial"/>
                <a:sym typeface="Arial"/>
              </a:defRPr>
            </a:lvl4pPr>
            <a:lvl5pPr indent="0" lvl="4" marL="241300">
              <a:lnSpc>
                <a:spcPct val="116500"/>
              </a:lnSpc>
              <a:spcBef>
                <a:spcPts val="0"/>
              </a:spcBef>
              <a:buNone/>
              <a:defRPr b="0" i="0" sz="1200">
                <a:solidFill>
                  <a:schemeClr val="lt1"/>
                </a:solidFill>
                <a:latin typeface="Arial"/>
                <a:ea typeface="Arial"/>
                <a:cs typeface="Arial"/>
                <a:sym typeface="Arial"/>
              </a:defRPr>
            </a:lvl5pPr>
            <a:lvl6pPr indent="0" lvl="5" marL="241300">
              <a:lnSpc>
                <a:spcPct val="116500"/>
              </a:lnSpc>
              <a:spcBef>
                <a:spcPts val="0"/>
              </a:spcBef>
              <a:buNone/>
              <a:defRPr b="0" i="0" sz="1200">
                <a:solidFill>
                  <a:schemeClr val="lt1"/>
                </a:solidFill>
                <a:latin typeface="Arial"/>
                <a:ea typeface="Arial"/>
                <a:cs typeface="Arial"/>
                <a:sym typeface="Arial"/>
              </a:defRPr>
            </a:lvl6pPr>
            <a:lvl7pPr indent="0" lvl="6" marL="241300">
              <a:lnSpc>
                <a:spcPct val="116500"/>
              </a:lnSpc>
              <a:spcBef>
                <a:spcPts val="0"/>
              </a:spcBef>
              <a:buNone/>
              <a:defRPr b="0" i="0" sz="1200">
                <a:solidFill>
                  <a:schemeClr val="lt1"/>
                </a:solidFill>
                <a:latin typeface="Arial"/>
                <a:ea typeface="Arial"/>
                <a:cs typeface="Arial"/>
                <a:sym typeface="Arial"/>
              </a:defRPr>
            </a:lvl7pPr>
            <a:lvl8pPr indent="0" lvl="7" marL="241300">
              <a:lnSpc>
                <a:spcPct val="116500"/>
              </a:lnSpc>
              <a:spcBef>
                <a:spcPts val="0"/>
              </a:spcBef>
              <a:buNone/>
              <a:defRPr b="0" i="0" sz="1200">
                <a:solidFill>
                  <a:schemeClr val="lt1"/>
                </a:solidFill>
                <a:latin typeface="Arial"/>
                <a:ea typeface="Arial"/>
                <a:cs typeface="Arial"/>
                <a:sym typeface="Arial"/>
              </a:defRPr>
            </a:lvl8pPr>
            <a:lvl9pPr indent="0" lvl="8" marL="241300">
              <a:lnSpc>
                <a:spcPct val="116500"/>
              </a:lnSpc>
              <a:spcBef>
                <a:spcPts val="0"/>
              </a:spcBef>
              <a:buNone/>
              <a:defRPr b="0" i="0" sz="1200">
                <a:solidFill>
                  <a:schemeClr val="lt1"/>
                </a:solidFill>
                <a:latin typeface="Arial"/>
                <a:ea typeface="Arial"/>
                <a:cs typeface="Arial"/>
                <a:sym typeface="Arial"/>
              </a:defRPr>
            </a:lvl9pPr>
          </a:lstStyle>
          <a:p>
            <a:pPr indent="0" lvl="0" marL="24130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Row Headers and Bulleted Content2">
  <p:cSld name="1_Two-Row Headers and Bulleted Content2">
    <p:spTree>
      <p:nvGrpSpPr>
        <p:cNvPr id="746" name="Shape 746"/>
        <p:cNvGrpSpPr/>
        <p:nvPr/>
      </p:nvGrpSpPr>
      <p:grpSpPr>
        <a:xfrm>
          <a:off x="0" y="0"/>
          <a:ext cx="0" cy="0"/>
          <a:chOff x="0" y="0"/>
          <a:chExt cx="0" cy="0"/>
        </a:xfrm>
      </p:grpSpPr>
      <p:cxnSp>
        <p:nvCxnSpPr>
          <p:cNvPr id="747" name="Google Shape;747;p128"/>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748" name="Google Shape;748;p128"/>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749" name="Google Shape;749;p128"/>
          <p:cNvSpPr txBox="1"/>
          <p:nvPr>
            <p:ph type="title"/>
          </p:nvPr>
        </p:nvSpPr>
        <p:spPr>
          <a:xfrm>
            <a:off x="228599" y="137162"/>
            <a:ext cx="8686800" cy="7947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50" name="Google Shape;750;p128"/>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51" name="Google Shape;751;p128"/>
          <p:cNvSpPr txBox="1"/>
          <p:nvPr>
            <p:ph idx="1" type="body"/>
          </p:nvPr>
        </p:nvSpPr>
        <p:spPr>
          <a:xfrm>
            <a:off x="228600" y="947987"/>
            <a:ext cx="8680500" cy="36963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plit Graphics and Text">
  <p:cSld name="1_Split Graphics and Text">
    <p:spTree>
      <p:nvGrpSpPr>
        <p:cNvPr id="752" name="Shape 752"/>
        <p:cNvGrpSpPr/>
        <p:nvPr/>
      </p:nvGrpSpPr>
      <p:grpSpPr>
        <a:xfrm>
          <a:off x="0" y="0"/>
          <a:ext cx="0" cy="0"/>
          <a:chOff x="0" y="0"/>
          <a:chExt cx="0" cy="0"/>
        </a:xfrm>
      </p:grpSpPr>
      <p:cxnSp>
        <p:nvCxnSpPr>
          <p:cNvPr id="753" name="Google Shape;753;p129"/>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754" name="Google Shape;754;p129"/>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755" name="Google Shape;755;p129"/>
          <p:cNvSpPr txBox="1"/>
          <p:nvPr>
            <p:ph type="title"/>
          </p:nvPr>
        </p:nvSpPr>
        <p:spPr>
          <a:xfrm>
            <a:off x="228599" y="137162"/>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56" name="Google Shape;756;p129"/>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57" name="Google Shape;757;p129"/>
          <p:cNvSpPr txBox="1"/>
          <p:nvPr>
            <p:ph idx="1" type="body"/>
          </p:nvPr>
        </p:nvSpPr>
        <p:spPr>
          <a:xfrm>
            <a:off x="228600" y="600482"/>
            <a:ext cx="4336500" cy="40305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58" name="Google Shape;758;p129"/>
          <p:cNvSpPr/>
          <p:nvPr>
            <p:ph idx="2" type="pic"/>
          </p:nvPr>
        </p:nvSpPr>
        <p:spPr>
          <a:xfrm>
            <a:off x="4638674" y="600481"/>
            <a:ext cx="4276800" cy="4030500"/>
          </a:xfrm>
          <a:prstGeom prst="rect">
            <a:avLst/>
          </a:prstGeom>
          <a:noFill/>
          <a:ln>
            <a:noFill/>
          </a:ln>
        </p:spPr>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ingle Row Headers and Bulleted Content">
  <p:cSld name="1_Single Row Headers and Bulleted Content">
    <p:spTree>
      <p:nvGrpSpPr>
        <p:cNvPr id="759" name="Shape 759"/>
        <p:cNvGrpSpPr/>
        <p:nvPr/>
      </p:nvGrpSpPr>
      <p:grpSpPr>
        <a:xfrm>
          <a:off x="0" y="0"/>
          <a:ext cx="0" cy="0"/>
          <a:chOff x="0" y="0"/>
          <a:chExt cx="0" cy="0"/>
        </a:xfrm>
      </p:grpSpPr>
      <p:cxnSp>
        <p:nvCxnSpPr>
          <p:cNvPr id="760" name="Google Shape;760;p130"/>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761" name="Google Shape;761;p130"/>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762" name="Google Shape;762;p130"/>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63" name="Google Shape;763;p130"/>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64" name="Google Shape;764;p130"/>
          <p:cNvSpPr txBox="1"/>
          <p:nvPr>
            <p:ph idx="1" type="body"/>
          </p:nvPr>
        </p:nvSpPr>
        <p:spPr>
          <a:xfrm>
            <a:off x="228600" y="562171"/>
            <a:ext cx="8680500" cy="4101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324">
          <p15:clr>
            <a:srgbClr val="FBAE40"/>
          </p15:clr>
        </p15:guide>
        <p15:guide id="2" pos="216">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resentation Introduction Slide">
  <p:cSld name="2_Presentation Introduction Slide">
    <p:spTree>
      <p:nvGrpSpPr>
        <p:cNvPr id="765" name="Shape 765"/>
        <p:cNvGrpSpPr/>
        <p:nvPr/>
      </p:nvGrpSpPr>
      <p:grpSpPr>
        <a:xfrm>
          <a:off x="0" y="0"/>
          <a:ext cx="0" cy="0"/>
          <a:chOff x="0" y="0"/>
          <a:chExt cx="0" cy="0"/>
        </a:xfrm>
      </p:grpSpPr>
      <p:sp>
        <p:nvSpPr>
          <p:cNvPr id="766" name="Google Shape;766;p131"/>
          <p:cNvSpPr txBox="1"/>
          <p:nvPr>
            <p:ph type="ctrTitle"/>
          </p:nvPr>
        </p:nvSpPr>
        <p:spPr>
          <a:xfrm>
            <a:off x="228600" y="2965076"/>
            <a:ext cx="8686800" cy="3450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dk1"/>
              </a:buClr>
              <a:buSzPts val="1600"/>
              <a:buFont typeface="Arial"/>
              <a:buNone/>
              <a:defRPr sz="16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67" name="Google Shape;767;p131"/>
          <p:cNvSpPr txBox="1"/>
          <p:nvPr>
            <p:ph idx="1" type="subTitle"/>
          </p:nvPr>
        </p:nvSpPr>
        <p:spPr>
          <a:xfrm>
            <a:off x="228600" y="3316956"/>
            <a:ext cx="8686800" cy="364500"/>
          </a:xfrm>
          <a:prstGeom prst="rect">
            <a:avLst/>
          </a:prstGeom>
          <a:noFill/>
          <a:ln>
            <a:noFill/>
          </a:ln>
        </p:spPr>
        <p:txBody>
          <a:bodyPr anchorCtr="0" anchor="t" bIns="34275" lIns="68575" spcFirstLastPara="1" rIns="68575" wrap="square" tIns="34275">
            <a:noAutofit/>
          </a:bodyPr>
          <a:lstStyle>
            <a:lvl1pPr lvl="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algn="ctr">
              <a:lnSpc>
                <a:spcPct val="100000"/>
              </a:lnSpc>
              <a:spcBef>
                <a:spcPts val="0"/>
              </a:spcBef>
              <a:spcAft>
                <a:spcPts val="0"/>
              </a:spcAft>
              <a:buClr>
                <a:srgbClr val="888888"/>
              </a:buClr>
              <a:buSzPts val="1800"/>
              <a:buFont typeface="Noto Sans Symbols"/>
              <a:buNone/>
              <a:defRPr b="0" i="0" sz="2400" u="none" cap="none" strike="noStrike">
                <a:solidFill>
                  <a:srgbClr val="888888"/>
                </a:solidFill>
                <a:latin typeface="Arial"/>
                <a:ea typeface="Arial"/>
                <a:cs typeface="Arial"/>
                <a:sym typeface="Arial"/>
              </a:defRPr>
            </a:lvl2pPr>
            <a:lvl3pPr lvl="2" marR="0" algn="ctr">
              <a:lnSpc>
                <a:spcPct val="100000"/>
              </a:lnSpc>
              <a:spcBef>
                <a:spcPts val="0"/>
              </a:spcBef>
              <a:spcAft>
                <a:spcPts val="0"/>
              </a:spcAft>
              <a:buClr>
                <a:srgbClr val="888888"/>
              </a:buClr>
              <a:buSzPts val="2400"/>
              <a:buFont typeface="Noto Sans Symbols"/>
              <a:buNone/>
              <a:defRPr b="0" i="0" sz="2400" u="none" cap="none" strike="noStrike">
                <a:solidFill>
                  <a:srgbClr val="888888"/>
                </a:solidFill>
                <a:latin typeface="Arial"/>
                <a:ea typeface="Arial"/>
                <a:cs typeface="Arial"/>
                <a:sym typeface="Arial"/>
              </a:defRPr>
            </a:lvl3pPr>
            <a:lvl4pPr lvl="3" marR="0" algn="ctr">
              <a:lnSpc>
                <a:spcPct val="100000"/>
              </a:lnSpc>
              <a:spcBef>
                <a:spcPts val="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4pPr>
            <a:lvl5pPr lvl="4" marR="0" algn="ctr">
              <a:lnSpc>
                <a:spcPct val="100000"/>
              </a:lnSpc>
              <a:spcBef>
                <a:spcPts val="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5pPr>
            <a:lvl6pPr lvl="5"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pic>
        <p:nvPicPr>
          <p:cNvPr descr="CC_Vert_RGB_Logo.png" id="768" name="Google Shape;768;p131"/>
          <p:cNvPicPr preferRelativeResize="0"/>
          <p:nvPr/>
        </p:nvPicPr>
        <p:blipFill rotWithShape="1">
          <a:blip r:embed="rId2">
            <a:alphaModFix/>
          </a:blip>
          <a:srcRect b="0" l="0" r="0" t="0"/>
          <a:stretch/>
        </p:blipFill>
        <p:spPr>
          <a:xfrm>
            <a:off x="3880081" y="825236"/>
            <a:ext cx="1372332" cy="1768511"/>
          </a:xfrm>
          <a:prstGeom prst="rect">
            <a:avLst/>
          </a:prstGeom>
          <a:noFill/>
          <a:ln>
            <a:noFill/>
          </a:ln>
        </p:spPr>
      </p:pic>
    </p:spTree>
  </p:cSld>
  <p:clrMapOvr>
    <a:masterClrMapping/>
  </p:clrMapOvr>
  <p:extLst>
    <p:ext uri="{DCECCB84-F9BA-43D5-87BE-67443E8EF086}">
      <p15:sldGuideLst>
        <p15:guide id="1" orient="horz" pos="1215">
          <p15:clr>
            <a:srgbClr val="FBAE40"/>
          </p15:clr>
        </p15:guide>
        <p15:guide id="2" pos="2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hort Header Title Page">
  <p:cSld name="2_Short Header Title Page">
    <p:bg>
      <p:bgPr>
        <a:solidFill>
          <a:srgbClr val="19B9CA"/>
        </a:solidFill>
      </p:bgPr>
    </p:bg>
    <p:spTree>
      <p:nvGrpSpPr>
        <p:cNvPr id="769" name="Shape 769"/>
        <p:cNvGrpSpPr/>
        <p:nvPr/>
      </p:nvGrpSpPr>
      <p:grpSpPr>
        <a:xfrm>
          <a:off x="0" y="0"/>
          <a:ext cx="0" cy="0"/>
          <a:chOff x="0" y="0"/>
          <a:chExt cx="0" cy="0"/>
        </a:xfrm>
      </p:grpSpPr>
      <p:sp>
        <p:nvSpPr>
          <p:cNvPr id="770" name="Google Shape;770;p132"/>
          <p:cNvSpPr txBox="1"/>
          <p:nvPr>
            <p:ph type="title"/>
          </p:nvPr>
        </p:nvSpPr>
        <p:spPr>
          <a:xfrm>
            <a:off x="228600" y="2011708"/>
            <a:ext cx="8686800" cy="4497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771" name="Google Shape;771;p132"/>
          <p:cNvCxnSpPr/>
          <p:nvPr/>
        </p:nvCxnSpPr>
        <p:spPr>
          <a:xfrm>
            <a:off x="1143004"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772" name="Google Shape;772;p132"/>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773" name="Google Shape;773;p132"/>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74" name="Google Shape;774;p132"/>
          <p:cNvSpPr txBox="1"/>
          <p:nvPr>
            <p:ph idx="1" type="body"/>
          </p:nvPr>
        </p:nvSpPr>
        <p:spPr>
          <a:xfrm>
            <a:off x="228600" y="2643619"/>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ong Header Title Page">
  <p:cSld name="2_Long Header Title Page">
    <p:bg>
      <p:bgPr>
        <a:solidFill>
          <a:srgbClr val="19B9CA"/>
        </a:solidFill>
      </p:bgPr>
    </p:bg>
    <p:spTree>
      <p:nvGrpSpPr>
        <p:cNvPr id="775" name="Shape 775"/>
        <p:cNvGrpSpPr/>
        <p:nvPr/>
      </p:nvGrpSpPr>
      <p:grpSpPr>
        <a:xfrm>
          <a:off x="0" y="0"/>
          <a:ext cx="0" cy="0"/>
          <a:chOff x="0" y="0"/>
          <a:chExt cx="0" cy="0"/>
        </a:xfrm>
      </p:grpSpPr>
      <p:sp>
        <p:nvSpPr>
          <p:cNvPr id="776" name="Google Shape;776;p133"/>
          <p:cNvSpPr txBox="1"/>
          <p:nvPr>
            <p:ph type="title"/>
          </p:nvPr>
        </p:nvSpPr>
        <p:spPr>
          <a:xfrm>
            <a:off x="228600" y="1637767"/>
            <a:ext cx="8686800" cy="9858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777" name="Google Shape;777;p133"/>
          <p:cNvCxnSpPr/>
          <p:nvPr/>
        </p:nvCxnSpPr>
        <p:spPr>
          <a:xfrm>
            <a:off x="1143004"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778" name="Google Shape;778;p133"/>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779" name="Google Shape;779;p133"/>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80" name="Google Shape;780;p133"/>
          <p:cNvSpPr txBox="1"/>
          <p:nvPr>
            <p:ph idx="1" type="body"/>
          </p:nvPr>
        </p:nvSpPr>
        <p:spPr>
          <a:xfrm>
            <a:off x="228600" y="2643619"/>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ingle Row Headers and Bulleted Content">
  <p:cSld name="2_Single Row Headers and Bulleted Content">
    <p:spTree>
      <p:nvGrpSpPr>
        <p:cNvPr id="781" name="Shape 781"/>
        <p:cNvGrpSpPr/>
        <p:nvPr/>
      </p:nvGrpSpPr>
      <p:grpSpPr>
        <a:xfrm>
          <a:off x="0" y="0"/>
          <a:ext cx="0" cy="0"/>
          <a:chOff x="0" y="0"/>
          <a:chExt cx="0" cy="0"/>
        </a:xfrm>
      </p:grpSpPr>
      <p:cxnSp>
        <p:nvCxnSpPr>
          <p:cNvPr id="782" name="Google Shape;782;p134"/>
          <p:cNvCxnSpPr/>
          <p:nvPr/>
        </p:nvCxnSpPr>
        <p:spPr>
          <a:xfrm>
            <a:off x="1143004"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783" name="Google Shape;783;p134"/>
          <p:cNvPicPr preferRelativeResize="0"/>
          <p:nvPr/>
        </p:nvPicPr>
        <p:blipFill rotWithShape="1">
          <a:blip r:embed="rId2">
            <a:alphaModFix/>
          </a:blip>
          <a:srcRect b="0" l="0" r="0" t="0"/>
          <a:stretch/>
        </p:blipFill>
        <p:spPr>
          <a:xfrm>
            <a:off x="187361" y="4663201"/>
            <a:ext cx="898308" cy="354056"/>
          </a:xfrm>
          <a:prstGeom prst="rect">
            <a:avLst/>
          </a:prstGeom>
          <a:noFill/>
          <a:ln>
            <a:noFill/>
          </a:ln>
        </p:spPr>
      </p:pic>
      <p:sp>
        <p:nvSpPr>
          <p:cNvPr id="784" name="Google Shape;784;p134"/>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85" name="Google Shape;785;p134"/>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86" name="Google Shape;786;p134"/>
          <p:cNvSpPr txBox="1"/>
          <p:nvPr>
            <p:ph idx="1" type="body"/>
          </p:nvPr>
        </p:nvSpPr>
        <p:spPr>
          <a:xfrm>
            <a:off x="228600" y="562172"/>
            <a:ext cx="8680500" cy="4101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Row Headers and Bulleted Content2">
  <p:cSld name="2_Two-Row Headers and Bulleted Content2">
    <p:spTree>
      <p:nvGrpSpPr>
        <p:cNvPr id="787" name="Shape 787"/>
        <p:cNvGrpSpPr/>
        <p:nvPr/>
      </p:nvGrpSpPr>
      <p:grpSpPr>
        <a:xfrm>
          <a:off x="0" y="0"/>
          <a:ext cx="0" cy="0"/>
          <a:chOff x="0" y="0"/>
          <a:chExt cx="0" cy="0"/>
        </a:xfrm>
      </p:grpSpPr>
      <p:cxnSp>
        <p:nvCxnSpPr>
          <p:cNvPr id="788" name="Google Shape;788;p135"/>
          <p:cNvCxnSpPr/>
          <p:nvPr/>
        </p:nvCxnSpPr>
        <p:spPr>
          <a:xfrm>
            <a:off x="1143004"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789" name="Google Shape;789;p135"/>
          <p:cNvPicPr preferRelativeResize="0"/>
          <p:nvPr/>
        </p:nvPicPr>
        <p:blipFill rotWithShape="1">
          <a:blip r:embed="rId2">
            <a:alphaModFix/>
          </a:blip>
          <a:srcRect b="0" l="0" r="0" t="0"/>
          <a:stretch/>
        </p:blipFill>
        <p:spPr>
          <a:xfrm>
            <a:off x="187361" y="4663201"/>
            <a:ext cx="898308" cy="354056"/>
          </a:xfrm>
          <a:prstGeom prst="rect">
            <a:avLst/>
          </a:prstGeom>
          <a:noFill/>
          <a:ln>
            <a:noFill/>
          </a:ln>
        </p:spPr>
      </p:pic>
      <p:sp>
        <p:nvSpPr>
          <p:cNvPr id="790" name="Google Shape;790;p135"/>
          <p:cNvSpPr txBox="1"/>
          <p:nvPr>
            <p:ph type="title"/>
          </p:nvPr>
        </p:nvSpPr>
        <p:spPr>
          <a:xfrm>
            <a:off x="228599" y="137162"/>
            <a:ext cx="8686800" cy="7947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91" name="Google Shape;791;p135"/>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92" name="Google Shape;792;p135"/>
          <p:cNvSpPr txBox="1"/>
          <p:nvPr>
            <p:ph idx="1" type="body"/>
          </p:nvPr>
        </p:nvSpPr>
        <p:spPr>
          <a:xfrm>
            <a:off x="228600" y="947988"/>
            <a:ext cx="8680500" cy="36963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plit Graphics and Text">
  <p:cSld name="2_Split Graphics and Text">
    <p:spTree>
      <p:nvGrpSpPr>
        <p:cNvPr id="793" name="Shape 793"/>
        <p:cNvGrpSpPr/>
        <p:nvPr/>
      </p:nvGrpSpPr>
      <p:grpSpPr>
        <a:xfrm>
          <a:off x="0" y="0"/>
          <a:ext cx="0" cy="0"/>
          <a:chOff x="0" y="0"/>
          <a:chExt cx="0" cy="0"/>
        </a:xfrm>
      </p:grpSpPr>
      <p:cxnSp>
        <p:nvCxnSpPr>
          <p:cNvPr id="794" name="Google Shape;794;p136"/>
          <p:cNvCxnSpPr/>
          <p:nvPr/>
        </p:nvCxnSpPr>
        <p:spPr>
          <a:xfrm>
            <a:off x="1143004"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795" name="Google Shape;795;p136"/>
          <p:cNvPicPr preferRelativeResize="0"/>
          <p:nvPr/>
        </p:nvPicPr>
        <p:blipFill rotWithShape="1">
          <a:blip r:embed="rId2">
            <a:alphaModFix/>
          </a:blip>
          <a:srcRect b="0" l="0" r="0" t="0"/>
          <a:stretch/>
        </p:blipFill>
        <p:spPr>
          <a:xfrm>
            <a:off x="187361" y="4663201"/>
            <a:ext cx="898308" cy="354056"/>
          </a:xfrm>
          <a:prstGeom prst="rect">
            <a:avLst/>
          </a:prstGeom>
          <a:noFill/>
          <a:ln>
            <a:noFill/>
          </a:ln>
        </p:spPr>
      </p:pic>
      <p:sp>
        <p:nvSpPr>
          <p:cNvPr id="796" name="Google Shape;796;p136"/>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97" name="Google Shape;797;p136"/>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98" name="Google Shape;798;p136"/>
          <p:cNvSpPr txBox="1"/>
          <p:nvPr>
            <p:ph idx="1" type="body"/>
          </p:nvPr>
        </p:nvSpPr>
        <p:spPr>
          <a:xfrm>
            <a:off x="228601" y="600482"/>
            <a:ext cx="4336500" cy="40305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99" name="Google Shape;799;p136"/>
          <p:cNvSpPr/>
          <p:nvPr>
            <p:ph idx="2" type="pic"/>
          </p:nvPr>
        </p:nvSpPr>
        <p:spPr>
          <a:xfrm>
            <a:off x="4638674" y="600482"/>
            <a:ext cx="4276800" cy="4030500"/>
          </a:xfrm>
          <a:prstGeom prst="rect">
            <a:avLst/>
          </a:prstGeom>
          <a:noFill/>
          <a:ln>
            <a:noFill/>
          </a:ln>
        </p:spPr>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p:cSld name="Table Slide">
    <p:spTree>
      <p:nvGrpSpPr>
        <p:cNvPr id="800" name="Shape 800"/>
        <p:cNvGrpSpPr/>
        <p:nvPr/>
      </p:nvGrpSpPr>
      <p:grpSpPr>
        <a:xfrm>
          <a:off x="0" y="0"/>
          <a:ext cx="0" cy="0"/>
          <a:chOff x="0" y="0"/>
          <a:chExt cx="0" cy="0"/>
        </a:xfrm>
      </p:grpSpPr>
      <p:sp>
        <p:nvSpPr>
          <p:cNvPr id="801" name="Google Shape;801;p137"/>
          <p:cNvSpPr txBox="1"/>
          <p:nvPr>
            <p:ph type="title"/>
          </p:nvPr>
        </p:nvSpPr>
        <p:spPr>
          <a:xfrm>
            <a:off x="228600" y="137161"/>
            <a:ext cx="8686800" cy="4749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02" name="Google Shape;802;p137"/>
          <p:cNvSpPr/>
          <p:nvPr>
            <p:ph idx="2" type="tbl"/>
          </p:nvPr>
        </p:nvSpPr>
        <p:spPr>
          <a:xfrm>
            <a:off x="228600" y="646868"/>
            <a:ext cx="8686800" cy="39213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b="0" i="0" sz="2000" u="none" cap="none" strike="noStrike">
                <a:solidFill>
                  <a:schemeClr val="dk1"/>
                </a:solidFill>
                <a:latin typeface="Calibri"/>
                <a:ea typeface="Calibri"/>
                <a:cs typeface="Calibri"/>
                <a:sym typeface="Calibri"/>
              </a:defRPr>
            </a:lvl1pPr>
            <a:lvl2pPr lvl="1"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9pPr>
          </a:lstStyle>
          <a:p/>
        </p:txBody>
      </p:sp>
      <p:cxnSp>
        <p:nvCxnSpPr>
          <p:cNvPr id="803" name="Google Shape;803;p137"/>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804" name="Google Shape;804;p137"/>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805" name="Google Shape;805;p137"/>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2" name="Shape 62"/>
        <p:cNvGrpSpPr/>
        <p:nvPr/>
      </p:nvGrpSpPr>
      <p:grpSpPr>
        <a:xfrm>
          <a:off x="0" y="0"/>
          <a:ext cx="0" cy="0"/>
          <a:chOff x="0" y="0"/>
          <a:chExt cx="0" cy="0"/>
        </a:xfrm>
      </p:grpSpPr>
      <p:sp>
        <p:nvSpPr>
          <p:cNvPr id="63" name="Google Shape;63;p15"/>
          <p:cNvSpPr txBox="1"/>
          <p:nvPr>
            <p:ph type="title"/>
          </p:nvPr>
        </p:nvSpPr>
        <p:spPr>
          <a:xfrm>
            <a:off x="166212" y="197457"/>
            <a:ext cx="8811600" cy="5406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2700"/>
              <a:buNone/>
              <a:defRPr i="0">
                <a:solidFill>
                  <a:srgbClr val="2179A5"/>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 name="Google Shape;64;p15"/>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100"/>
              <a:buNone/>
              <a:defRPr>
                <a:solidFill>
                  <a:srgbClr val="888888"/>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5" name="Google Shape;65;p15"/>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a:solidFill>
                  <a:srgbClr val="888888"/>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6" name="Google Shape;66;p15"/>
          <p:cNvSpPr txBox="1"/>
          <p:nvPr>
            <p:ph idx="12" type="sldNum"/>
          </p:nvPr>
        </p:nvSpPr>
        <p:spPr>
          <a:xfrm>
            <a:off x="8562202" y="4732973"/>
            <a:ext cx="362400" cy="184800"/>
          </a:xfrm>
          <a:prstGeom prst="rect">
            <a:avLst/>
          </a:prstGeom>
          <a:noFill/>
          <a:ln>
            <a:noFill/>
          </a:ln>
        </p:spPr>
        <p:txBody>
          <a:bodyPr anchorCtr="0" anchor="t" bIns="0" lIns="0" spcFirstLastPara="1" rIns="0" wrap="square" tIns="0">
            <a:spAutoFit/>
          </a:bodyPr>
          <a:lstStyle>
            <a:lvl1pPr indent="0" lvl="0" marL="241300">
              <a:lnSpc>
                <a:spcPct val="116500"/>
              </a:lnSpc>
              <a:spcBef>
                <a:spcPts val="0"/>
              </a:spcBef>
              <a:buNone/>
              <a:defRPr b="0" i="0" sz="1200">
                <a:solidFill>
                  <a:schemeClr val="lt1"/>
                </a:solidFill>
                <a:latin typeface="Arial"/>
                <a:ea typeface="Arial"/>
                <a:cs typeface="Arial"/>
                <a:sym typeface="Arial"/>
              </a:defRPr>
            </a:lvl1pPr>
            <a:lvl2pPr indent="0" lvl="1" marL="241300">
              <a:lnSpc>
                <a:spcPct val="116500"/>
              </a:lnSpc>
              <a:spcBef>
                <a:spcPts val="0"/>
              </a:spcBef>
              <a:buNone/>
              <a:defRPr b="0" i="0" sz="1200">
                <a:solidFill>
                  <a:schemeClr val="lt1"/>
                </a:solidFill>
                <a:latin typeface="Arial"/>
                <a:ea typeface="Arial"/>
                <a:cs typeface="Arial"/>
                <a:sym typeface="Arial"/>
              </a:defRPr>
            </a:lvl2pPr>
            <a:lvl3pPr indent="0" lvl="2" marL="241300">
              <a:lnSpc>
                <a:spcPct val="116500"/>
              </a:lnSpc>
              <a:spcBef>
                <a:spcPts val="0"/>
              </a:spcBef>
              <a:buNone/>
              <a:defRPr b="0" i="0" sz="1200">
                <a:solidFill>
                  <a:schemeClr val="lt1"/>
                </a:solidFill>
                <a:latin typeface="Arial"/>
                <a:ea typeface="Arial"/>
                <a:cs typeface="Arial"/>
                <a:sym typeface="Arial"/>
              </a:defRPr>
            </a:lvl3pPr>
            <a:lvl4pPr indent="0" lvl="3" marL="241300">
              <a:lnSpc>
                <a:spcPct val="116500"/>
              </a:lnSpc>
              <a:spcBef>
                <a:spcPts val="0"/>
              </a:spcBef>
              <a:buNone/>
              <a:defRPr b="0" i="0" sz="1200">
                <a:solidFill>
                  <a:schemeClr val="lt1"/>
                </a:solidFill>
                <a:latin typeface="Arial"/>
                <a:ea typeface="Arial"/>
                <a:cs typeface="Arial"/>
                <a:sym typeface="Arial"/>
              </a:defRPr>
            </a:lvl4pPr>
            <a:lvl5pPr indent="0" lvl="4" marL="241300">
              <a:lnSpc>
                <a:spcPct val="116500"/>
              </a:lnSpc>
              <a:spcBef>
                <a:spcPts val="0"/>
              </a:spcBef>
              <a:buNone/>
              <a:defRPr b="0" i="0" sz="1200">
                <a:solidFill>
                  <a:schemeClr val="lt1"/>
                </a:solidFill>
                <a:latin typeface="Arial"/>
                <a:ea typeface="Arial"/>
                <a:cs typeface="Arial"/>
                <a:sym typeface="Arial"/>
              </a:defRPr>
            </a:lvl5pPr>
            <a:lvl6pPr indent="0" lvl="5" marL="241300">
              <a:lnSpc>
                <a:spcPct val="116500"/>
              </a:lnSpc>
              <a:spcBef>
                <a:spcPts val="0"/>
              </a:spcBef>
              <a:buNone/>
              <a:defRPr b="0" i="0" sz="1200">
                <a:solidFill>
                  <a:schemeClr val="lt1"/>
                </a:solidFill>
                <a:latin typeface="Arial"/>
                <a:ea typeface="Arial"/>
                <a:cs typeface="Arial"/>
                <a:sym typeface="Arial"/>
              </a:defRPr>
            </a:lvl6pPr>
            <a:lvl7pPr indent="0" lvl="6" marL="241300">
              <a:lnSpc>
                <a:spcPct val="116500"/>
              </a:lnSpc>
              <a:spcBef>
                <a:spcPts val="0"/>
              </a:spcBef>
              <a:buNone/>
              <a:defRPr b="0" i="0" sz="1200">
                <a:solidFill>
                  <a:schemeClr val="lt1"/>
                </a:solidFill>
                <a:latin typeface="Arial"/>
                <a:ea typeface="Arial"/>
                <a:cs typeface="Arial"/>
                <a:sym typeface="Arial"/>
              </a:defRPr>
            </a:lvl7pPr>
            <a:lvl8pPr indent="0" lvl="7" marL="241300">
              <a:lnSpc>
                <a:spcPct val="116500"/>
              </a:lnSpc>
              <a:spcBef>
                <a:spcPts val="0"/>
              </a:spcBef>
              <a:buNone/>
              <a:defRPr b="0" i="0" sz="1200">
                <a:solidFill>
                  <a:schemeClr val="lt1"/>
                </a:solidFill>
                <a:latin typeface="Arial"/>
                <a:ea typeface="Arial"/>
                <a:cs typeface="Arial"/>
                <a:sym typeface="Arial"/>
              </a:defRPr>
            </a:lvl8pPr>
            <a:lvl9pPr indent="0" lvl="8" marL="241300">
              <a:lnSpc>
                <a:spcPct val="116500"/>
              </a:lnSpc>
              <a:spcBef>
                <a:spcPts val="0"/>
              </a:spcBef>
              <a:buNone/>
              <a:defRPr b="0" i="0" sz="1200">
                <a:solidFill>
                  <a:schemeClr val="lt1"/>
                </a:solidFill>
                <a:latin typeface="Arial"/>
                <a:ea typeface="Arial"/>
                <a:cs typeface="Arial"/>
                <a:sym typeface="Arial"/>
              </a:defRPr>
            </a:lvl9pPr>
          </a:lstStyle>
          <a:p>
            <a:pPr indent="0" lvl="0" marL="24130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Title and Bulleted Content">
  <p:cSld name="Short Title and Bulleted Content">
    <p:spTree>
      <p:nvGrpSpPr>
        <p:cNvPr id="806" name="Shape 806"/>
        <p:cNvGrpSpPr/>
        <p:nvPr/>
      </p:nvGrpSpPr>
      <p:grpSpPr>
        <a:xfrm>
          <a:off x="0" y="0"/>
          <a:ext cx="0" cy="0"/>
          <a:chOff x="0" y="0"/>
          <a:chExt cx="0" cy="0"/>
        </a:xfrm>
      </p:grpSpPr>
      <p:cxnSp>
        <p:nvCxnSpPr>
          <p:cNvPr id="807" name="Google Shape;807;p138"/>
          <p:cNvCxnSpPr/>
          <p:nvPr/>
        </p:nvCxnSpPr>
        <p:spPr>
          <a:xfrm>
            <a:off x="1409396" y="4807088"/>
            <a:ext cx="74994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808" name="Google Shape;808;p138"/>
          <p:cNvPicPr preferRelativeResize="0"/>
          <p:nvPr/>
        </p:nvPicPr>
        <p:blipFill rotWithShape="1">
          <a:blip r:embed="rId2">
            <a:alphaModFix/>
          </a:blip>
          <a:srcRect b="0" l="0" r="0" t="0"/>
          <a:stretch/>
        </p:blipFill>
        <p:spPr>
          <a:xfrm>
            <a:off x="187358" y="4663199"/>
            <a:ext cx="1129378" cy="354056"/>
          </a:xfrm>
          <a:prstGeom prst="rect">
            <a:avLst/>
          </a:prstGeom>
          <a:noFill/>
          <a:ln>
            <a:noFill/>
          </a:ln>
        </p:spPr>
      </p:pic>
      <p:sp>
        <p:nvSpPr>
          <p:cNvPr id="809" name="Google Shape;809;p138"/>
          <p:cNvSpPr txBox="1"/>
          <p:nvPr>
            <p:ph type="title"/>
          </p:nvPr>
        </p:nvSpPr>
        <p:spPr>
          <a:xfrm>
            <a:off x="228599" y="137161"/>
            <a:ext cx="8686800" cy="6324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rgbClr val="19B9CA"/>
              </a:buClr>
              <a:buSzPts val="25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10" name="Google Shape;810;p138"/>
          <p:cNvSpPr txBox="1"/>
          <p:nvPr>
            <p:ph idx="1" type="body"/>
          </p:nvPr>
        </p:nvSpPr>
        <p:spPr>
          <a:xfrm>
            <a:off x="228602" y="809957"/>
            <a:ext cx="8687100" cy="3805800"/>
          </a:xfrm>
          <a:prstGeom prst="rect">
            <a:avLst/>
          </a:prstGeom>
          <a:noFill/>
          <a:ln>
            <a:noFill/>
          </a:ln>
        </p:spPr>
        <p:txBody>
          <a:bodyPr anchorCtr="0" anchor="t" bIns="34275" lIns="68575" spcFirstLastPara="1" rIns="68575" wrap="square" tIns="34275">
            <a:noAutofit/>
          </a:bodyPr>
          <a:lstStyle>
            <a:lvl1pPr indent="-342900" lvl="0" marL="457200" marR="0" algn="l">
              <a:lnSpc>
                <a:spcPct val="100000"/>
              </a:lnSpc>
              <a:spcBef>
                <a:spcPts val="0"/>
              </a:spcBef>
              <a:spcAft>
                <a:spcPts val="0"/>
              </a:spcAft>
              <a:buClr>
                <a:srgbClr val="554D56"/>
              </a:buClr>
              <a:buSzPts val="1800"/>
              <a:buFont typeface="Arial"/>
              <a:buChar char="•"/>
              <a:defRPr b="0" i="0" sz="1800" u="none" cap="none" strike="noStrike">
                <a:solidFill>
                  <a:srgbClr val="554D56"/>
                </a:solidFill>
                <a:latin typeface="Arial"/>
                <a:ea typeface="Arial"/>
                <a:cs typeface="Arial"/>
                <a:sym typeface="Arial"/>
              </a:defRPr>
            </a:lvl1pPr>
            <a:lvl2pPr indent="-342900" lvl="1" marL="914400" marR="0" algn="l">
              <a:lnSpc>
                <a:spcPct val="100000"/>
              </a:lnSpc>
              <a:spcBef>
                <a:spcPts val="0"/>
              </a:spcBef>
              <a:spcAft>
                <a:spcPts val="0"/>
              </a:spcAft>
              <a:buClr>
                <a:srgbClr val="554D56"/>
              </a:buClr>
              <a:buSzPts val="1800"/>
              <a:buFont typeface="Noto Sans Symbols"/>
              <a:buChar char="❑"/>
              <a:defRPr b="0" i="0" sz="2400" u="none" cap="none" strike="noStrike">
                <a:solidFill>
                  <a:srgbClr val="554D56"/>
                </a:solidFill>
                <a:latin typeface="Arial"/>
                <a:ea typeface="Arial"/>
                <a:cs typeface="Arial"/>
                <a:sym typeface="Arial"/>
              </a:defRPr>
            </a:lvl2pPr>
            <a:lvl3pPr indent="-342900" lvl="2" marL="1371600" marR="0" algn="l">
              <a:lnSpc>
                <a:spcPct val="100000"/>
              </a:lnSpc>
              <a:spcBef>
                <a:spcPts val="0"/>
              </a:spcBef>
              <a:spcAft>
                <a:spcPts val="0"/>
              </a:spcAft>
              <a:buClr>
                <a:srgbClr val="554D56"/>
              </a:buClr>
              <a:buSzPts val="1800"/>
              <a:buFont typeface="Arial"/>
              <a:buChar char="•"/>
              <a:defRPr b="0" i="0" sz="2400" u="none" cap="none" strike="noStrike">
                <a:solidFill>
                  <a:srgbClr val="554D56"/>
                </a:solidFill>
                <a:latin typeface="Arial"/>
                <a:ea typeface="Arial"/>
                <a:cs typeface="Arial"/>
                <a:sym typeface="Arial"/>
              </a:defRPr>
            </a:lvl3pPr>
            <a:lvl4pPr indent="-381000" lvl="3" marL="18288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4pPr>
            <a:lvl5pPr indent="-381000" lvl="4" marL="22860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11" name="Google Shape;811;p138"/>
          <p:cNvSpPr txBox="1"/>
          <p:nvPr>
            <p:ph idx="12" type="sldNum"/>
          </p:nvPr>
        </p:nvSpPr>
        <p:spPr>
          <a:xfrm>
            <a:off x="8183783" y="4840955"/>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12" name="Google Shape;812;p138"/>
          <p:cNvSpPr txBox="1"/>
          <p:nvPr>
            <p:ph idx="11" type="ftr"/>
          </p:nvPr>
        </p:nvSpPr>
        <p:spPr>
          <a:xfrm>
            <a:off x="968680" y="4836158"/>
            <a:ext cx="7215000" cy="2748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sz="800">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hort Title and Bulleted Content">
  <p:cSld name="1_Short Title and Bulleted Content">
    <p:spTree>
      <p:nvGrpSpPr>
        <p:cNvPr id="813" name="Shape 813"/>
        <p:cNvGrpSpPr/>
        <p:nvPr/>
      </p:nvGrpSpPr>
      <p:grpSpPr>
        <a:xfrm>
          <a:off x="0" y="0"/>
          <a:ext cx="0" cy="0"/>
          <a:chOff x="0" y="0"/>
          <a:chExt cx="0" cy="0"/>
        </a:xfrm>
      </p:grpSpPr>
      <p:cxnSp>
        <p:nvCxnSpPr>
          <p:cNvPr id="814" name="Google Shape;814;p139"/>
          <p:cNvCxnSpPr/>
          <p:nvPr/>
        </p:nvCxnSpPr>
        <p:spPr>
          <a:xfrm>
            <a:off x="1409396" y="4807088"/>
            <a:ext cx="74994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815" name="Google Shape;815;p139"/>
          <p:cNvPicPr preferRelativeResize="0"/>
          <p:nvPr/>
        </p:nvPicPr>
        <p:blipFill rotWithShape="1">
          <a:blip r:embed="rId2">
            <a:alphaModFix/>
          </a:blip>
          <a:srcRect b="0" l="0" r="0" t="0"/>
          <a:stretch/>
        </p:blipFill>
        <p:spPr>
          <a:xfrm>
            <a:off x="187358" y="4663200"/>
            <a:ext cx="1129378" cy="354056"/>
          </a:xfrm>
          <a:prstGeom prst="rect">
            <a:avLst/>
          </a:prstGeom>
          <a:noFill/>
          <a:ln>
            <a:noFill/>
          </a:ln>
        </p:spPr>
      </p:pic>
      <p:sp>
        <p:nvSpPr>
          <p:cNvPr id="816" name="Google Shape;816;p139"/>
          <p:cNvSpPr txBox="1"/>
          <p:nvPr>
            <p:ph type="title"/>
          </p:nvPr>
        </p:nvSpPr>
        <p:spPr>
          <a:xfrm>
            <a:off x="228599" y="137161"/>
            <a:ext cx="8686800" cy="6324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rgbClr val="19B9CA"/>
              </a:buClr>
              <a:buSzPts val="25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17" name="Google Shape;817;p139"/>
          <p:cNvSpPr txBox="1"/>
          <p:nvPr>
            <p:ph idx="1" type="body"/>
          </p:nvPr>
        </p:nvSpPr>
        <p:spPr>
          <a:xfrm>
            <a:off x="228603" y="809958"/>
            <a:ext cx="8687100" cy="3805800"/>
          </a:xfrm>
          <a:prstGeom prst="rect">
            <a:avLst/>
          </a:prstGeom>
          <a:noFill/>
          <a:ln>
            <a:noFill/>
          </a:ln>
        </p:spPr>
        <p:txBody>
          <a:bodyPr anchorCtr="0" anchor="t" bIns="34275" lIns="68575" spcFirstLastPara="1" rIns="68575" wrap="square" tIns="34275">
            <a:noAutofit/>
          </a:bodyPr>
          <a:lstStyle>
            <a:lvl1pPr indent="-342900" lvl="0" marL="457200" marR="0" algn="l">
              <a:lnSpc>
                <a:spcPct val="100000"/>
              </a:lnSpc>
              <a:spcBef>
                <a:spcPts val="0"/>
              </a:spcBef>
              <a:spcAft>
                <a:spcPts val="0"/>
              </a:spcAft>
              <a:buClr>
                <a:srgbClr val="554D56"/>
              </a:buClr>
              <a:buSzPts val="1800"/>
              <a:buFont typeface="Arial"/>
              <a:buChar char="•"/>
              <a:defRPr b="0" i="0" sz="1800" u="none" cap="none" strike="noStrike">
                <a:solidFill>
                  <a:srgbClr val="554D56"/>
                </a:solidFill>
                <a:latin typeface="Arial"/>
                <a:ea typeface="Arial"/>
                <a:cs typeface="Arial"/>
                <a:sym typeface="Arial"/>
              </a:defRPr>
            </a:lvl1pPr>
            <a:lvl2pPr indent="-342900" lvl="1" marL="914400" marR="0" algn="l">
              <a:lnSpc>
                <a:spcPct val="100000"/>
              </a:lnSpc>
              <a:spcBef>
                <a:spcPts val="0"/>
              </a:spcBef>
              <a:spcAft>
                <a:spcPts val="0"/>
              </a:spcAft>
              <a:buClr>
                <a:srgbClr val="554D56"/>
              </a:buClr>
              <a:buSzPts val="1800"/>
              <a:buFont typeface="Noto Sans Symbols"/>
              <a:buChar char="❑"/>
              <a:defRPr b="0" i="0" sz="2400" u="none" cap="none" strike="noStrike">
                <a:solidFill>
                  <a:srgbClr val="554D56"/>
                </a:solidFill>
                <a:latin typeface="Arial"/>
                <a:ea typeface="Arial"/>
                <a:cs typeface="Arial"/>
                <a:sym typeface="Arial"/>
              </a:defRPr>
            </a:lvl2pPr>
            <a:lvl3pPr indent="-342900" lvl="2" marL="1371600" marR="0" algn="l">
              <a:lnSpc>
                <a:spcPct val="100000"/>
              </a:lnSpc>
              <a:spcBef>
                <a:spcPts val="0"/>
              </a:spcBef>
              <a:spcAft>
                <a:spcPts val="0"/>
              </a:spcAft>
              <a:buClr>
                <a:srgbClr val="554D56"/>
              </a:buClr>
              <a:buSzPts val="1800"/>
              <a:buFont typeface="Arial"/>
              <a:buChar char="•"/>
              <a:defRPr b="0" i="0" sz="2400" u="none" cap="none" strike="noStrike">
                <a:solidFill>
                  <a:srgbClr val="554D56"/>
                </a:solidFill>
                <a:latin typeface="Arial"/>
                <a:ea typeface="Arial"/>
                <a:cs typeface="Arial"/>
                <a:sym typeface="Arial"/>
              </a:defRPr>
            </a:lvl3pPr>
            <a:lvl4pPr indent="-381000" lvl="3" marL="18288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4pPr>
            <a:lvl5pPr indent="-381000" lvl="4" marL="22860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18" name="Google Shape;818;p139"/>
          <p:cNvSpPr txBox="1"/>
          <p:nvPr>
            <p:ph idx="12" type="sldNum"/>
          </p:nvPr>
        </p:nvSpPr>
        <p:spPr>
          <a:xfrm>
            <a:off x="8183783" y="4840955"/>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19" name="Google Shape;819;p139"/>
          <p:cNvSpPr txBox="1"/>
          <p:nvPr>
            <p:ph idx="11" type="ftr"/>
          </p:nvPr>
        </p:nvSpPr>
        <p:spPr>
          <a:xfrm>
            <a:off x="968681" y="4836158"/>
            <a:ext cx="7215000" cy="2748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sz="800">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Title and Content">
  <p:cSld name="Short Title and Content">
    <p:spTree>
      <p:nvGrpSpPr>
        <p:cNvPr id="820" name="Shape 820"/>
        <p:cNvGrpSpPr/>
        <p:nvPr/>
      </p:nvGrpSpPr>
      <p:grpSpPr>
        <a:xfrm>
          <a:off x="0" y="0"/>
          <a:ext cx="0" cy="0"/>
          <a:chOff x="0" y="0"/>
          <a:chExt cx="0" cy="0"/>
        </a:xfrm>
      </p:grpSpPr>
      <p:cxnSp>
        <p:nvCxnSpPr>
          <p:cNvPr id="821" name="Google Shape;821;p140"/>
          <p:cNvCxnSpPr/>
          <p:nvPr/>
        </p:nvCxnSpPr>
        <p:spPr>
          <a:xfrm>
            <a:off x="1409396" y="4807088"/>
            <a:ext cx="74994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822" name="Google Shape;822;p140"/>
          <p:cNvPicPr preferRelativeResize="0"/>
          <p:nvPr/>
        </p:nvPicPr>
        <p:blipFill rotWithShape="1">
          <a:blip r:embed="rId2">
            <a:alphaModFix/>
          </a:blip>
          <a:srcRect b="0" l="0" r="0" t="0"/>
          <a:stretch/>
        </p:blipFill>
        <p:spPr>
          <a:xfrm>
            <a:off x="187358" y="4663200"/>
            <a:ext cx="1129378" cy="354056"/>
          </a:xfrm>
          <a:prstGeom prst="rect">
            <a:avLst/>
          </a:prstGeom>
          <a:noFill/>
          <a:ln>
            <a:noFill/>
          </a:ln>
        </p:spPr>
      </p:pic>
      <p:sp>
        <p:nvSpPr>
          <p:cNvPr id="823" name="Google Shape;823;p140"/>
          <p:cNvSpPr txBox="1"/>
          <p:nvPr>
            <p:ph type="title"/>
          </p:nvPr>
        </p:nvSpPr>
        <p:spPr>
          <a:xfrm>
            <a:off x="228599" y="137161"/>
            <a:ext cx="8686800" cy="6324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rgbClr val="19B9CA"/>
              </a:buClr>
              <a:buSzPts val="25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24" name="Google Shape;824;p140"/>
          <p:cNvSpPr txBox="1"/>
          <p:nvPr>
            <p:ph idx="1" type="body"/>
          </p:nvPr>
        </p:nvSpPr>
        <p:spPr>
          <a:xfrm>
            <a:off x="228603" y="809958"/>
            <a:ext cx="8687100" cy="38058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rgbClr val="554D56"/>
              </a:buClr>
              <a:buSzPts val="1800"/>
              <a:buFont typeface="Arial"/>
              <a:buNone/>
              <a:defRPr b="0" i="0" sz="1800" u="none" cap="none" strike="noStrike">
                <a:solidFill>
                  <a:srgbClr val="554D56"/>
                </a:solidFill>
                <a:latin typeface="Arial"/>
                <a:ea typeface="Arial"/>
                <a:cs typeface="Arial"/>
                <a:sym typeface="Arial"/>
              </a:defRPr>
            </a:lvl1pPr>
            <a:lvl2pPr indent="-342900" lvl="1" marL="914400" marR="0" algn="l">
              <a:lnSpc>
                <a:spcPct val="100000"/>
              </a:lnSpc>
              <a:spcBef>
                <a:spcPts val="0"/>
              </a:spcBef>
              <a:spcAft>
                <a:spcPts val="0"/>
              </a:spcAft>
              <a:buClr>
                <a:srgbClr val="554D56"/>
              </a:buClr>
              <a:buSzPts val="1800"/>
              <a:buFont typeface="Noto Sans Symbols"/>
              <a:buChar char="❑"/>
              <a:defRPr b="0" i="0" sz="2400" u="none" cap="none" strike="noStrike">
                <a:solidFill>
                  <a:srgbClr val="554D56"/>
                </a:solidFill>
                <a:latin typeface="Arial"/>
                <a:ea typeface="Arial"/>
                <a:cs typeface="Arial"/>
                <a:sym typeface="Arial"/>
              </a:defRPr>
            </a:lvl2pPr>
            <a:lvl3pPr indent="-381000" lvl="2" marL="1371600" marR="0" algn="l">
              <a:lnSpc>
                <a:spcPct val="100000"/>
              </a:lnSpc>
              <a:spcBef>
                <a:spcPts val="0"/>
              </a:spcBef>
              <a:spcAft>
                <a:spcPts val="0"/>
              </a:spcAft>
              <a:buClr>
                <a:srgbClr val="554D56"/>
              </a:buClr>
              <a:buSzPts val="2400"/>
              <a:buFont typeface="Noto Sans Symbols"/>
              <a:buChar char="▪"/>
              <a:defRPr b="0" i="0" sz="2400" u="none" cap="none" strike="noStrike">
                <a:solidFill>
                  <a:srgbClr val="554D56"/>
                </a:solidFill>
                <a:latin typeface="Arial"/>
                <a:ea typeface="Arial"/>
                <a:cs typeface="Arial"/>
                <a:sym typeface="Arial"/>
              </a:defRPr>
            </a:lvl3pPr>
            <a:lvl4pPr indent="-381000" lvl="3" marL="18288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4pPr>
            <a:lvl5pPr indent="-381000" lvl="4" marL="22860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25" name="Google Shape;825;p140"/>
          <p:cNvSpPr txBox="1"/>
          <p:nvPr>
            <p:ph idx="12" type="sldNum"/>
          </p:nvPr>
        </p:nvSpPr>
        <p:spPr>
          <a:xfrm>
            <a:off x="8183783" y="4840955"/>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26" name="Google Shape;826;p140"/>
          <p:cNvSpPr txBox="1"/>
          <p:nvPr>
            <p:ph idx="11" type="ftr"/>
          </p:nvPr>
        </p:nvSpPr>
        <p:spPr>
          <a:xfrm>
            <a:off x="968681" y="4836158"/>
            <a:ext cx="7215000" cy="2748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sz="800">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27" name="Shape 827"/>
        <p:cNvGrpSpPr/>
        <p:nvPr/>
      </p:nvGrpSpPr>
      <p:grpSpPr>
        <a:xfrm>
          <a:off x="0" y="0"/>
          <a:ext cx="0" cy="0"/>
          <a:chOff x="0" y="0"/>
          <a:chExt cx="0" cy="0"/>
        </a:xfrm>
      </p:grpSpPr>
      <p:sp>
        <p:nvSpPr>
          <p:cNvPr id="828" name="Google Shape;828;p141"/>
          <p:cNvSpPr txBox="1"/>
          <p:nvPr>
            <p:ph type="title"/>
          </p:nvPr>
        </p:nvSpPr>
        <p:spPr>
          <a:xfrm>
            <a:off x="228600" y="137160"/>
            <a:ext cx="8686800" cy="921000"/>
          </a:xfrm>
          <a:prstGeom prst="rect">
            <a:avLst/>
          </a:prstGeom>
          <a:noFill/>
          <a:ln>
            <a:noFill/>
          </a:ln>
        </p:spPr>
        <p:txBody>
          <a:bodyPr anchorCtr="0" anchor="t" bIns="0" lIns="0" spcFirstLastPara="1" rIns="0" wrap="square" tIns="0">
            <a:normAutofit/>
          </a:bodyPr>
          <a:lstStyle>
            <a:lvl1pPr lvl="0" algn="l">
              <a:spcBef>
                <a:spcPts val="0"/>
              </a:spcBef>
              <a:spcAft>
                <a:spcPts val="0"/>
              </a:spcAft>
              <a:buClr>
                <a:srgbClr val="18B8C9"/>
              </a:buClr>
              <a:buSzPts val="2100"/>
              <a:buFont typeface="Arial"/>
              <a:buNone/>
              <a:defRPr b="1" i="0" sz="2100">
                <a:solidFill>
                  <a:srgbClr val="18B8C9"/>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29" name="Google Shape;829;p141"/>
          <p:cNvSpPr txBox="1"/>
          <p:nvPr>
            <p:ph idx="1" type="body"/>
          </p:nvPr>
        </p:nvSpPr>
        <p:spPr>
          <a:xfrm>
            <a:off x="0" y="0"/>
            <a:ext cx="2250000" cy="22500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1pPr>
            <a:lvl2pPr indent="-342900" lvl="1" marL="914400" marR="0" algn="l">
              <a:lnSpc>
                <a:spcPct val="100000"/>
              </a:lnSpc>
              <a:spcBef>
                <a:spcPts val="0"/>
              </a:spcBef>
              <a:spcAft>
                <a:spcPts val="0"/>
              </a:spcAft>
              <a:buClr>
                <a:srgbClr val="554D56"/>
              </a:buClr>
              <a:buSzPts val="1800"/>
              <a:buFont typeface="Noto Sans Symbols"/>
              <a:buChar char="❑"/>
              <a:defRPr b="0" i="0" sz="2400" u="none" cap="none" strike="noStrike">
                <a:solidFill>
                  <a:srgbClr val="554D56"/>
                </a:solidFill>
                <a:latin typeface="Arial"/>
                <a:ea typeface="Arial"/>
                <a:cs typeface="Arial"/>
                <a:sym typeface="Arial"/>
              </a:defRPr>
            </a:lvl2pPr>
            <a:lvl3pPr indent="-381000" lvl="2" marL="1371600" marR="0" algn="l">
              <a:lnSpc>
                <a:spcPct val="100000"/>
              </a:lnSpc>
              <a:spcBef>
                <a:spcPts val="0"/>
              </a:spcBef>
              <a:spcAft>
                <a:spcPts val="0"/>
              </a:spcAft>
              <a:buClr>
                <a:srgbClr val="554D56"/>
              </a:buClr>
              <a:buSzPts val="2400"/>
              <a:buFont typeface="Noto Sans Symbols"/>
              <a:buChar char="▪"/>
              <a:defRPr b="0" i="0" sz="2400" u="none" cap="none" strike="noStrike">
                <a:solidFill>
                  <a:srgbClr val="554D56"/>
                </a:solidFill>
                <a:latin typeface="Arial"/>
                <a:ea typeface="Arial"/>
                <a:cs typeface="Arial"/>
                <a:sym typeface="Arial"/>
              </a:defRPr>
            </a:lvl3pPr>
            <a:lvl4pPr indent="-381000" lvl="3" marL="18288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4pPr>
            <a:lvl5pPr indent="-381000" lvl="4" marL="22860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0" name="Google Shape;830;p141"/>
          <p:cNvSpPr txBox="1"/>
          <p:nvPr>
            <p:ph idx="11" type="ftr"/>
          </p:nvPr>
        </p:nvSpPr>
        <p:spPr>
          <a:xfrm>
            <a:off x="0" y="0"/>
            <a:ext cx="2250000" cy="2250000"/>
          </a:xfrm>
          <a:prstGeom prst="rect">
            <a:avLst/>
          </a:prstGeom>
          <a:noFill/>
          <a:ln>
            <a:noFill/>
          </a:ln>
        </p:spPr>
        <p:txBody>
          <a:bodyPr anchorCtr="0" anchor="t" bIns="0" lIns="0" spcFirstLastPara="1" rIns="0" wrap="square" tIns="0">
            <a:noAutofit/>
          </a:bodyPr>
          <a:lstStyle>
            <a:lvl1pPr lvl="0" marR="0" algn="ctr">
              <a:spcBef>
                <a:spcPts val="0"/>
              </a:spcBef>
              <a:spcAft>
                <a:spcPts val="0"/>
              </a:spcAft>
              <a:buSzPts val="1100"/>
              <a:buNone/>
              <a:defRPr sz="1400">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31" name="Google Shape;831;p141"/>
          <p:cNvSpPr txBox="1"/>
          <p:nvPr>
            <p:ph idx="10" type="dt"/>
          </p:nvPr>
        </p:nvSpPr>
        <p:spPr>
          <a:xfrm>
            <a:off x="0" y="0"/>
            <a:ext cx="2250000" cy="2250000"/>
          </a:xfrm>
          <a:prstGeom prst="rect">
            <a:avLst/>
          </a:prstGeom>
          <a:noFill/>
          <a:ln>
            <a:noFill/>
          </a:ln>
        </p:spPr>
        <p:txBody>
          <a:bodyPr anchorCtr="0" anchor="t" bIns="0" lIns="0" spcFirstLastPara="1" rIns="0" wrap="square" tIns="0">
            <a:noAutofit/>
          </a:bodyPr>
          <a:lstStyle>
            <a:lvl1pPr lvl="0" marR="0" algn="l">
              <a:spcBef>
                <a:spcPts val="0"/>
              </a:spcBef>
              <a:spcAft>
                <a:spcPts val="0"/>
              </a:spcAft>
              <a:buSzPts val="1100"/>
              <a:buNone/>
              <a:defRPr sz="1400">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32" name="Google Shape;832;p141"/>
          <p:cNvSpPr txBox="1"/>
          <p:nvPr>
            <p:ph idx="12" type="sldNum"/>
          </p:nvPr>
        </p:nvSpPr>
        <p:spPr>
          <a:xfrm>
            <a:off x="8183783" y="4772061"/>
            <a:ext cx="731700" cy="273900"/>
          </a:xfrm>
          <a:prstGeom prst="rect">
            <a:avLst/>
          </a:prstGeom>
          <a:noFill/>
          <a:ln>
            <a:noFill/>
          </a:ln>
        </p:spPr>
        <p:txBody>
          <a:bodyPr anchorCtr="0" anchor="ctr" bIns="0" lIns="0" spcFirstLastPara="1" rIns="0" wrap="square" tIns="0">
            <a:noAutofit/>
          </a:bodyPr>
          <a:lstStyle>
            <a:lvl1pPr indent="0" lvl="0" marL="38100" marR="0" algn="r">
              <a:spcBef>
                <a:spcPts val="0"/>
              </a:spcBef>
              <a:buNone/>
              <a:defRPr b="1" i="0" sz="700">
                <a:solidFill>
                  <a:srgbClr val="534D54"/>
                </a:solidFill>
                <a:latin typeface="Arial"/>
                <a:ea typeface="Arial"/>
                <a:cs typeface="Arial"/>
                <a:sym typeface="Arial"/>
              </a:defRPr>
            </a:lvl1pPr>
            <a:lvl2pPr indent="0" lvl="1" marL="38100" marR="0" algn="r">
              <a:spcBef>
                <a:spcPts val="0"/>
              </a:spcBef>
              <a:buNone/>
              <a:defRPr b="1" i="0" sz="700">
                <a:solidFill>
                  <a:srgbClr val="534D54"/>
                </a:solidFill>
                <a:latin typeface="Arial"/>
                <a:ea typeface="Arial"/>
                <a:cs typeface="Arial"/>
                <a:sym typeface="Arial"/>
              </a:defRPr>
            </a:lvl2pPr>
            <a:lvl3pPr indent="0" lvl="2" marL="38100" marR="0" algn="r">
              <a:spcBef>
                <a:spcPts val="0"/>
              </a:spcBef>
              <a:buNone/>
              <a:defRPr b="1" i="0" sz="700">
                <a:solidFill>
                  <a:srgbClr val="534D54"/>
                </a:solidFill>
                <a:latin typeface="Arial"/>
                <a:ea typeface="Arial"/>
                <a:cs typeface="Arial"/>
                <a:sym typeface="Arial"/>
              </a:defRPr>
            </a:lvl3pPr>
            <a:lvl4pPr indent="0" lvl="3" marL="38100" marR="0" algn="r">
              <a:spcBef>
                <a:spcPts val="0"/>
              </a:spcBef>
              <a:buNone/>
              <a:defRPr b="1" i="0" sz="700">
                <a:solidFill>
                  <a:srgbClr val="534D54"/>
                </a:solidFill>
                <a:latin typeface="Arial"/>
                <a:ea typeface="Arial"/>
                <a:cs typeface="Arial"/>
                <a:sym typeface="Arial"/>
              </a:defRPr>
            </a:lvl4pPr>
            <a:lvl5pPr indent="0" lvl="4" marL="38100" marR="0" algn="r">
              <a:spcBef>
                <a:spcPts val="0"/>
              </a:spcBef>
              <a:buNone/>
              <a:defRPr b="1" i="0" sz="700">
                <a:solidFill>
                  <a:srgbClr val="534D54"/>
                </a:solidFill>
                <a:latin typeface="Arial"/>
                <a:ea typeface="Arial"/>
                <a:cs typeface="Arial"/>
                <a:sym typeface="Arial"/>
              </a:defRPr>
            </a:lvl5pPr>
            <a:lvl6pPr indent="0" lvl="5" marL="38100" marR="0" algn="r">
              <a:spcBef>
                <a:spcPts val="0"/>
              </a:spcBef>
              <a:buNone/>
              <a:defRPr b="1" i="0" sz="700">
                <a:solidFill>
                  <a:srgbClr val="534D54"/>
                </a:solidFill>
                <a:latin typeface="Arial"/>
                <a:ea typeface="Arial"/>
                <a:cs typeface="Arial"/>
                <a:sym typeface="Arial"/>
              </a:defRPr>
            </a:lvl6pPr>
            <a:lvl7pPr indent="0" lvl="6" marL="38100" marR="0" algn="r">
              <a:spcBef>
                <a:spcPts val="0"/>
              </a:spcBef>
              <a:buNone/>
              <a:defRPr b="1" i="0" sz="700">
                <a:solidFill>
                  <a:srgbClr val="534D54"/>
                </a:solidFill>
                <a:latin typeface="Arial"/>
                <a:ea typeface="Arial"/>
                <a:cs typeface="Arial"/>
                <a:sym typeface="Arial"/>
              </a:defRPr>
            </a:lvl7pPr>
            <a:lvl8pPr indent="0" lvl="7" marL="38100" marR="0" algn="r">
              <a:spcBef>
                <a:spcPts val="0"/>
              </a:spcBef>
              <a:buNone/>
              <a:defRPr b="1" i="0" sz="700">
                <a:solidFill>
                  <a:srgbClr val="534D54"/>
                </a:solidFill>
                <a:latin typeface="Arial"/>
                <a:ea typeface="Arial"/>
                <a:cs typeface="Arial"/>
                <a:sym typeface="Arial"/>
              </a:defRPr>
            </a:lvl8pPr>
            <a:lvl9pPr indent="0" lvl="8" marL="38100" marR="0" algn="r">
              <a:spcBef>
                <a:spcPts val="0"/>
              </a:spcBef>
              <a:buNone/>
              <a:defRPr b="1" i="0" sz="700">
                <a:solidFill>
                  <a:srgbClr val="534D54"/>
                </a:solidFill>
                <a:latin typeface="Arial"/>
                <a:ea typeface="Arial"/>
                <a:cs typeface="Arial"/>
                <a:sym typeface="Arial"/>
              </a:defRPr>
            </a:lvl9pPr>
          </a:lstStyle>
          <a:p>
            <a:pPr indent="0" lvl="0" marL="3810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hort Title and Bulleted Content">
  <p:cSld name="2_Short Title and Bulleted Content">
    <p:spTree>
      <p:nvGrpSpPr>
        <p:cNvPr id="833" name="Shape 833"/>
        <p:cNvGrpSpPr/>
        <p:nvPr/>
      </p:nvGrpSpPr>
      <p:grpSpPr>
        <a:xfrm>
          <a:off x="0" y="0"/>
          <a:ext cx="0" cy="0"/>
          <a:chOff x="0" y="0"/>
          <a:chExt cx="0" cy="0"/>
        </a:xfrm>
      </p:grpSpPr>
      <p:cxnSp>
        <p:nvCxnSpPr>
          <p:cNvPr id="834" name="Google Shape;834;p142"/>
          <p:cNvCxnSpPr/>
          <p:nvPr/>
        </p:nvCxnSpPr>
        <p:spPr>
          <a:xfrm>
            <a:off x="1409396" y="4807088"/>
            <a:ext cx="7499400" cy="0"/>
          </a:xfrm>
          <a:prstGeom prst="straightConnector1">
            <a:avLst/>
          </a:prstGeom>
          <a:noFill/>
          <a:ln cap="flat" cmpd="sng" w="12700">
            <a:solidFill>
              <a:srgbClr val="554D56"/>
            </a:solidFill>
            <a:prstDash val="solid"/>
            <a:round/>
            <a:headEnd len="sm" w="sm" type="none"/>
            <a:tailEnd len="sm" w="sm" type="none"/>
          </a:ln>
        </p:spPr>
      </p:cxnSp>
      <p:sp>
        <p:nvSpPr>
          <p:cNvPr id="835" name="Google Shape;835;p142"/>
          <p:cNvSpPr txBox="1"/>
          <p:nvPr>
            <p:ph idx="12" type="sldNum"/>
          </p:nvPr>
        </p:nvSpPr>
        <p:spPr>
          <a:xfrm>
            <a:off x="8183783" y="4840955"/>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36" name="Google Shape;836;p142"/>
          <p:cNvSpPr txBox="1"/>
          <p:nvPr>
            <p:ph idx="11" type="ftr"/>
          </p:nvPr>
        </p:nvSpPr>
        <p:spPr>
          <a:xfrm>
            <a:off x="968680" y="4836158"/>
            <a:ext cx="7215000" cy="2748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sz="800">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pic>
        <p:nvPicPr>
          <p:cNvPr descr="CC_Horz_RGB_Logo.png" id="837" name="Google Shape;837;p142"/>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838" name="Google Shape;838;p142"/>
          <p:cNvSpPr txBox="1"/>
          <p:nvPr>
            <p:ph type="title"/>
          </p:nvPr>
        </p:nvSpPr>
        <p:spPr>
          <a:xfrm>
            <a:off x="228599" y="137162"/>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39" name="Google Shape;839;p142"/>
          <p:cNvSpPr txBox="1"/>
          <p:nvPr/>
        </p:nvSpPr>
        <p:spPr>
          <a:xfrm>
            <a:off x="8183783" y="4772061"/>
            <a:ext cx="731700" cy="273900"/>
          </a:xfrm>
          <a:prstGeom prst="rect">
            <a:avLst/>
          </a:prstGeom>
          <a:noFill/>
          <a:ln>
            <a:noFill/>
          </a:ln>
        </p:spPr>
        <p:txBody>
          <a:bodyPr anchorCtr="0" anchor="ctr" bIns="45725" lIns="91425" spcFirstLastPara="1" rIns="91425" wrap="square" tIns="45725">
            <a:noAutofit/>
          </a:bodyPr>
          <a:lstStyle/>
          <a:p>
            <a:pPr indent="0" lvl="0" marL="0" marR="0" rtl="0" algn="r">
              <a:spcBef>
                <a:spcPts val="0"/>
              </a:spcBef>
              <a:spcAft>
                <a:spcPts val="0"/>
              </a:spcAft>
              <a:buNone/>
            </a:pPr>
            <a:fld id="{00000000-1234-1234-1234-123412341234}" type="slidenum">
              <a:rPr b="1" i="0" lang="en" sz="700">
                <a:solidFill>
                  <a:srgbClr val="554D56"/>
                </a:solidFill>
                <a:latin typeface="Arial"/>
                <a:ea typeface="Arial"/>
                <a:cs typeface="Arial"/>
                <a:sym typeface="Arial"/>
              </a:rPr>
              <a:t>‹#›</a:t>
            </a:fld>
            <a:endParaRPr b="1" i="0" sz="700">
              <a:solidFill>
                <a:srgbClr val="554D56"/>
              </a:solidFill>
              <a:latin typeface="Arial"/>
              <a:ea typeface="Arial"/>
              <a:cs typeface="Arial"/>
              <a:sym typeface="Arial"/>
            </a:endParaRPr>
          </a:p>
        </p:txBody>
      </p:sp>
      <p:sp>
        <p:nvSpPr>
          <p:cNvPr id="840" name="Google Shape;840;p142"/>
          <p:cNvSpPr txBox="1"/>
          <p:nvPr>
            <p:ph idx="1" type="body"/>
          </p:nvPr>
        </p:nvSpPr>
        <p:spPr>
          <a:xfrm>
            <a:off x="228600" y="562170"/>
            <a:ext cx="8680500" cy="4101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Section Header" type="secHead">
  <p:cSld name="SECTION_HEADER">
    <p:bg>
      <p:bgPr>
        <a:solidFill>
          <a:srgbClr val="19B9CA"/>
        </a:solidFill>
      </p:bgPr>
    </p:bg>
    <p:spTree>
      <p:nvGrpSpPr>
        <p:cNvPr id="841" name="Shape 841"/>
        <p:cNvGrpSpPr/>
        <p:nvPr/>
      </p:nvGrpSpPr>
      <p:grpSpPr>
        <a:xfrm>
          <a:off x="0" y="0"/>
          <a:ext cx="0" cy="0"/>
          <a:chOff x="0" y="0"/>
          <a:chExt cx="0" cy="0"/>
        </a:xfrm>
      </p:grpSpPr>
      <p:sp>
        <p:nvSpPr>
          <p:cNvPr id="842" name="Google Shape;842;p143"/>
          <p:cNvSpPr txBox="1"/>
          <p:nvPr>
            <p:ph type="title"/>
          </p:nvPr>
        </p:nvSpPr>
        <p:spPr>
          <a:xfrm>
            <a:off x="228600" y="2011704"/>
            <a:ext cx="8686800" cy="449700"/>
          </a:xfrm>
          <a:prstGeom prst="rect">
            <a:avLst/>
          </a:prstGeom>
          <a:noFill/>
          <a:ln>
            <a:noFill/>
          </a:ln>
        </p:spPr>
        <p:txBody>
          <a:bodyPr anchorCtr="0" anchor="t" bIns="34275" lIns="68575" spcFirstLastPara="1" rIns="68575" wrap="square" tIns="34275">
            <a:normAutofit/>
          </a:bodyPr>
          <a:lstStyle>
            <a:lvl1pPr lvl="0" algn="ctr">
              <a:spcBef>
                <a:spcPts val="0"/>
              </a:spcBef>
              <a:spcAft>
                <a:spcPts val="0"/>
              </a:spcAft>
              <a:buClr>
                <a:schemeClr val="lt1"/>
              </a:buClr>
              <a:buSzPts val="2500"/>
              <a:buFont typeface="Arial"/>
              <a:buNone/>
              <a:defRPr b="1" i="0" sz="25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43" name="Google Shape;843;p143"/>
          <p:cNvSpPr txBox="1"/>
          <p:nvPr>
            <p:ph idx="1" type="body"/>
          </p:nvPr>
        </p:nvSpPr>
        <p:spPr>
          <a:xfrm>
            <a:off x="228600" y="2468807"/>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000"/>
              <a:buFont typeface="Noto Sans Symbols"/>
              <a:buNone/>
              <a:defRPr b="0" i="0" sz="14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200"/>
              <a:buFont typeface="Noto Sans Symbols"/>
              <a:buNone/>
              <a:defRPr b="0" i="0" sz="12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100"/>
              <a:buFont typeface="Arial"/>
              <a:buNone/>
              <a:defRPr b="0" i="0" sz="11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100"/>
              <a:buFont typeface="Arial"/>
              <a:buNone/>
              <a:defRPr b="0" i="0" sz="1100" u="none" cap="none" strike="noStrike">
                <a:solidFill>
                  <a:srgbClr val="888888"/>
                </a:solidFill>
                <a:latin typeface="Arial"/>
                <a:ea typeface="Arial"/>
                <a:cs typeface="Arial"/>
                <a:sym typeface="Arial"/>
              </a:defRPr>
            </a:lvl5pPr>
            <a:lvl6pPr indent="-228600" lvl="5" marL="2743200" marR="0" algn="l">
              <a:spcBef>
                <a:spcPts val="200"/>
              </a:spcBef>
              <a:spcAft>
                <a:spcPts val="0"/>
              </a:spcAft>
              <a:buClr>
                <a:srgbClr val="888888"/>
              </a:buClr>
              <a:buSzPts val="1100"/>
              <a:buFont typeface="Arial"/>
              <a:buNone/>
              <a:defRPr b="0" i="0" sz="1100" u="none" cap="none" strike="noStrike">
                <a:solidFill>
                  <a:srgbClr val="888888"/>
                </a:solidFill>
                <a:latin typeface="Calibri"/>
                <a:ea typeface="Calibri"/>
                <a:cs typeface="Calibri"/>
                <a:sym typeface="Calibri"/>
              </a:defRPr>
            </a:lvl6pPr>
            <a:lvl7pPr indent="-228600" lvl="6" marL="3200400" marR="0" algn="l">
              <a:spcBef>
                <a:spcPts val="200"/>
              </a:spcBef>
              <a:spcAft>
                <a:spcPts val="0"/>
              </a:spcAft>
              <a:buClr>
                <a:srgbClr val="888888"/>
              </a:buClr>
              <a:buSzPts val="1100"/>
              <a:buFont typeface="Arial"/>
              <a:buNone/>
              <a:defRPr b="0" i="0" sz="1100" u="none" cap="none" strike="noStrike">
                <a:solidFill>
                  <a:srgbClr val="888888"/>
                </a:solidFill>
                <a:latin typeface="Calibri"/>
                <a:ea typeface="Calibri"/>
                <a:cs typeface="Calibri"/>
                <a:sym typeface="Calibri"/>
              </a:defRPr>
            </a:lvl7pPr>
            <a:lvl8pPr indent="-228600" lvl="7" marL="3657600" marR="0" algn="l">
              <a:spcBef>
                <a:spcPts val="200"/>
              </a:spcBef>
              <a:spcAft>
                <a:spcPts val="0"/>
              </a:spcAft>
              <a:buClr>
                <a:srgbClr val="888888"/>
              </a:buClr>
              <a:buSzPts val="1100"/>
              <a:buFont typeface="Arial"/>
              <a:buNone/>
              <a:defRPr b="0" i="0" sz="1100" u="none" cap="none" strike="noStrike">
                <a:solidFill>
                  <a:srgbClr val="888888"/>
                </a:solidFill>
                <a:latin typeface="Calibri"/>
                <a:ea typeface="Calibri"/>
                <a:cs typeface="Calibri"/>
                <a:sym typeface="Calibri"/>
              </a:defRPr>
            </a:lvl8pPr>
            <a:lvl9pPr indent="-228600" lvl="8" marL="4114800" marR="0" algn="l">
              <a:spcBef>
                <a:spcPts val="200"/>
              </a:spcBef>
              <a:spcAft>
                <a:spcPts val="0"/>
              </a:spcAft>
              <a:buClr>
                <a:srgbClr val="888888"/>
              </a:buClr>
              <a:buSzPts val="1100"/>
              <a:buFont typeface="Arial"/>
              <a:buNone/>
              <a:defRPr b="0" i="0" sz="1100" u="none" cap="none" strike="noStrike">
                <a:solidFill>
                  <a:srgbClr val="888888"/>
                </a:solidFill>
                <a:latin typeface="Calibri"/>
                <a:ea typeface="Calibri"/>
                <a:cs typeface="Calibri"/>
                <a:sym typeface="Calibri"/>
              </a:defRPr>
            </a:lvl9pPr>
          </a:lstStyle>
          <a:p/>
        </p:txBody>
      </p:sp>
      <p:sp>
        <p:nvSpPr>
          <p:cNvPr id="844" name="Google Shape;844;p143"/>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lt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45" name="Google Shape;845;p143"/>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FFFFFF"/>
                </a:solidFill>
                <a:latin typeface="Arial"/>
                <a:ea typeface="Arial"/>
                <a:cs typeface="Arial"/>
                <a:sym typeface="Arial"/>
              </a:defRPr>
            </a:lvl1pPr>
            <a:lvl2pPr indent="0" lvl="1" marL="0" algn="r">
              <a:spcBef>
                <a:spcPts val="0"/>
              </a:spcBef>
              <a:buNone/>
              <a:defRPr b="1" i="0" sz="700">
                <a:solidFill>
                  <a:srgbClr val="FFFFFF"/>
                </a:solidFill>
                <a:latin typeface="Arial"/>
                <a:ea typeface="Arial"/>
                <a:cs typeface="Arial"/>
                <a:sym typeface="Arial"/>
              </a:defRPr>
            </a:lvl2pPr>
            <a:lvl3pPr indent="0" lvl="2" marL="0" algn="r">
              <a:spcBef>
                <a:spcPts val="0"/>
              </a:spcBef>
              <a:buNone/>
              <a:defRPr b="1" i="0" sz="700">
                <a:solidFill>
                  <a:srgbClr val="FFFFFF"/>
                </a:solidFill>
                <a:latin typeface="Arial"/>
                <a:ea typeface="Arial"/>
                <a:cs typeface="Arial"/>
                <a:sym typeface="Arial"/>
              </a:defRPr>
            </a:lvl3pPr>
            <a:lvl4pPr indent="0" lvl="3" marL="0" algn="r">
              <a:spcBef>
                <a:spcPts val="0"/>
              </a:spcBef>
              <a:buNone/>
              <a:defRPr b="1" i="0" sz="700">
                <a:solidFill>
                  <a:srgbClr val="FFFFFF"/>
                </a:solidFill>
                <a:latin typeface="Arial"/>
                <a:ea typeface="Arial"/>
                <a:cs typeface="Arial"/>
                <a:sym typeface="Arial"/>
              </a:defRPr>
            </a:lvl4pPr>
            <a:lvl5pPr indent="0" lvl="4" marL="0" algn="r">
              <a:spcBef>
                <a:spcPts val="0"/>
              </a:spcBef>
              <a:buNone/>
              <a:defRPr b="1" i="0" sz="700">
                <a:solidFill>
                  <a:srgbClr val="FFFFFF"/>
                </a:solidFill>
                <a:latin typeface="Arial"/>
                <a:ea typeface="Arial"/>
                <a:cs typeface="Arial"/>
                <a:sym typeface="Arial"/>
              </a:defRPr>
            </a:lvl5pPr>
            <a:lvl6pPr indent="0" lvl="5" marL="0" algn="r">
              <a:spcBef>
                <a:spcPts val="0"/>
              </a:spcBef>
              <a:buNone/>
              <a:defRPr b="1" i="0" sz="700">
                <a:solidFill>
                  <a:srgbClr val="FFFFFF"/>
                </a:solidFill>
                <a:latin typeface="Arial"/>
                <a:ea typeface="Arial"/>
                <a:cs typeface="Arial"/>
                <a:sym typeface="Arial"/>
              </a:defRPr>
            </a:lvl6pPr>
            <a:lvl7pPr indent="0" lvl="6" marL="0" algn="r">
              <a:spcBef>
                <a:spcPts val="0"/>
              </a:spcBef>
              <a:buNone/>
              <a:defRPr b="1" i="0" sz="700">
                <a:solidFill>
                  <a:srgbClr val="FFFFFF"/>
                </a:solidFill>
                <a:latin typeface="Arial"/>
                <a:ea typeface="Arial"/>
                <a:cs typeface="Arial"/>
                <a:sym typeface="Arial"/>
              </a:defRPr>
            </a:lvl7pPr>
            <a:lvl8pPr indent="0" lvl="7" marL="0" algn="r">
              <a:spcBef>
                <a:spcPts val="0"/>
              </a:spcBef>
              <a:buNone/>
              <a:defRPr b="1" i="0" sz="700">
                <a:solidFill>
                  <a:srgbClr val="FFFFFF"/>
                </a:solidFill>
                <a:latin typeface="Arial"/>
                <a:ea typeface="Arial"/>
                <a:cs typeface="Arial"/>
                <a:sym typeface="Arial"/>
              </a:defRPr>
            </a:lvl8pPr>
            <a:lvl9pPr indent="0" lvl="8" marL="0" algn="r">
              <a:spcBef>
                <a:spcPts val="0"/>
              </a:spcBef>
              <a:buNone/>
              <a:defRPr b="1" i="0" sz="700">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846" name="Google Shape;846;p143"/>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847" name="Google Shape;847;p143"/>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hort Title and Content">
  <p:cSld name="1_Short Title and Content">
    <p:spTree>
      <p:nvGrpSpPr>
        <p:cNvPr id="848" name="Shape 848"/>
        <p:cNvGrpSpPr/>
        <p:nvPr/>
      </p:nvGrpSpPr>
      <p:grpSpPr>
        <a:xfrm>
          <a:off x="0" y="0"/>
          <a:ext cx="0" cy="0"/>
          <a:chOff x="0" y="0"/>
          <a:chExt cx="0" cy="0"/>
        </a:xfrm>
      </p:grpSpPr>
      <p:cxnSp>
        <p:nvCxnSpPr>
          <p:cNvPr id="849" name="Google Shape;849;p144"/>
          <p:cNvCxnSpPr/>
          <p:nvPr/>
        </p:nvCxnSpPr>
        <p:spPr>
          <a:xfrm>
            <a:off x="1143007"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850" name="Google Shape;850;p144"/>
          <p:cNvPicPr preferRelativeResize="0"/>
          <p:nvPr/>
        </p:nvPicPr>
        <p:blipFill rotWithShape="1">
          <a:blip r:embed="rId2">
            <a:alphaModFix/>
          </a:blip>
          <a:srcRect b="0" l="0" r="0" t="0"/>
          <a:stretch/>
        </p:blipFill>
        <p:spPr>
          <a:xfrm>
            <a:off x="187364" y="4663201"/>
            <a:ext cx="898308" cy="354056"/>
          </a:xfrm>
          <a:prstGeom prst="rect">
            <a:avLst/>
          </a:prstGeom>
          <a:noFill/>
          <a:ln>
            <a:noFill/>
          </a:ln>
        </p:spPr>
      </p:pic>
      <p:sp>
        <p:nvSpPr>
          <p:cNvPr id="851" name="Google Shape;851;p144"/>
          <p:cNvSpPr txBox="1"/>
          <p:nvPr>
            <p:ph idx="12" type="sldNum"/>
          </p:nvPr>
        </p:nvSpPr>
        <p:spPr>
          <a:xfrm>
            <a:off x="8183786" y="4772063"/>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400">
                <a:solidFill>
                  <a:srgbClr val="554D56"/>
                </a:solidFill>
                <a:latin typeface="Arial"/>
                <a:ea typeface="Arial"/>
                <a:cs typeface="Arial"/>
                <a:sym typeface="Arial"/>
              </a:defRPr>
            </a:lvl1pPr>
            <a:lvl2pPr indent="0" lvl="1" marL="0" algn="r">
              <a:spcBef>
                <a:spcPts val="0"/>
              </a:spcBef>
              <a:buNone/>
              <a:defRPr b="1" i="0" sz="400">
                <a:solidFill>
                  <a:srgbClr val="554D56"/>
                </a:solidFill>
                <a:latin typeface="Arial"/>
                <a:ea typeface="Arial"/>
                <a:cs typeface="Arial"/>
                <a:sym typeface="Arial"/>
              </a:defRPr>
            </a:lvl2pPr>
            <a:lvl3pPr indent="0" lvl="2" marL="0" algn="r">
              <a:spcBef>
                <a:spcPts val="0"/>
              </a:spcBef>
              <a:buNone/>
              <a:defRPr b="1" i="0" sz="400">
                <a:solidFill>
                  <a:srgbClr val="554D56"/>
                </a:solidFill>
                <a:latin typeface="Arial"/>
                <a:ea typeface="Arial"/>
                <a:cs typeface="Arial"/>
                <a:sym typeface="Arial"/>
              </a:defRPr>
            </a:lvl3pPr>
            <a:lvl4pPr indent="0" lvl="3" marL="0" algn="r">
              <a:spcBef>
                <a:spcPts val="0"/>
              </a:spcBef>
              <a:buNone/>
              <a:defRPr b="1" i="0" sz="400">
                <a:solidFill>
                  <a:srgbClr val="554D56"/>
                </a:solidFill>
                <a:latin typeface="Arial"/>
                <a:ea typeface="Arial"/>
                <a:cs typeface="Arial"/>
                <a:sym typeface="Arial"/>
              </a:defRPr>
            </a:lvl4pPr>
            <a:lvl5pPr indent="0" lvl="4" marL="0" algn="r">
              <a:spcBef>
                <a:spcPts val="0"/>
              </a:spcBef>
              <a:buNone/>
              <a:defRPr b="1" i="0" sz="400">
                <a:solidFill>
                  <a:srgbClr val="554D56"/>
                </a:solidFill>
                <a:latin typeface="Arial"/>
                <a:ea typeface="Arial"/>
                <a:cs typeface="Arial"/>
                <a:sym typeface="Arial"/>
              </a:defRPr>
            </a:lvl5pPr>
            <a:lvl6pPr indent="0" lvl="5" marL="0" algn="r">
              <a:spcBef>
                <a:spcPts val="0"/>
              </a:spcBef>
              <a:buNone/>
              <a:defRPr b="1" i="0" sz="400">
                <a:solidFill>
                  <a:srgbClr val="554D56"/>
                </a:solidFill>
                <a:latin typeface="Arial"/>
                <a:ea typeface="Arial"/>
                <a:cs typeface="Arial"/>
                <a:sym typeface="Arial"/>
              </a:defRPr>
            </a:lvl6pPr>
            <a:lvl7pPr indent="0" lvl="6" marL="0" algn="r">
              <a:spcBef>
                <a:spcPts val="0"/>
              </a:spcBef>
              <a:buNone/>
              <a:defRPr b="1" i="0" sz="400">
                <a:solidFill>
                  <a:srgbClr val="554D56"/>
                </a:solidFill>
                <a:latin typeface="Arial"/>
                <a:ea typeface="Arial"/>
                <a:cs typeface="Arial"/>
                <a:sym typeface="Arial"/>
              </a:defRPr>
            </a:lvl7pPr>
            <a:lvl8pPr indent="0" lvl="7" marL="0" algn="r">
              <a:spcBef>
                <a:spcPts val="0"/>
              </a:spcBef>
              <a:buNone/>
              <a:defRPr b="1" i="0" sz="400">
                <a:solidFill>
                  <a:srgbClr val="554D56"/>
                </a:solidFill>
                <a:latin typeface="Arial"/>
                <a:ea typeface="Arial"/>
                <a:cs typeface="Arial"/>
                <a:sym typeface="Arial"/>
              </a:defRPr>
            </a:lvl8pPr>
            <a:lvl9pPr indent="0" lvl="8" marL="0" algn="r">
              <a:spcBef>
                <a:spcPts val="0"/>
              </a:spcBef>
              <a:buNone/>
              <a:defRPr b="1" i="0" sz="4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852" name="Google Shape;852;p144"/>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853" name="Google Shape;853;p144"/>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854" name="Google Shape;854;p144"/>
          <p:cNvSpPr txBox="1"/>
          <p:nvPr>
            <p:ph type="title"/>
          </p:nvPr>
        </p:nvSpPr>
        <p:spPr>
          <a:xfrm>
            <a:off x="228599" y="137162"/>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55" name="Google Shape;855;p144"/>
          <p:cNvSpPr txBox="1"/>
          <p:nvPr/>
        </p:nvSpPr>
        <p:spPr>
          <a:xfrm>
            <a:off x="8183783" y="4772061"/>
            <a:ext cx="731700" cy="273900"/>
          </a:xfrm>
          <a:prstGeom prst="rect">
            <a:avLst/>
          </a:prstGeom>
          <a:noFill/>
          <a:ln>
            <a:noFill/>
          </a:ln>
        </p:spPr>
        <p:txBody>
          <a:bodyPr anchorCtr="0" anchor="ctr" bIns="45725" lIns="91425" spcFirstLastPara="1" rIns="91425" wrap="square" tIns="45725">
            <a:noAutofit/>
          </a:bodyPr>
          <a:lstStyle/>
          <a:p>
            <a:pPr indent="0" lvl="0" marL="0" marR="0" rtl="0" algn="r">
              <a:spcBef>
                <a:spcPts val="0"/>
              </a:spcBef>
              <a:spcAft>
                <a:spcPts val="0"/>
              </a:spcAft>
              <a:buNone/>
            </a:pPr>
            <a:fld id="{00000000-1234-1234-1234-123412341234}" type="slidenum">
              <a:rPr b="1" i="0" lang="en" sz="700">
                <a:solidFill>
                  <a:srgbClr val="554D56"/>
                </a:solidFill>
                <a:latin typeface="Arial"/>
                <a:ea typeface="Arial"/>
                <a:cs typeface="Arial"/>
                <a:sym typeface="Arial"/>
              </a:rPr>
              <a:t>‹#›</a:t>
            </a:fld>
            <a:endParaRPr b="1" i="0" sz="700">
              <a:solidFill>
                <a:srgbClr val="554D56"/>
              </a:solidFill>
              <a:latin typeface="Arial"/>
              <a:ea typeface="Arial"/>
              <a:cs typeface="Arial"/>
              <a:sym typeface="Arial"/>
            </a:endParaRPr>
          </a:p>
        </p:txBody>
      </p:sp>
      <p:sp>
        <p:nvSpPr>
          <p:cNvPr id="856" name="Google Shape;856;p144"/>
          <p:cNvSpPr txBox="1"/>
          <p:nvPr>
            <p:ph idx="1" type="body"/>
          </p:nvPr>
        </p:nvSpPr>
        <p:spPr>
          <a:xfrm>
            <a:off x="228600" y="562170"/>
            <a:ext cx="8680500" cy="4101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857" name="Shape 857"/>
        <p:cNvGrpSpPr/>
        <p:nvPr/>
      </p:nvGrpSpPr>
      <p:grpSpPr>
        <a:xfrm>
          <a:off x="0" y="0"/>
          <a:ext cx="0" cy="0"/>
          <a:chOff x="0" y="0"/>
          <a:chExt cx="0" cy="0"/>
        </a:xfrm>
      </p:grpSpPr>
      <p:sp>
        <p:nvSpPr>
          <p:cNvPr id="858" name="Google Shape;858;p145"/>
          <p:cNvSpPr txBox="1"/>
          <p:nvPr>
            <p:ph type="title"/>
          </p:nvPr>
        </p:nvSpPr>
        <p:spPr>
          <a:xfrm>
            <a:off x="228600" y="137160"/>
            <a:ext cx="8686800" cy="9210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rgbClr val="19B9CA"/>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59" name="Google Shape;859;p145"/>
          <p:cNvSpPr txBox="1"/>
          <p:nvPr>
            <p:ph idx="1" type="body"/>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rgbClr val="554D56"/>
              </a:buClr>
              <a:buSzPts val="2400"/>
              <a:buFont typeface="Arial"/>
              <a:buNone/>
              <a:defRPr b="0" i="0" sz="2400" u="none" cap="none" strike="noStrike">
                <a:solidFill>
                  <a:srgbClr val="554D56"/>
                </a:solidFill>
                <a:latin typeface="Arial"/>
                <a:ea typeface="Arial"/>
                <a:cs typeface="Arial"/>
                <a:sym typeface="Arial"/>
              </a:defRPr>
            </a:lvl1pPr>
            <a:lvl2pPr indent="-342900" lvl="1" marL="914400" marR="0" algn="l">
              <a:lnSpc>
                <a:spcPct val="100000"/>
              </a:lnSpc>
              <a:spcBef>
                <a:spcPts val="0"/>
              </a:spcBef>
              <a:spcAft>
                <a:spcPts val="0"/>
              </a:spcAft>
              <a:buClr>
                <a:srgbClr val="554D56"/>
              </a:buClr>
              <a:buSzPts val="1800"/>
              <a:buFont typeface="Noto Sans Symbols"/>
              <a:buChar char="❑"/>
              <a:defRPr b="0" i="0" sz="2400" u="none" cap="none" strike="noStrike">
                <a:solidFill>
                  <a:srgbClr val="554D56"/>
                </a:solidFill>
                <a:latin typeface="Arial"/>
                <a:ea typeface="Arial"/>
                <a:cs typeface="Arial"/>
                <a:sym typeface="Arial"/>
              </a:defRPr>
            </a:lvl2pPr>
            <a:lvl3pPr indent="-381000" lvl="2" marL="1371600" marR="0" algn="l">
              <a:lnSpc>
                <a:spcPct val="100000"/>
              </a:lnSpc>
              <a:spcBef>
                <a:spcPts val="0"/>
              </a:spcBef>
              <a:spcAft>
                <a:spcPts val="0"/>
              </a:spcAft>
              <a:buClr>
                <a:srgbClr val="554D56"/>
              </a:buClr>
              <a:buSzPts val="2400"/>
              <a:buFont typeface="Noto Sans Symbols"/>
              <a:buChar char="▪"/>
              <a:defRPr b="0" i="0" sz="2400" u="none" cap="none" strike="noStrike">
                <a:solidFill>
                  <a:srgbClr val="554D56"/>
                </a:solidFill>
                <a:latin typeface="Arial"/>
                <a:ea typeface="Arial"/>
                <a:cs typeface="Arial"/>
                <a:sym typeface="Arial"/>
              </a:defRPr>
            </a:lvl3pPr>
            <a:lvl4pPr indent="-381000" lvl="3" marL="18288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4pPr>
            <a:lvl5pPr indent="-381000" lvl="4" marL="22860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60" name="Google Shape;860;p145"/>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61" name="Google Shape;861;p145"/>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62" name="Google Shape;862;p145"/>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3" name="Shape 863"/>
        <p:cNvGrpSpPr/>
        <p:nvPr/>
      </p:nvGrpSpPr>
      <p:grpSpPr>
        <a:xfrm>
          <a:off x="0" y="0"/>
          <a:ext cx="0" cy="0"/>
          <a:chOff x="0" y="0"/>
          <a:chExt cx="0" cy="0"/>
        </a:xfrm>
      </p:grpSpPr>
      <p:sp>
        <p:nvSpPr>
          <p:cNvPr id="864" name="Google Shape;864;p146"/>
          <p:cNvSpPr txBox="1"/>
          <p:nvPr>
            <p:ph type="title"/>
          </p:nvPr>
        </p:nvSpPr>
        <p:spPr>
          <a:xfrm>
            <a:off x="228600" y="137160"/>
            <a:ext cx="8686800" cy="9210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rgbClr val="0071A1"/>
              </a:buClr>
              <a:buSzPts val="2500"/>
              <a:buFont typeface="Arial"/>
              <a:buNone/>
              <a:defRPr>
                <a:solidFill>
                  <a:srgbClr val="0071A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65" name="Google Shape;865;p146"/>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1" i="0" sz="700">
                <a:solidFill>
                  <a:srgbClr val="554D56"/>
                </a:solidFill>
                <a:latin typeface="Arial"/>
                <a:ea typeface="Arial"/>
                <a:cs typeface="Arial"/>
                <a:sym typeface="Arial"/>
              </a:defRPr>
            </a:lvl1pPr>
            <a:lvl2pPr indent="0" lvl="1" marL="0" marR="0" algn="r">
              <a:spcBef>
                <a:spcPts val="0"/>
              </a:spcBef>
              <a:buNone/>
              <a:defRPr b="1" i="0" sz="700">
                <a:solidFill>
                  <a:srgbClr val="554D56"/>
                </a:solidFill>
                <a:latin typeface="Arial"/>
                <a:ea typeface="Arial"/>
                <a:cs typeface="Arial"/>
                <a:sym typeface="Arial"/>
              </a:defRPr>
            </a:lvl2pPr>
            <a:lvl3pPr indent="0" lvl="2" marL="0" marR="0" algn="r">
              <a:spcBef>
                <a:spcPts val="0"/>
              </a:spcBef>
              <a:buNone/>
              <a:defRPr b="1" i="0" sz="700">
                <a:solidFill>
                  <a:srgbClr val="554D56"/>
                </a:solidFill>
                <a:latin typeface="Arial"/>
                <a:ea typeface="Arial"/>
                <a:cs typeface="Arial"/>
                <a:sym typeface="Arial"/>
              </a:defRPr>
            </a:lvl3pPr>
            <a:lvl4pPr indent="0" lvl="3" marL="0" marR="0" algn="r">
              <a:spcBef>
                <a:spcPts val="0"/>
              </a:spcBef>
              <a:buNone/>
              <a:defRPr b="1" i="0" sz="700">
                <a:solidFill>
                  <a:srgbClr val="554D56"/>
                </a:solidFill>
                <a:latin typeface="Arial"/>
                <a:ea typeface="Arial"/>
                <a:cs typeface="Arial"/>
                <a:sym typeface="Arial"/>
              </a:defRPr>
            </a:lvl4pPr>
            <a:lvl5pPr indent="0" lvl="4" marL="0" marR="0" algn="r">
              <a:spcBef>
                <a:spcPts val="0"/>
              </a:spcBef>
              <a:buNone/>
              <a:defRPr b="1" i="0" sz="700">
                <a:solidFill>
                  <a:srgbClr val="554D56"/>
                </a:solidFill>
                <a:latin typeface="Arial"/>
                <a:ea typeface="Arial"/>
                <a:cs typeface="Arial"/>
                <a:sym typeface="Arial"/>
              </a:defRPr>
            </a:lvl5pPr>
            <a:lvl6pPr indent="0" lvl="5" marL="0" marR="0" algn="r">
              <a:spcBef>
                <a:spcPts val="0"/>
              </a:spcBef>
              <a:buNone/>
              <a:defRPr b="1" i="0" sz="700">
                <a:solidFill>
                  <a:srgbClr val="554D56"/>
                </a:solidFill>
                <a:latin typeface="Arial"/>
                <a:ea typeface="Arial"/>
                <a:cs typeface="Arial"/>
                <a:sym typeface="Arial"/>
              </a:defRPr>
            </a:lvl6pPr>
            <a:lvl7pPr indent="0" lvl="6" marL="0" marR="0" algn="r">
              <a:spcBef>
                <a:spcPts val="0"/>
              </a:spcBef>
              <a:buNone/>
              <a:defRPr b="1" i="0" sz="700">
                <a:solidFill>
                  <a:srgbClr val="554D56"/>
                </a:solidFill>
                <a:latin typeface="Arial"/>
                <a:ea typeface="Arial"/>
                <a:cs typeface="Arial"/>
                <a:sym typeface="Arial"/>
              </a:defRPr>
            </a:lvl7pPr>
            <a:lvl8pPr indent="0" lvl="7" marL="0" marR="0" algn="r">
              <a:spcBef>
                <a:spcPts val="0"/>
              </a:spcBef>
              <a:buNone/>
              <a:defRPr b="1" i="0" sz="700">
                <a:solidFill>
                  <a:srgbClr val="554D56"/>
                </a:solidFill>
                <a:latin typeface="Arial"/>
                <a:ea typeface="Arial"/>
                <a:cs typeface="Arial"/>
                <a:sym typeface="Arial"/>
              </a:defRPr>
            </a:lvl8pPr>
            <a:lvl9pPr indent="0" lvl="8" marL="0" marR="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866" name="Shape 866"/>
        <p:cNvGrpSpPr/>
        <p:nvPr/>
      </p:nvGrpSpPr>
      <p:grpSpPr>
        <a:xfrm>
          <a:off x="0" y="0"/>
          <a:ext cx="0" cy="0"/>
          <a:chOff x="0" y="0"/>
          <a:chExt cx="0" cy="0"/>
        </a:xfrm>
      </p:grpSpPr>
      <p:sp>
        <p:nvSpPr>
          <p:cNvPr id="867" name="Google Shape;867;p147"/>
          <p:cNvSpPr txBox="1"/>
          <p:nvPr>
            <p:ph type="title"/>
          </p:nvPr>
        </p:nvSpPr>
        <p:spPr>
          <a:xfrm>
            <a:off x="228600" y="137160"/>
            <a:ext cx="8686800" cy="921000"/>
          </a:xfrm>
          <a:prstGeom prst="rect">
            <a:avLst/>
          </a:prstGeom>
          <a:noFill/>
          <a:ln>
            <a:noFill/>
          </a:ln>
        </p:spPr>
        <p:txBody>
          <a:bodyPr anchorCtr="0" anchor="t" bIns="0" lIns="0" spcFirstLastPara="1" rIns="0" wrap="square" tIns="0">
            <a:normAutofit/>
          </a:bodyPr>
          <a:lstStyle>
            <a:lvl1pPr lvl="0" algn="l">
              <a:spcBef>
                <a:spcPts val="0"/>
              </a:spcBef>
              <a:spcAft>
                <a:spcPts val="0"/>
              </a:spcAft>
              <a:buClr>
                <a:srgbClr val="18B8C9"/>
              </a:buClr>
              <a:buSzPts val="2100"/>
              <a:buFont typeface="Arial"/>
              <a:buNone/>
              <a:defRPr b="1" i="0" sz="2100">
                <a:solidFill>
                  <a:srgbClr val="18B8C9"/>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68" name="Google Shape;868;p147"/>
          <p:cNvSpPr txBox="1"/>
          <p:nvPr>
            <p:ph idx="1" type="body"/>
          </p:nvPr>
        </p:nvSpPr>
        <p:spPr>
          <a:xfrm>
            <a:off x="0" y="0"/>
            <a:ext cx="2250000" cy="22500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1pPr>
            <a:lvl2pPr indent="-342900" lvl="1" marL="914400" marR="0" algn="l">
              <a:lnSpc>
                <a:spcPct val="100000"/>
              </a:lnSpc>
              <a:spcBef>
                <a:spcPts val="0"/>
              </a:spcBef>
              <a:spcAft>
                <a:spcPts val="0"/>
              </a:spcAft>
              <a:buClr>
                <a:srgbClr val="554D56"/>
              </a:buClr>
              <a:buSzPts val="1800"/>
              <a:buFont typeface="Noto Sans Symbols"/>
              <a:buChar char="❑"/>
              <a:defRPr b="0" i="0" sz="2400" u="none" cap="none" strike="noStrike">
                <a:solidFill>
                  <a:srgbClr val="554D56"/>
                </a:solidFill>
                <a:latin typeface="Arial"/>
                <a:ea typeface="Arial"/>
                <a:cs typeface="Arial"/>
                <a:sym typeface="Arial"/>
              </a:defRPr>
            </a:lvl2pPr>
            <a:lvl3pPr indent="-381000" lvl="2" marL="1371600" marR="0" algn="l">
              <a:lnSpc>
                <a:spcPct val="100000"/>
              </a:lnSpc>
              <a:spcBef>
                <a:spcPts val="0"/>
              </a:spcBef>
              <a:spcAft>
                <a:spcPts val="0"/>
              </a:spcAft>
              <a:buClr>
                <a:srgbClr val="554D56"/>
              </a:buClr>
              <a:buSzPts val="2400"/>
              <a:buFont typeface="Noto Sans Symbols"/>
              <a:buChar char="▪"/>
              <a:defRPr b="0" i="0" sz="2400" u="none" cap="none" strike="noStrike">
                <a:solidFill>
                  <a:srgbClr val="554D56"/>
                </a:solidFill>
                <a:latin typeface="Arial"/>
                <a:ea typeface="Arial"/>
                <a:cs typeface="Arial"/>
                <a:sym typeface="Arial"/>
              </a:defRPr>
            </a:lvl3pPr>
            <a:lvl4pPr indent="-381000" lvl="3" marL="18288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4pPr>
            <a:lvl5pPr indent="-381000" lvl="4" marL="22860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69" name="Google Shape;869;p147"/>
          <p:cNvSpPr txBox="1"/>
          <p:nvPr>
            <p:ph idx="11" type="ftr"/>
          </p:nvPr>
        </p:nvSpPr>
        <p:spPr>
          <a:xfrm>
            <a:off x="0" y="0"/>
            <a:ext cx="2250000" cy="2250000"/>
          </a:xfrm>
          <a:prstGeom prst="rect">
            <a:avLst/>
          </a:prstGeom>
          <a:noFill/>
          <a:ln>
            <a:noFill/>
          </a:ln>
        </p:spPr>
        <p:txBody>
          <a:bodyPr anchorCtr="0" anchor="t" bIns="0" lIns="0" spcFirstLastPara="1" rIns="0" wrap="square" tIns="0">
            <a:noAutofit/>
          </a:bodyPr>
          <a:lstStyle>
            <a:lvl1pPr lvl="0" marR="0" algn="ctr">
              <a:spcBef>
                <a:spcPts val="0"/>
              </a:spcBef>
              <a:spcAft>
                <a:spcPts val="0"/>
              </a:spcAft>
              <a:buSzPts val="1100"/>
              <a:buNone/>
              <a:defRPr sz="1400">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70" name="Google Shape;870;p147"/>
          <p:cNvSpPr txBox="1"/>
          <p:nvPr>
            <p:ph idx="10" type="dt"/>
          </p:nvPr>
        </p:nvSpPr>
        <p:spPr>
          <a:xfrm>
            <a:off x="0" y="0"/>
            <a:ext cx="2250000" cy="2250000"/>
          </a:xfrm>
          <a:prstGeom prst="rect">
            <a:avLst/>
          </a:prstGeom>
          <a:noFill/>
          <a:ln>
            <a:noFill/>
          </a:ln>
        </p:spPr>
        <p:txBody>
          <a:bodyPr anchorCtr="0" anchor="t" bIns="0" lIns="0" spcFirstLastPara="1" rIns="0" wrap="square" tIns="0">
            <a:noAutofit/>
          </a:bodyPr>
          <a:lstStyle>
            <a:lvl1pPr lvl="0" marR="0" algn="l">
              <a:spcBef>
                <a:spcPts val="0"/>
              </a:spcBef>
              <a:spcAft>
                <a:spcPts val="0"/>
              </a:spcAft>
              <a:buSzPts val="1100"/>
              <a:buNone/>
              <a:defRPr sz="1400">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71" name="Google Shape;871;p147"/>
          <p:cNvSpPr txBox="1"/>
          <p:nvPr>
            <p:ph idx="12" type="sldNum"/>
          </p:nvPr>
        </p:nvSpPr>
        <p:spPr>
          <a:xfrm>
            <a:off x="8183783" y="4772061"/>
            <a:ext cx="731700" cy="273900"/>
          </a:xfrm>
          <a:prstGeom prst="rect">
            <a:avLst/>
          </a:prstGeom>
          <a:noFill/>
          <a:ln>
            <a:noFill/>
          </a:ln>
        </p:spPr>
        <p:txBody>
          <a:bodyPr anchorCtr="0" anchor="ctr" bIns="0" lIns="0" spcFirstLastPara="1" rIns="0" wrap="square" tIns="0">
            <a:noAutofit/>
          </a:bodyPr>
          <a:lstStyle>
            <a:lvl1pPr indent="0" lvl="0" marL="38100" marR="0" algn="r">
              <a:spcBef>
                <a:spcPts val="0"/>
              </a:spcBef>
              <a:buNone/>
              <a:defRPr b="1" i="0" sz="700">
                <a:solidFill>
                  <a:srgbClr val="534D54"/>
                </a:solidFill>
                <a:latin typeface="Arial"/>
                <a:ea typeface="Arial"/>
                <a:cs typeface="Arial"/>
                <a:sym typeface="Arial"/>
              </a:defRPr>
            </a:lvl1pPr>
            <a:lvl2pPr indent="0" lvl="1" marL="38100" marR="0" algn="r">
              <a:spcBef>
                <a:spcPts val="0"/>
              </a:spcBef>
              <a:buNone/>
              <a:defRPr b="1" i="0" sz="700">
                <a:solidFill>
                  <a:srgbClr val="534D54"/>
                </a:solidFill>
                <a:latin typeface="Arial"/>
                <a:ea typeface="Arial"/>
                <a:cs typeface="Arial"/>
                <a:sym typeface="Arial"/>
              </a:defRPr>
            </a:lvl2pPr>
            <a:lvl3pPr indent="0" lvl="2" marL="38100" marR="0" algn="r">
              <a:spcBef>
                <a:spcPts val="0"/>
              </a:spcBef>
              <a:buNone/>
              <a:defRPr b="1" i="0" sz="700">
                <a:solidFill>
                  <a:srgbClr val="534D54"/>
                </a:solidFill>
                <a:latin typeface="Arial"/>
                <a:ea typeface="Arial"/>
                <a:cs typeface="Arial"/>
                <a:sym typeface="Arial"/>
              </a:defRPr>
            </a:lvl3pPr>
            <a:lvl4pPr indent="0" lvl="3" marL="38100" marR="0" algn="r">
              <a:spcBef>
                <a:spcPts val="0"/>
              </a:spcBef>
              <a:buNone/>
              <a:defRPr b="1" i="0" sz="700">
                <a:solidFill>
                  <a:srgbClr val="534D54"/>
                </a:solidFill>
                <a:latin typeface="Arial"/>
                <a:ea typeface="Arial"/>
                <a:cs typeface="Arial"/>
                <a:sym typeface="Arial"/>
              </a:defRPr>
            </a:lvl4pPr>
            <a:lvl5pPr indent="0" lvl="4" marL="38100" marR="0" algn="r">
              <a:spcBef>
                <a:spcPts val="0"/>
              </a:spcBef>
              <a:buNone/>
              <a:defRPr b="1" i="0" sz="700">
                <a:solidFill>
                  <a:srgbClr val="534D54"/>
                </a:solidFill>
                <a:latin typeface="Arial"/>
                <a:ea typeface="Arial"/>
                <a:cs typeface="Arial"/>
                <a:sym typeface="Arial"/>
              </a:defRPr>
            </a:lvl5pPr>
            <a:lvl6pPr indent="0" lvl="5" marL="38100" marR="0" algn="r">
              <a:spcBef>
                <a:spcPts val="0"/>
              </a:spcBef>
              <a:buNone/>
              <a:defRPr b="1" i="0" sz="700">
                <a:solidFill>
                  <a:srgbClr val="534D54"/>
                </a:solidFill>
                <a:latin typeface="Arial"/>
                <a:ea typeface="Arial"/>
                <a:cs typeface="Arial"/>
                <a:sym typeface="Arial"/>
              </a:defRPr>
            </a:lvl6pPr>
            <a:lvl7pPr indent="0" lvl="6" marL="38100" marR="0" algn="r">
              <a:spcBef>
                <a:spcPts val="0"/>
              </a:spcBef>
              <a:buNone/>
              <a:defRPr b="1" i="0" sz="700">
                <a:solidFill>
                  <a:srgbClr val="534D54"/>
                </a:solidFill>
                <a:latin typeface="Arial"/>
                <a:ea typeface="Arial"/>
                <a:cs typeface="Arial"/>
                <a:sym typeface="Arial"/>
              </a:defRPr>
            </a:lvl7pPr>
            <a:lvl8pPr indent="0" lvl="7" marL="38100" marR="0" algn="r">
              <a:spcBef>
                <a:spcPts val="0"/>
              </a:spcBef>
              <a:buNone/>
              <a:defRPr b="1" i="0" sz="700">
                <a:solidFill>
                  <a:srgbClr val="534D54"/>
                </a:solidFill>
                <a:latin typeface="Arial"/>
                <a:ea typeface="Arial"/>
                <a:cs typeface="Arial"/>
                <a:sym typeface="Arial"/>
              </a:defRPr>
            </a:lvl8pPr>
            <a:lvl9pPr indent="0" lvl="8" marL="38100" marR="0" algn="r">
              <a:spcBef>
                <a:spcPts val="0"/>
              </a:spcBef>
              <a:buNone/>
              <a:defRPr b="1" i="0" sz="700">
                <a:solidFill>
                  <a:srgbClr val="534D54"/>
                </a:solidFill>
                <a:latin typeface="Arial"/>
                <a:ea typeface="Arial"/>
                <a:cs typeface="Arial"/>
                <a:sym typeface="Arial"/>
              </a:defRPr>
            </a:lvl9pPr>
          </a:lstStyle>
          <a:p>
            <a:pPr indent="0" lvl="0" marL="3810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7" name="Shape 67"/>
        <p:cNvGrpSpPr/>
        <p:nvPr/>
      </p:nvGrpSpPr>
      <p:grpSpPr>
        <a:xfrm>
          <a:off x="0" y="0"/>
          <a:ext cx="0" cy="0"/>
          <a:chOff x="0" y="0"/>
          <a:chExt cx="0" cy="0"/>
        </a:xfrm>
      </p:grpSpPr>
      <p:sp>
        <p:nvSpPr>
          <p:cNvPr id="68" name="Google Shape;68;p16"/>
          <p:cNvSpPr txBox="1"/>
          <p:nvPr>
            <p:ph type="ctrTitle"/>
          </p:nvPr>
        </p:nvSpPr>
        <p:spPr>
          <a:xfrm>
            <a:off x="382479" y="259745"/>
            <a:ext cx="6242100" cy="3852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2700"/>
              <a:buNone/>
              <a:defRPr i="0">
                <a:solidFill>
                  <a:srgbClr val="2179A5"/>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9" name="Google Shape;69;p16"/>
          <p:cNvSpPr txBox="1"/>
          <p:nvPr>
            <p:ph idx="1" type="subTitle"/>
          </p:nvPr>
        </p:nvSpPr>
        <p:spPr>
          <a:xfrm>
            <a:off x="1566385" y="2667380"/>
            <a:ext cx="3477300" cy="8418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b="0" i="0" sz="1500">
                <a:solidFill>
                  <a:schemeClr val="dk1"/>
                </a:solidFill>
                <a:latin typeface="Calibri"/>
                <a:ea typeface="Calibri"/>
                <a:cs typeface="Calibri"/>
                <a:sym typeface="Calibri"/>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 name="Google Shape;70;p16"/>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100"/>
              <a:buNone/>
              <a:defRPr>
                <a:solidFill>
                  <a:srgbClr val="888888"/>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1" name="Google Shape;71;p16"/>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a:solidFill>
                  <a:srgbClr val="888888"/>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2" name="Google Shape;72;p16"/>
          <p:cNvSpPr txBox="1"/>
          <p:nvPr>
            <p:ph idx="12" type="sldNum"/>
          </p:nvPr>
        </p:nvSpPr>
        <p:spPr>
          <a:xfrm>
            <a:off x="8562202" y="4732973"/>
            <a:ext cx="362400" cy="184800"/>
          </a:xfrm>
          <a:prstGeom prst="rect">
            <a:avLst/>
          </a:prstGeom>
          <a:noFill/>
          <a:ln>
            <a:noFill/>
          </a:ln>
        </p:spPr>
        <p:txBody>
          <a:bodyPr anchorCtr="0" anchor="t" bIns="0" lIns="0" spcFirstLastPara="1" rIns="0" wrap="square" tIns="0">
            <a:spAutoFit/>
          </a:bodyPr>
          <a:lstStyle>
            <a:lvl1pPr indent="0" lvl="0" marL="241300">
              <a:lnSpc>
                <a:spcPct val="116500"/>
              </a:lnSpc>
              <a:spcBef>
                <a:spcPts val="0"/>
              </a:spcBef>
              <a:buNone/>
              <a:defRPr b="0" i="0" sz="1200">
                <a:solidFill>
                  <a:schemeClr val="lt1"/>
                </a:solidFill>
                <a:latin typeface="Arial"/>
                <a:ea typeface="Arial"/>
                <a:cs typeface="Arial"/>
                <a:sym typeface="Arial"/>
              </a:defRPr>
            </a:lvl1pPr>
            <a:lvl2pPr indent="0" lvl="1" marL="241300">
              <a:lnSpc>
                <a:spcPct val="116500"/>
              </a:lnSpc>
              <a:spcBef>
                <a:spcPts val="0"/>
              </a:spcBef>
              <a:buNone/>
              <a:defRPr b="0" i="0" sz="1200">
                <a:solidFill>
                  <a:schemeClr val="lt1"/>
                </a:solidFill>
                <a:latin typeface="Arial"/>
                <a:ea typeface="Arial"/>
                <a:cs typeface="Arial"/>
                <a:sym typeface="Arial"/>
              </a:defRPr>
            </a:lvl2pPr>
            <a:lvl3pPr indent="0" lvl="2" marL="241300">
              <a:lnSpc>
                <a:spcPct val="116500"/>
              </a:lnSpc>
              <a:spcBef>
                <a:spcPts val="0"/>
              </a:spcBef>
              <a:buNone/>
              <a:defRPr b="0" i="0" sz="1200">
                <a:solidFill>
                  <a:schemeClr val="lt1"/>
                </a:solidFill>
                <a:latin typeface="Arial"/>
                <a:ea typeface="Arial"/>
                <a:cs typeface="Arial"/>
                <a:sym typeface="Arial"/>
              </a:defRPr>
            </a:lvl3pPr>
            <a:lvl4pPr indent="0" lvl="3" marL="241300">
              <a:lnSpc>
                <a:spcPct val="116500"/>
              </a:lnSpc>
              <a:spcBef>
                <a:spcPts val="0"/>
              </a:spcBef>
              <a:buNone/>
              <a:defRPr b="0" i="0" sz="1200">
                <a:solidFill>
                  <a:schemeClr val="lt1"/>
                </a:solidFill>
                <a:latin typeface="Arial"/>
                <a:ea typeface="Arial"/>
                <a:cs typeface="Arial"/>
                <a:sym typeface="Arial"/>
              </a:defRPr>
            </a:lvl4pPr>
            <a:lvl5pPr indent="0" lvl="4" marL="241300">
              <a:lnSpc>
                <a:spcPct val="116500"/>
              </a:lnSpc>
              <a:spcBef>
                <a:spcPts val="0"/>
              </a:spcBef>
              <a:buNone/>
              <a:defRPr b="0" i="0" sz="1200">
                <a:solidFill>
                  <a:schemeClr val="lt1"/>
                </a:solidFill>
                <a:latin typeface="Arial"/>
                <a:ea typeface="Arial"/>
                <a:cs typeface="Arial"/>
                <a:sym typeface="Arial"/>
              </a:defRPr>
            </a:lvl5pPr>
            <a:lvl6pPr indent="0" lvl="5" marL="241300">
              <a:lnSpc>
                <a:spcPct val="116500"/>
              </a:lnSpc>
              <a:spcBef>
                <a:spcPts val="0"/>
              </a:spcBef>
              <a:buNone/>
              <a:defRPr b="0" i="0" sz="1200">
                <a:solidFill>
                  <a:schemeClr val="lt1"/>
                </a:solidFill>
                <a:latin typeface="Arial"/>
                <a:ea typeface="Arial"/>
                <a:cs typeface="Arial"/>
                <a:sym typeface="Arial"/>
              </a:defRPr>
            </a:lvl6pPr>
            <a:lvl7pPr indent="0" lvl="6" marL="241300">
              <a:lnSpc>
                <a:spcPct val="116500"/>
              </a:lnSpc>
              <a:spcBef>
                <a:spcPts val="0"/>
              </a:spcBef>
              <a:buNone/>
              <a:defRPr b="0" i="0" sz="1200">
                <a:solidFill>
                  <a:schemeClr val="lt1"/>
                </a:solidFill>
                <a:latin typeface="Arial"/>
                <a:ea typeface="Arial"/>
                <a:cs typeface="Arial"/>
                <a:sym typeface="Arial"/>
              </a:defRPr>
            </a:lvl7pPr>
            <a:lvl8pPr indent="0" lvl="7" marL="241300">
              <a:lnSpc>
                <a:spcPct val="116500"/>
              </a:lnSpc>
              <a:spcBef>
                <a:spcPts val="0"/>
              </a:spcBef>
              <a:buNone/>
              <a:defRPr b="0" i="0" sz="1200">
                <a:solidFill>
                  <a:schemeClr val="lt1"/>
                </a:solidFill>
                <a:latin typeface="Arial"/>
                <a:ea typeface="Arial"/>
                <a:cs typeface="Arial"/>
                <a:sym typeface="Arial"/>
              </a:defRPr>
            </a:lvl8pPr>
            <a:lvl9pPr indent="0" lvl="8" marL="241300">
              <a:lnSpc>
                <a:spcPct val="116500"/>
              </a:lnSpc>
              <a:spcBef>
                <a:spcPts val="0"/>
              </a:spcBef>
              <a:buNone/>
              <a:defRPr b="0" i="0" sz="1200">
                <a:solidFill>
                  <a:schemeClr val="lt1"/>
                </a:solidFill>
                <a:latin typeface="Arial"/>
                <a:ea typeface="Arial"/>
                <a:cs typeface="Arial"/>
                <a:sym typeface="Arial"/>
              </a:defRPr>
            </a:lvl9pPr>
          </a:lstStyle>
          <a:p>
            <a:pPr indent="0" lvl="0" marL="24130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Introduction Slide" type="title">
  <p:cSld name="TITLE">
    <p:spTree>
      <p:nvGrpSpPr>
        <p:cNvPr id="875" name="Shape 875"/>
        <p:cNvGrpSpPr/>
        <p:nvPr/>
      </p:nvGrpSpPr>
      <p:grpSpPr>
        <a:xfrm>
          <a:off x="0" y="0"/>
          <a:ext cx="0" cy="0"/>
          <a:chOff x="0" y="0"/>
          <a:chExt cx="0" cy="0"/>
        </a:xfrm>
      </p:grpSpPr>
      <p:sp>
        <p:nvSpPr>
          <p:cNvPr id="876" name="Google Shape;876;p149"/>
          <p:cNvSpPr txBox="1"/>
          <p:nvPr>
            <p:ph type="ctrTitle"/>
          </p:nvPr>
        </p:nvSpPr>
        <p:spPr>
          <a:xfrm>
            <a:off x="228600" y="2965076"/>
            <a:ext cx="8686800" cy="3450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dk1"/>
              </a:buClr>
              <a:buSzPts val="1600"/>
              <a:buFont typeface="Arial"/>
              <a:buNone/>
              <a:defRPr sz="16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77" name="Google Shape;877;p149"/>
          <p:cNvSpPr txBox="1"/>
          <p:nvPr>
            <p:ph idx="1" type="subTitle"/>
          </p:nvPr>
        </p:nvSpPr>
        <p:spPr>
          <a:xfrm>
            <a:off x="228600" y="3316956"/>
            <a:ext cx="8686800" cy="364500"/>
          </a:xfrm>
          <a:prstGeom prst="rect">
            <a:avLst/>
          </a:prstGeom>
          <a:noFill/>
          <a:ln>
            <a:noFill/>
          </a:ln>
        </p:spPr>
        <p:txBody>
          <a:bodyPr anchorCtr="0" anchor="t" bIns="34275" lIns="68575" spcFirstLastPara="1" rIns="68575" wrap="square" tIns="34275">
            <a:noAutofit/>
          </a:bodyPr>
          <a:lstStyle>
            <a:lvl1pPr lvl="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algn="ctr">
              <a:lnSpc>
                <a:spcPct val="100000"/>
              </a:lnSpc>
              <a:spcBef>
                <a:spcPts val="0"/>
              </a:spcBef>
              <a:spcAft>
                <a:spcPts val="0"/>
              </a:spcAft>
              <a:buClr>
                <a:srgbClr val="888888"/>
              </a:buClr>
              <a:buSzPts val="1800"/>
              <a:buFont typeface="Noto Sans Symbols"/>
              <a:buNone/>
              <a:defRPr b="0" i="0" sz="2400" u="none" cap="none" strike="noStrike">
                <a:solidFill>
                  <a:srgbClr val="888888"/>
                </a:solidFill>
                <a:latin typeface="Arial"/>
                <a:ea typeface="Arial"/>
                <a:cs typeface="Arial"/>
                <a:sym typeface="Arial"/>
              </a:defRPr>
            </a:lvl2pPr>
            <a:lvl3pPr lvl="2" marR="0" algn="ctr">
              <a:lnSpc>
                <a:spcPct val="100000"/>
              </a:lnSpc>
              <a:spcBef>
                <a:spcPts val="0"/>
              </a:spcBef>
              <a:spcAft>
                <a:spcPts val="0"/>
              </a:spcAft>
              <a:buClr>
                <a:srgbClr val="888888"/>
              </a:buClr>
              <a:buSzPts val="2400"/>
              <a:buFont typeface="Noto Sans Symbols"/>
              <a:buNone/>
              <a:defRPr b="0" i="0" sz="2400" u="none" cap="none" strike="noStrike">
                <a:solidFill>
                  <a:srgbClr val="888888"/>
                </a:solidFill>
                <a:latin typeface="Arial"/>
                <a:ea typeface="Arial"/>
                <a:cs typeface="Arial"/>
                <a:sym typeface="Arial"/>
              </a:defRPr>
            </a:lvl3pPr>
            <a:lvl4pPr lvl="3" marR="0" algn="ctr">
              <a:lnSpc>
                <a:spcPct val="100000"/>
              </a:lnSpc>
              <a:spcBef>
                <a:spcPts val="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4pPr>
            <a:lvl5pPr lvl="4" marR="0" algn="ctr">
              <a:lnSpc>
                <a:spcPct val="100000"/>
              </a:lnSpc>
              <a:spcBef>
                <a:spcPts val="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5pPr>
            <a:lvl6pPr lvl="5"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pic>
        <p:nvPicPr>
          <p:cNvPr descr="CC_Vert_RGB_Logo.png" id="878" name="Google Shape;878;p149"/>
          <p:cNvPicPr preferRelativeResize="0"/>
          <p:nvPr/>
        </p:nvPicPr>
        <p:blipFill rotWithShape="1">
          <a:blip r:embed="rId2">
            <a:alphaModFix/>
          </a:blip>
          <a:srcRect b="0" l="0" r="0" t="0"/>
          <a:stretch/>
        </p:blipFill>
        <p:spPr>
          <a:xfrm>
            <a:off x="3880081" y="825233"/>
            <a:ext cx="1372332" cy="1768511"/>
          </a:xfrm>
          <a:prstGeom prst="rect">
            <a:avLst/>
          </a:prstGeom>
          <a:noFill/>
          <a:ln>
            <a:noFill/>
          </a:ln>
        </p:spPr>
      </p:pic>
    </p:spTree>
  </p:cSld>
  <p:clrMapOvr>
    <a:masterClrMapping/>
  </p:clrMapOvr>
  <p:extLst>
    <p:ext uri="{DCECCB84-F9BA-43D5-87BE-67443E8EF086}">
      <p15:sldGuideLst>
        <p15:guide id="1" orient="horz" pos="1215">
          <p15:clr>
            <a:srgbClr val="FBAE40"/>
          </p15:clr>
        </p15:guide>
        <p15:guide id="2" pos="216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 Header Title Page">
  <p:cSld name="Long Header Title Page">
    <p:bg>
      <p:bgPr>
        <a:solidFill>
          <a:srgbClr val="19B9CA"/>
        </a:solidFill>
      </p:bgPr>
    </p:bg>
    <p:spTree>
      <p:nvGrpSpPr>
        <p:cNvPr id="879" name="Shape 879"/>
        <p:cNvGrpSpPr/>
        <p:nvPr/>
      </p:nvGrpSpPr>
      <p:grpSpPr>
        <a:xfrm>
          <a:off x="0" y="0"/>
          <a:ext cx="0" cy="0"/>
          <a:chOff x="0" y="0"/>
          <a:chExt cx="0" cy="0"/>
        </a:xfrm>
      </p:grpSpPr>
      <p:sp>
        <p:nvSpPr>
          <p:cNvPr id="880" name="Google Shape;880;p150"/>
          <p:cNvSpPr txBox="1"/>
          <p:nvPr>
            <p:ph type="title"/>
          </p:nvPr>
        </p:nvSpPr>
        <p:spPr>
          <a:xfrm>
            <a:off x="228600" y="1637767"/>
            <a:ext cx="8686800" cy="9858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881" name="Google Shape;881;p150"/>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882" name="Google Shape;882;p150"/>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883" name="Google Shape;883;p150"/>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84" name="Google Shape;884;p150"/>
          <p:cNvSpPr txBox="1"/>
          <p:nvPr>
            <p:ph idx="1" type="body"/>
          </p:nvPr>
        </p:nvSpPr>
        <p:spPr>
          <a:xfrm>
            <a:off x="228600" y="2643618"/>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Row Headers and Bulleted Content">
  <p:cSld name="Single Row Headers and Bulleted Content">
    <p:spTree>
      <p:nvGrpSpPr>
        <p:cNvPr id="885" name="Shape 885"/>
        <p:cNvGrpSpPr/>
        <p:nvPr/>
      </p:nvGrpSpPr>
      <p:grpSpPr>
        <a:xfrm>
          <a:off x="0" y="0"/>
          <a:ext cx="0" cy="0"/>
          <a:chOff x="0" y="0"/>
          <a:chExt cx="0" cy="0"/>
        </a:xfrm>
      </p:grpSpPr>
      <p:cxnSp>
        <p:nvCxnSpPr>
          <p:cNvPr id="886" name="Google Shape;886;p151"/>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887" name="Google Shape;887;p151"/>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888" name="Google Shape;888;p151"/>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89" name="Google Shape;889;p151"/>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90" name="Google Shape;890;p151"/>
          <p:cNvSpPr txBox="1"/>
          <p:nvPr>
            <p:ph idx="1" type="body"/>
          </p:nvPr>
        </p:nvSpPr>
        <p:spPr>
          <a:xfrm>
            <a:off x="228600" y="562171"/>
            <a:ext cx="8680500" cy="4101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Row Headers and Bulleted Content2">
  <p:cSld name="Two-Row Headers and Bulleted Content2">
    <p:spTree>
      <p:nvGrpSpPr>
        <p:cNvPr id="891" name="Shape 891"/>
        <p:cNvGrpSpPr/>
        <p:nvPr/>
      </p:nvGrpSpPr>
      <p:grpSpPr>
        <a:xfrm>
          <a:off x="0" y="0"/>
          <a:ext cx="0" cy="0"/>
          <a:chOff x="0" y="0"/>
          <a:chExt cx="0" cy="0"/>
        </a:xfrm>
      </p:grpSpPr>
      <p:cxnSp>
        <p:nvCxnSpPr>
          <p:cNvPr id="892" name="Google Shape;892;p152"/>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893" name="Google Shape;893;p152"/>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894" name="Google Shape;894;p152"/>
          <p:cNvSpPr txBox="1"/>
          <p:nvPr>
            <p:ph type="title"/>
          </p:nvPr>
        </p:nvSpPr>
        <p:spPr>
          <a:xfrm>
            <a:off x="228599" y="137162"/>
            <a:ext cx="8686800" cy="7947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95" name="Google Shape;895;p152"/>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96" name="Google Shape;896;p152"/>
          <p:cNvSpPr txBox="1"/>
          <p:nvPr>
            <p:ph idx="1" type="body"/>
          </p:nvPr>
        </p:nvSpPr>
        <p:spPr>
          <a:xfrm>
            <a:off x="228600" y="947988"/>
            <a:ext cx="8680500" cy="36963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Graphics and Text">
  <p:cSld name="Split Graphics and Text">
    <p:spTree>
      <p:nvGrpSpPr>
        <p:cNvPr id="897" name="Shape 897"/>
        <p:cNvGrpSpPr/>
        <p:nvPr/>
      </p:nvGrpSpPr>
      <p:grpSpPr>
        <a:xfrm>
          <a:off x="0" y="0"/>
          <a:ext cx="0" cy="0"/>
          <a:chOff x="0" y="0"/>
          <a:chExt cx="0" cy="0"/>
        </a:xfrm>
      </p:grpSpPr>
      <p:cxnSp>
        <p:nvCxnSpPr>
          <p:cNvPr id="898" name="Google Shape;898;p153"/>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899" name="Google Shape;899;p153"/>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900" name="Google Shape;900;p153"/>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01" name="Google Shape;901;p153"/>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02" name="Google Shape;902;p153"/>
          <p:cNvSpPr txBox="1"/>
          <p:nvPr>
            <p:ph idx="1" type="body"/>
          </p:nvPr>
        </p:nvSpPr>
        <p:spPr>
          <a:xfrm>
            <a:off x="228601" y="600482"/>
            <a:ext cx="4336500" cy="40305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03" name="Google Shape;903;p153"/>
          <p:cNvSpPr/>
          <p:nvPr>
            <p:ph idx="2" type="pic"/>
          </p:nvPr>
        </p:nvSpPr>
        <p:spPr>
          <a:xfrm>
            <a:off x="4638674" y="600482"/>
            <a:ext cx="4276800" cy="4030500"/>
          </a:xfrm>
          <a:prstGeom prst="rect">
            <a:avLst/>
          </a:prstGeom>
          <a:noFill/>
          <a:ln>
            <a:noFill/>
          </a:ln>
        </p:spPr>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p:cSld name="Table Slide">
    <p:spTree>
      <p:nvGrpSpPr>
        <p:cNvPr id="904" name="Shape 904"/>
        <p:cNvGrpSpPr/>
        <p:nvPr/>
      </p:nvGrpSpPr>
      <p:grpSpPr>
        <a:xfrm>
          <a:off x="0" y="0"/>
          <a:ext cx="0" cy="0"/>
          <a:chOff x="0" y="0"/>
          <a:chExt cx="0" cy="0"/>
        </a:xfrm>
      </p:grpSpPr>
      <p:sp>
        <p:nvSpPr>
          <p:cNvPr id="905" name="Google Shape;905;p154"/>
          <p:cNvSpPr txBox="1"/>
          <p:nvPr>
            <p:ph type="title"/>
          </p:nvPr>
        </p:nvSpPr>
        <p:spPr>
          <a:xfrm>
            <a:off x="228600" y="137161"/>
            <a:ext cx="8686800" cy="4749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06" name="Google Shape;906;p154"/>
          <p:cNvSpPr/>
          <p:nvPr>
            <p:ph idx="2" type="tbl"/>
          </p:nvPr>
        </p:nvSpPr>
        <p:spPr>
          <a:xfrm>
            <a:off x="228600" y="646868"/>
            <a:ext cx="8686800" cy="39213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b="0" i="0" sz="2000" u="none" cap="none" strike="noStrike">
                <a:solidFill>
                  <a:schemeClr val="dk1"/>
                </a:solidFill>
                <a:latin typeface="Calibri"/>
                <a:ea typeface="Calibri"/>
                <a:cs typeface="Calibri"/>
                <a:sym typeface="Calibri"/>
              </a:defRPr>
            </a:lvl1pPr>
            <a:lvl2pPr lvl="1"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9pPr>
          </a:lstStyle>
          <a:p/>
        </p:txBody>
      </p:sp>
      <p:cxnSp>
        <p:nvCxnSpPr>
          <p:cNvPr id="907" name="Google Shape;907;p154"/>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908" name="Google Shape;908;p154"/>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909" name="Google Shape;909;p154"/>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Header Title Page">
  <p:cSld name="Short Header Title Page">
    <p:bg>
      <p:bgPr>
        <a:solidFill>
          <a:srgbClr val="19B9CA"/>
        </a:solidFill>
      </p:bgPr>
    </p:bg>
    <p:spTree>
      <p:nvGrpSpPr>
        <p:cNvPr id="910" name="Shape 910"/>
        <p:cNvGrpSpPr/>
        <p:nvPr/>
      </p:nvGrpSpPr>
      <p:grpSpPr>
        <a:xfrm>
          <a:off x="0" y="0"/>
          <a:ext cx="0" cy="0"/>
          <a:chOff x="0" y="0"/>
          <a:chExt cx="0" cy="0"/>
        </a:xfrm>
      </p:grpSpPr>
      <p:sp>
        <p:nvSpPr>
          <p:cNvPr id="911" name="Google Shape;911;p155"/>
          <p:cNvSpPr txBox="1"/>
          <p:nvPr>
            <p:ph type="title"/>
          </p:nvPr>
        </p:nvSpPr>
        <p:spPr>
          <a:xfrm>
            <a:off x="228600" y="2011706"/>
            <a:ext cx="8686800" cy="4497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dk1"/>
              </a:buClr>
              <a:buSzPts val="3000"/>
              <a:buFont typeface="Arial"/>
              <a:buNone/>
              <a:defRPr b="1" i="0" sz="3000" cap="none">
                <a:solidFill>
                  <a:schemeClr val="dk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912" name="Google Shape;912;p155"/>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913" name="Google Shape;913;p155"/>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914" name="Google Shape;914;p155"/>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15" name="Google Shape;915;p155"/>
          <p:cNvSpPr txBox="1"/>
          <p:nvPr>
            <p:ph idx="1" type="body"/>
          </p:nvPr>
        </p:nvSpPr>
        <p:spPr>
          <a:xfrm>
            <a:off x="228600" y="2643617"/>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916" name="Google Shape;916;p155"/>
          <p:cNvSpPr txBox="1"/>
          <p:nvPr>
            <p:ph idx="2" type="body"/>
          </p:nvPr>
        </p:nvSpPr>
        <p:spPr>
          <a:xfrm>
            <a:off x="228602" y="2961834"/>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ong Header Title Page">
  <p:cSld name="1_Long Header Title Page">
    <p:bg>
      <p:bgPr>
        <a:solidFill>
          <a:srgbClr val="19B9CA"/>
        </a:solidFill>
      </p:bgPr>
    </p:bg>
    <p:spTree>
      <p:nvGrpSpPr>
        <p:cNvPr id="917" name="Shape 917"/>
        <p:cNvGrpSpPr/>
        <p:nvPr/>
      </p:nvGrpSpPr>
      <p:grpSpPr>
        <a:xfrm>
          <a:off x="0" y="0"/>
          <a:ext cx="0" cy="0"/>
          <a:chOff x="0" y="0"/>
          <a:chExt cx="0" cy="0"/>
        </a:xfrm>
      </p:grpSpPr>
      <p:sp>
        <p:nvSpPr>
          <p:cNvPr id="918" name="Google Shape;918;p156"/>
          <p:cNvSpPr txBox="1"/>
          <p:nvPr>
            <p:ph type="title"/>
          </p:nvPr>
        </p:nvSpPr>
        <p:spPr>
          <a:xfrm>
            <a:off x="228600" y="1637767"/>
            <a:ext cx="8686800" cy="9858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919" name="Google Shape;919;p156"/>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920" name="Google Shape;920;p156"/>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921" name="Google Shape;921;p156"/>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22" name="Google Shape;922;p156"/>
          <p:cNvSpPr txBox="1"/>
          <p:nvPr>
            <p:ph idx="1" type="body"/>
          </p:nvPr>
        </p:nvSpPr>
        <p:spPr>
          <a:xfrm>
            <a:off x="228600" y="2643618"/>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ingle Row Headers and Bulleted Content">
  <p:cSld name="1_Single Row Headers and Bulleted Content">
    <p:spTree>
      <p:nvGrpSpPr>
        <p:cNvPr id="923" name="Shape 923"/>
        <p:cNvGrpSpPr/>
        <p:nvPr/>
      </p:nvGrpSpPr>
      <p:grpSpPr>
        <a:xfrm>
          <a:off x="0" y="0"/>
          <a:ext cx="0" cy="0"/>
          <a:chOff x="0" y="0"/>
          <a:chExt cx="0" cy="0"/>
        </a:xfrm>
      </p:grpSpPr>
      <p:cxnSp>
        <p:nvCxnSpPr>
          <p:cNvPr id="924" name="Google Shape;924;p157"/>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925" name="Google Shape;925;p157"/>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926" name="Google Shape;926;p157"/>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27" name="Google Shape;927;p157"/>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28" name="Google Shape;928;p157"/>
          <p:cNvSpPr txBox="1"/>
          <p:nvPr>
            <p:ph idx="1" type="body"/>
          </p:nvPr>
        </p:nvSpPr>
        <p:spPr>
          <a:xfrm>
            <a:off x="228600" y="562171"/>
            <a:ext cx="8680500" cy="4101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Row Headers and Bulleted Content2">
  <p:cSld name="1_Two-Row Headers and Bulleted Content2">
    <p:spTree>
      <p:nvGrpSpPr>
        <p:cNvPr id="929" name="Shape 929"/>
        <p:cNvGrpSpPr/>
        <p:nvPr/>
      </p:nvGrpSpPr>
      <p:grpSpPr>
        <a:xfrm>
          <a:off x="0" y="0"/>
          <a:ext cx="0" cy="0"/>
          <a:chOff x="0" y="0"/>
          <a:chExt cx="0" cy="0"/>
        </a:xfrm>
      </p:grpSpPr>
      <p:cxnSp>
        <p:nvCxnSpPr>
          <p:cNvPr id="930" name="Google Shape;930;p158"/>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931" name="Google Shape;931;p158"/>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932" name="Google Shape;932;p158"/>
          <p:cNvSpPr txBox="1"/>
          <p:nvPr>
            <p:ph type="title"/>
          </p:nvPr>
        </p:nvSpPr>
        <p:spPr>
          <a:xfrm>
            <a:off x="228599" y="137162"/>
            <a:ext cx="8686800" cy="7947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33" name="Google Shape;933;p158"/>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34" name="Google Shape;934;p158"/>
          <p:cNvSpPr txBox="1"/>
          <p:nvPr>
            <p:ph idx="1" type="body"/>
          </p:nvPr>
        </p:nvSpPr>
        <p:spPr>
          <a:xfrm>
            <a:off x="228600" y="947988"/>
            <a:ext cx="8680500" cy="36963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73" name="Shape 73"/>
        <p:cNvGrpSpPr/>
        <p:nvPr/>
      </p:nvGrpSpPr>
      <p:grpSpPr>
        <a:xfrm>
          <a:off x="0" y="0"/>
          <a:ext cx="0" cy="0"/>
          <a:chOff x="0" y="0"/>
          <a:chExt cx="0" cy="0"/>
        </a:xfrm>
      </p:grpSpPr>
      <p:sp>
        <p:nvSpPr>
          <p:cNvPr id="74" name="Google Shape;74;p17"/>
          <p:cNvSpPr txBox="1"/>
          <p:nvPr>
            <p:ph type="title"/>
          </p:nvPr>
        </p:nvSpPr>
        <p:spPr>
          <a:xfrm>
            <a:off x="166212" y="197457"/>
            <a:ext cx="8811600" cy="5406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2700"/>
              <a:buNone/>
              <a:defRPr i="0">
                <a:solidFill>
                  <a:srgbClr val="2179A5"/>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5" name="Google Shape;75;p17"/>
          <p:cNvSpPr txBox="1"/>
          <p:nvPr>
            <p:ph idx="1" type="body"/>
          </p:nvPr>
        </p:nvSpPr>
        <p:spPr>
          <a:xfrm>
            <a:off x="406526" y="994452"/>
            <a:ext cx="3776700" cy="30447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100"/>
              <a:buNone/>
              <a:defRPr b="1" i="0" sz="1200">
                <a:solidFill>
                  <a:srgbClr val="212529"/>
                </a:solidFill>
                <a:latin typeface="Quattrocento Sans"/>
                <a:ea typeface="Quattrocento Sans"/>
                <a:cs typeface="Quattrocento Sans"/>
                <a:sym typeface="Quattrocento Sans"/>
              </a:defRPr>
            </a:lvl1pPr>
            <a:lvl2pPr indent="-228600" lvl="1" marL="914400" algn="l">
              <a:spcBef>
                <a:spcPts val="0"/>
              </a:spcBef>
              <a:spcAft>
                <a:spcPts val="0"/>
              </a:spcAft>
              <a:buSzPts val="1100"/>
              <a:buNone/>
              <a:defRPr/>
            </a:lvl2pPr>
            <a:lvl3pPr indent="-228600" lvl="2" marL="1371600" algn="l">
              <a:spcBef>
                <a:spcPts val="0"/>
              </a:spcBef>
              <a:spcAft>
                <a:spcPts val="0"/>
              </a:spcAft>
              <a:buSzPts val="1100"/>
              <a:buNone/>
              <a:defRPr/>
            </a:lvl3pPr>
            <a:lvl4pPr indent="-228600" lvl="3" marL="1828800" algn="l">
              <a:spcBef>
                <a:spcPts val="0"/>
              </a:spcBef>
              <a:spcAft>
                <a:spcPts val="0"/>
              </a:spcAft>
              <a:buSzPts val="1100"/>
              <a:buNone/>
              <a:defRPr/>
            </a:lvl4pPr>
            <a:lvl5pPr indent="-228600" lvl="4" marL="2286000" algn="l">
              <a:spcBef>
                <a:spcPts val="0"/>
              </a:spcBef>
              <a:spcAft>
                <a:spcPts val="0"/>
              </a:spcAft>
              <a:buSzPts val="1100"/>
              <a:buNone/>
              <a:defRPr/>
            </a:lvl5pPr>
            <a:lvl6pPr indent="-228600" lvl="5" marL="2743200" algn="l">
              <a:spcBef>
                <a:spcPts val="0"/>
              </a:spcBef>
              <a:spcAft>
                <a:spcPts val="0"/>
              </a:spcAft>
              <a:buSzPts val="1100"/>
              <a:buNone/>
              <a:defRPr/>
            </a:lvl6pPr>
            <a:lvl7pPr indent="-228600" lvl="6" marL="3200400" algn="l">
              <a:spcBef>
                <a:spcPts val="0"/>
              </a:spcBef>
              <a:spcAft>
                <a:spcPts val="0"/>
              </a:spcAft>
              <a:buSzPts val="1100"/>
              <a:buNone/>
              <a:defRPr/>
            </a:lvl7pPr>
            <a:lvl8pPr indent="-228600" lvl="7" marL="3657600" algn="l">
              <a:spcBef>
                <a:spcPts val="0"/>
              </a:spcBef>
              <a:spcAft>
                <a:spcPts val="0"/>
              </a:spcAft>
              <a:buSzPts val="1100"/>
              <a:buNone/>
              <a:defRPr/>
            </a:lvl8pPr>
            <a:lvl9pPr indent="-228600" lvl="8" marL="4114800" algn="l">
              <a:spcBef>
                <a:spcPts val="0"/>
              </a:spcBef>
              <a:spcAft>
                <a:spcPts val="0"/>
              </a:spcAft>
              <a:buSzPts val="1100"/>
              <a:buNone/>
              <a:defRPr/>
            </a:lvl9pPr>
          </a:lstStyle>
          <a:p/>
        </p:txBody>
      </p:sp>
      <p:sp>
        <p:nvSpPr>
          <p:cNvPr id="76" name="Google Shape;76;p17"/>
          <p:cNvSpPr txBox="1"/>
          <p:nvPr>
            <p:ph idx="2" type="body"/>
          </p:nvPr>
        </p:nvSpPr>
        <p:spPr>
          <a:xfrm>
            <a:off x="4688205" y="852804"/>
            <a:ext cx="3616200" cy="34476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100"/>
              <a:buNone/>
              <a:defRPr b="0" i="0" sz="1800">
                <a:solidFill>
                  <a:srgbClr val="595958"/>
                </a:solidFill>
                <a:latin typeface="Arial"/>
                <a:ea typeface="Arial"/>
                <a:cs typeface="Arial"/>
                <a:sym typeface="Arial"/>
              </a:defRPr>
            </a:lvl1pPr>
            <a:lvl2pPr indent="-228600" lvl="1" marL="914400" algn="l">
              <a:spcBef>
                <a:spcPts val="0"/>
              </a:spcBef>
              <a:spcAft>
                <a:spcPts val="0"/>
              </a:spcAft>
              <a:buSzPts val="1100"/>
              <a:buNone/>
              <a:defRPr/>
            </a:lvl2pPr>
            <a:lvl3pPr indent="-228600" lvl="2" marL="1371600" algn="l">
              <a:spcBef>
                <a:spcPts val="0"/>
              </a:spcBef>
              <a:spcAft>
                <a:spcPts val="0"/>
              </a:spcAft>
              <a:buSzPts val="1100"/>
              <a:buNone/>
              <a:defRPr/>
            </a:lvl3pPr>
            <a:lvl4pPr indent="-228600" lvl="3" marL="1828800" algn="l">
              <a:spcBef>
                <a:spcPts val="0"/>
              </a:spcBef>
              <a:spcAft>
                <a:spcPts val="0"/>
              </a:spcAft>
              <a:buSzPts val="1100"/>
              <a:buNone/>
              <a:defRPr/>
            </a:lvl4pPr>
            <a:lvl5pPr indent="-228600" lvl="4" marL="2286000" algn="l">
              <a:spcBef>
                <a:spcPts val="0"/>
              </a:spcBef>
              <a:spcAft>
                <a:spcPts val="0"/>
              </a:spcAft>
              <a:buSzPts val="1100"/>
              <a:buNone/>
              <a:defRPr/>
            </a:lvl5pPr>
            <a:lvl6pPr indent="-228600" lvl="5" marL="2743200" algn="l">
              <a:spcBef>
                <a:spcPts val="0"/>
              </a:spcBef>
              <a:spcAft>
                <a:spcPts val="0"/>
              </a:spcAft>
              <a:buSzPts val="1100"/>
              <a:buNone/>
              <a:defRPr/>
            </a:lvl6pPr>
            <a:lvl7pPr indent="-228600" lvl="6" marL="3200400" algn="l">
              <a:spcBef>
                <a:spcPts val="0"/>
              </a:spcBef>
              <a:spcAft>
                <a:spcPts val="0"/>
              </a:spcAft>
              <a:buSzPts val="1100"/>
              <a:buNone/>
              <a:defRPr/>
            </a:lvl7pPr>
            <a:lvl8pPr indent="-228600" lvl="7" marL="3657600" algn="l">
              <a:spcBef>
                <a:spcPts val="0"/>
              </a:spcBef>
              <a:spcAft>
                <a:spcPts val="0"/>
              </a:spcAft>
              <a:buSzPts val="1100"/>
              <a:buNone/>
              <a:defRPr/>
            </a:lvl8pPr>
            <a:lvl9pPr indent="-228600" lvl="8" marL="4114800" algn="l">
              <a:spcBef>
                <a:spcPts val="0"/>
              </a:spcBef>
              <a:spcAft>
                <a:spcPts val="0"/>
              </a:spcAft>
              <a:buSzPts val="1100"/>
              <a:buNone/>
              <a:defRPr/>
            </a:lvl9pPr>
          </a:lstStyle>
          <a:p/>
        </p:txBody>
      </p:sp>
      <p:sp>
        <p:nvSpPr>
          <p:cNvPr id="77" name="Google Shape;77;p17"/>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100"/>
              <a:buNone/>
              <a:defRPr>
                <a:solidFill>
                  <a:srgbClr val="888888"/>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8" name="Google Shape;78;p17"/>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a:solidFill>
                  <a:srgbClr val="888888"/>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9" name="Google Shape;79;p17"/>
          <p:cNvSpPr txBox="1"/>
          <p:nvPr>
            <p:ph idx="12" type="sldNum"/>
          </p:nvPr>
        </p:nvSpPr>
        <p:spPr>
          <a:xfrm>
            <a:off x="8562202" y="4732973"/>
            <a:ext cx="362400" cy="184800"/>
          </a:xfrm>
          <a:prstGeom prst="rect">
            <a:avLst/>
          </a:prstGeom>
          <a:noFill/>
          <a:ln>
            <a:noFill/>
          </a:ln>
        </p:spPr>
        <p:txBody>
          <a:bodyPr anchorCtr="0" anchor="t" bIns="0" lIns="0" spcFirstLastPara="1" rIns="0" wrap="square" tIns="0">
            <a:spAutoFit/>
          </a:bodyPr>
          <a:lstStyle>
            <a:lvl1pPr indent="0" lvl="0" marL="241300">
              <a:lnSpc>
                <a:spcPct val="116500"/>
              </a:lnSpc>
              <a:spcBef>
                <a:spcPts val="0"/>
              </a:spcBef>
              <a:buNone/>
              <a:defRPr b="0" i="0" sz="1200">
                <a:solidFill>
                  <a:schemeClr val="lt1"/>
                </a:solidFill>
                <a:latin typeface="Arial"/>
                <a:ea typeface="Arial"/>
                <a:cs typeface="Arial"/>
                <a:sym typeface="Arial"/>
              </a:defRPr>
            </a:lvl1pPr>
            <a:lvl2pPr indent="0" lvl="1" marL="241300">
              <a:lnSpc>
                <a:spcPct val="116500"/>
              </a:lnSpc>
              <a:spcBef>
                <a:spcPts val="0"/>
              </a:spcBef>
              <a:buNone/>
              <a:defRPr b="0" i="0" sz="1200">
                <a:solidFill>
                  <a:schemeClr val="lt1"/>
                </a:solidFill>
                <a:latin typeface="Arial"/>
                <a:ea typeface="Arial"/>
                <a:cs typeface="Arial"/>
                <a:sym typeface="Arial"/>
              </a:defRPr>
            </a:lvl2pPr>
            <a:lvl3pPr indent="0" lvl="2" marL="241300">
              <a:lnSpc>
                <a:spcPct val="116500"/>
              </a:lnSpc>
              <a:spcBef>
                <a:spcPts val="0"/>
              </a:spcBef>
              <a:buNone/>
              <a:defRPr b="0" i="0" sz="1200">
                <a:solidFill>
                  <a:schemeClr val="lt1"/>
                </a:solidFill>
                <a:latin typeface="Arial"/>
                <a:ea typeface="Arial"/>
                <a:cs typeface="Arial"/>
                <a:sym typeface="Arial"/>
              </a:defRPr>
            </a:lvl3pPr>
            <a:lvl4pPr indent="0" lvl="3" marL="241300">
              <a:lnSpc>
                <a:spcPct val="116500"/>
              </a:lnSpc>
              <a:spcBef>
                <a:spcPts val="0"/>
              </a:spcBef>
              <a:buNone/>
              <a:defRPr b="0" i="0" sz="1200">
                <a:solidFill>
                  <a:schemeClr val="lt1"/>
                </a:solidFill>
                <a:latin typeface="Arial"/>
                <a:ea typeface="Arial"/>
                <a:cs typeface="Arial"/>
                <a:sym typeface="Arial"/>
              </a:defRPr>
            </a:lvl4pPr>
            <a:lvl5pPr indent="0" lvl="4" marL="241300">
              <a:lnSpc>
                <a:spcPct val="116500"/>
              </a:lnSpc>
              <a:spcBef>
                <a:spcPts val="0"/>
              </a:spcBef>
              <a:buNone/>
              <a:defRPr b="0" i="0" sz="1200">
                <a:solidFill>
                  <a:schemeClr val="lt1"/>
                </a:solidFill>
                <a:latin typeface="Arial"/>
                <a:ea typeface="Arial"/>
                <a:cs typeface="Arial"/>
                <a:sym typeface="Arial"/>
              </a:defRPr>
            </a:lvl5pPr>
            <a:lvl6pPr indent="0" lvl="5" marL="241300">
              <a:lnSpc>
                <a:spcPct val="116500"/>
              </a:lnSpc>
              <a:spcBef>
                <a:spcPts val="0"/>
              </a:spcBef>
              <a:buNone/>
              <a:defRPr b="0" i="0" sz="1200">
                <a:solidFill>
                  <a:schemeClr val="lt1"/>
                </a:solidFill>
                <a:latin typeface="Arial"/>
                <a:ea typeface="Arial"/>
                <a:cs typeface="Arial"/>
                <a:sym typeface="Arial"/>
              </a:defRPr>
            </a:lvl6pPr>
            <a:lvl7pPr indent="0" lvl="6" marL="241300">
              <a:lnSpc>
                <a:spcPct val="116500"/>
              </a:lnSpc>
              <a:spcBef>
                <a:spcPts val="0"/>
              </a:spcBef>
              <a:buNone/>
              <a:defRPr b="0" i="0" sz="1200">
                <a:solidFill>
                  <a:schemeClr val="lt1"/>
                </a:solidFill>
                <a:latin typeface="Arial"/>
                <a:ea typeface="Arial"/>
                <a:cs typeface="Arial"/>
                <a:sym typeface="Arial"/>
              </a:defRPr>
            </a:lvl7pPr>
            <a:lvl8pPr indent="0" lvl="7" marL="241300">
              <a:lnSpc>
                <a:spcPct val="116500"/>
              </a:lnSpc>
              <a:spcBef>
                <a:spcPts val="0"/>
              </a:spcBef>
              <a:buNone/>
              <a:defRPr b="0" i="0" sz="1200">
                <a:solidFill>
                  <a:schemeClr val="lt1"/>
                </a:solidFill>
                <a:latin typeface="Arial"/>
                <a:ea typeface="Arial"/>
                <a:cs typeface="Arial"/>
                <a:sym typeface="Arial"/>
              </a:defRPr>
            </a:lvl8pPr>
            <a:lvl9pPr indent="0" lvl="8" marL="241300">
              <a:lnSpc>
                <a:spcPct val="116500"/>
              </a:lnSpc>
              <a:spcBef>
                <a:spcPts val="0"/>
              </a:spcBef>
              <a:buNone/>
              <a:defRPr b="0" i="0" sz="1200">
                <a:solidFill>
                  <a:schemeClr val="lt1"/>
                </a:solidFill>
                <a:latin typeface="Arial"/>
                <a:ea typeface="Arial"/>
                <a:cs typeface="Arial"/>
                <a:sym typeface="Arial"/>
              </a:defRPr>
            </a:lvl9pPr>
          </a:lstStyle>
          <a:p>
            <a:pPr indent="0" lvl="0" marL="24130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plit Graphics and Text">
  <p:cSld name="1_Split Graphics and Text">
    <p:spTree>
      <p:nvGrpSpPr>
        <p:cNvPr id="935" name="Shape 935"/>
        <p:cNvGrpSpPr/>
        <p:nvPr/>
      </p:nvGrpSpPr>
      <p:grpSpPr>
        <a:xfrm>
          <a:off x="0" y="0"/>
          <a:ext cx="0" cy="0"/>
          <a:chOff x="0" y="0"/>
          <a:chExt cx="0" cy="0"/>
        </a:xfrm>
      </p:grpSpPr>
      <p:cxnSp>
        <p:nvCxnSpPr>
          <p:cNvPr id="936" name="Google Shape;936;p159"/>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937" name="Google Shape;937;p159"/>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938" name="Google Shape;938;p159"/>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39" name="Google Shape;939;p159"/>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40" name="Google Shape;940;p159"/>
          <p:cNvSpPr txBox="1"/>
          <p:nvPr>
            <p:ph idx="1" type="body"/>
          </p:nvPr>
        </p:nvSpPr>
        <p:spPr>
          <a:xfrm>
            <a:off x="228601" y="600482"/>
            <a:ext cx="4336500" cy="40305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41" name="Google Shape;941;p159"/>
          <p:cNvSpPr/>
          <p:nvPr>
            <p:ph idx="2" type="pic"/>
          </p:nvPr>
        </p:nvSpPr>
        <p:spPr>
          <a:xfrm>
            <a:off x="4638674" y="600482"/>
            <a:ext cx="4276800" cy="4030500"/>
          </a:xfrm>
          <a:prstGeom prst="rect">
            <a:avLst/>
          </a:prstGeom>
          <a:noFill/>
          <a:ln>
            <a:noFill/>
          </a:ln>
        </p:spPr>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ong Header Title Page">
  <p:cSld name="2_Long Header Title Page">
    <p:bg>
      <p:bgPr>
        <a:solidFill>
          <a:srgbClr val="19B9CA"/>
        </a:solidFill>
      </p:bgPr>
    </p:bg>
    <p:spTree>
      <p:nvGrpSpPr>
        <p:cNvPr id="942" name="Shape 942"/>
        <p:cNvGrpSpPr/>
        <p:nvPr/>
      </p:nvGrpSpPr>
      <p:grpSpPr>
        <a:xfrm>
          <a:off x="0" y="0"/>
          <a:ext cx="0" cy="0"/>
          <a:chOff x="0" y="0"/>
          <a:chExt cx="0" cy="0"/>
        </a:xfrm>
      </p:grpSpPr>
      <p:sp>
        <p:nvSpPr>
          <p:cNvPr id="943" name="Google Shape;943;p160"/>
          <p:cNvSpPr txBox="1"/>
          <p:nvPr>
            <p:ph type="title"/>
          </p:nvPr>
        </p:nvSpPr>
        <p:spPr>
          <a:xfrm>
            <a:off x="228600" y="1637767"/>
            <a:ext cx="8686800" cy="9858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dk1"/>
              </a:buClr>
              <a:buSzPts val="3000"/>
              <a:buFont typeface="Arial"/>
              <a:buNone/>
              <a:defRPr b="1" i="0" sz="3000" cap="none">
                <a:solidFill>
                  <a:schemeClr val="dk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44" name="Google Shape;944;p160"/>
          <p:cNvSpPr txBox="1"/>
          <p:nvPr>
            <p:ph idx="10" type="dt"/>
          </p:nvPr>
        </p:nvSpPr>
        <p:spPr>
          <a:xfrm>
            <a:off x="228600" y="4772061"/>
            <a:ext cx="21336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lt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cxnSp>
        <p:nvCxnSpPr>
          <p:cNvPr id="945" name="Google Shape;945;p160"/>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946" name="Google Shape;946;p160"/>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947" name="Google Shape;947;p160"/>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48" name="Google Shape;948;p160"/>
          <p:cNvSpPr txBox="1"/>
          <p:nvPr>
            <p:ph idx="1" type="body"/>
          </p:nvPr>
        </p:nvSpPr>
        <p:spPr>
          <a:xfrm>
            <a:off x="228600" y="2643617"/>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949" name="Google Shape;949;p160"/>
          <p:cNvSpPr txBox="1"/>
          <p:nvPr>
            <p:ph idx="2" type="body"/>
          </p:nvPr>
        </p:nvSpPr>
        <p:spPr>
          <a:xfrm>
            <a:off x="228602" y="2961834"/>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ingle Row Headers and Bulleted Content">
  <p:cSld name="2_Single Row Headers and Bulleted Content">
    <p:spTree>
      <p:nvGrpSpPr>
        <p:cNvPr id="950" name="Shape 950"/>
        <p:cNvGrpSpPr/>
        <p:nvPr/>
      </p:nvGrpSpPr>
      <p:grpSpPr>
        <a:xfrm>
          <a:off x="0" y="0"/>
          <a:ext cx="0" cy="0"/>
          <a:chOff x="0" y="0"/>
          <a:chExt cx="0" cy="0"/>
        </a:xfrm>
      </p:grpSpPr>
      <p:cxnSp>
        <p:nvCxnSpPr>
          <p:cNvPr id="951" name="Google Shape;951;p161"/>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952" name="Google Shape;952;p161"/>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953" name="Google Shape;953;p161"/>
          <p:cNvSpPr txBox="1"/>
          <p:nvPr>
            <p:ph type="title"/>
          </p:nvPr>
        </p:nvSpPr>
        <p:spPr>
          <a:xfrm>
            <a:off x="228599" y="137162"/>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54" name="Google Shape;954;p161"/>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55" name="Google Shape;955;p161"/>
          <p:cNvSpPr txBox="1"/>
          <p:nvPr>
            <p:ph idx="1" type="body"/>
          </p:nvPr>
        </p:nvSpPr>
        <p:spPr>
          <a:xfrm>
            <a:off x="228600" y="562170"/>
            <a:ext cx="8680500" cy="4101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Row Headers and Bulleted Content2">
  <p:cSld name="2_Two-Row Headers and Bulleted Content2">
    <p:spTree>
      <p:nvGrpSpPr>
        <p:cNvPr id="956" name="Shape 956"/>
        <p:cNvGrpSpPr/>
        <p:nvPr/>
      </p:nvGrpSpPr>
      <p:grpSpPr>
        <a:xfrm>
          <a:off x="0" y="0"/>
          <a:ext cx="0" cy="0"/>
          <a:chOff x="0" y="0"/>
          <a:chExt cx="0" cy="0"/>
        </a:xfrm>
      </p:grpSpPr>
      <p:cxnSp>
        <p:nvCxnSpPr>
          <p:cNvPr id="957" name="Google Shape;957;p162"/>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958" name="Google Shape;958;p162"/>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959" name="Google Shape;959;p162"/>
          <p:cNvSpPr txBox="1"/>
          <p:nvPr>
            <p:ph type="title"/>
          </p:nvPr>
        </p:nvSpPr>
        <p:spPr>
          <a:xfrm>
            <a:off x="228599" y="137162"/>
            <a:ext cx="8686800" cy="7947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60" name="Google Shape;960;p162"/>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61" name="Google Shape;961;p162"/>
          <p:cNvSpPr txBox="1"/>
          <p:nvPr>
            <p:ph idx="1" type="body"/>
          </p:nvPr>
        </p:nvSpPr>
        <p:spPr>
          <a:xfrm>
            <a:off x="228600" y="947987"/>
            <a:ext cx="8680500" cy="36963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plit Graphics and Text">
  <p:cSld name="2_Split Graphics and Text">
    <p:spTree>
      <p:nvGrpSpPr>
        <p:cNvPr id="962" name="Shape 962"/>
        <p:cNvGrpSpPr/>
        <p:nvPr/>
      </p:nvGrpSpPr>
      <p:grpSpPr>
        <a:xfrm>
          <a:off x="0" y="0"/>
          <a:ext cx="0" cy="0"/>
          <a:chOff x="0" y="0"/>
          <a:chExt cx="0" cy="0"/>
        </a:xfrm>
      </p:grpSpPr>
      <p:cxnSp>
        <p:nvCxnSpPr>
          <p:cNvPr id="963" name="Google Shape;963;p163"/>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964" name="Google Shape;964;p163"/>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965" name="Google Shape;965;p163"/>
          <p:cNvSpPr txBox="1"/>
          <p:nvPr>
            <p:ph type="title"/>
          </p:nvPr>
        </p:nvSpPr>
        <p:spPr>
          <a:xfrm>
            <a:off x="228599" y="137162"/>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66" name="Google Shape;966;p163"/>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67" name="Google Shape;967;p163"/>
          <p:cNvSpPr txBox="1"/>
          <p:nvPr>
            <p:ph idx="1" type="body"/>
          </p:nvPr>
        </p:nvSpPr>
        <p:spPr>
          <a:xfrm>
            <a:off x="228600" y="600482"/>
            <a:ext cx="4336500" cy="40305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8" name="Google Shape;968;p163"/>
          <p:cNvSpPr/>
          <p:nvPr>
            <p:ph idx="2" type="pic"/>
          </p:nvPr>
        </p:nvSpPr>
        <p:spPr>
          <a:xfrm>
            <a:off x="4638674" y="600481"/>
            <a:ext cx="4276800" cy="4030500"/>
          </a:xfrm>
          <a:prstGeom prst="rect">
            <a:avLst/>
          </a:prstGeom>
          <a:noFill/>
          <a:ln>
            <a:noFill/>
          </a:ln>
        </p:spPr>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able Slide">
  <p:cSld name="1_Table Slide">
    <p:spTree>
      <p:nvGrpSpPr>
        <p:cNvPr id="969" name="Shape 969"/>
        <p:cNvGrpSpPr/>
        <p:nvPr/>
      </p:nvGrpSpPr>
      <p:grpSpPr>
        <a:xfrm>
          <a:off x="0" y="0"/>
          <a:ext cx="0" cy="0"/>
          <a:chOff x="0" y="0"/>
          <a:chExt cx="0" cy="0"/>
        </a:xfrm>
      </p:grpSpPr>
      <p:sp>
        <p:nvSpPr>
          <p:cNvPr id="970" name="Google Shape;970;p164"/>
          <p:cNvSpPr txBox="1"/>
          <p:nvPr>
            <p:ph type="title"/>
          </p:nvPr>
        </p:nvSpPr>
        <p:spPr>
          <a:xfrm>
            <a:off x="228600" y="137161"/>
            <a:ext cx="8686800" cy="4749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71" name="Google Shape;971;p164"/>
          <p:cNvSpPr/>
          <p:nvPr>
            <p:ph idx="2" type="tbl"/>
          </p:nvPr>
        </p:nvSpPr>
        <p:spPr>
          <a:xfrm>
            <a:off x="228600" y="646868"/>
            <a:ext cx="8686800" cy="39213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b="0" i="0" sz="2000" u="none" cap="none" strike="noStrike">
                <a:solidFill>
                  <a:schemeClr val="dk1"/>
                </a:solidFill>
                <a:latin typeface="Calibri"/>
                <a:ea typeface="Calibri"/>
                <a:cs typeface="Calibri"/>
                <a:sym typeface="Calibri"/>
              </a:defRPr>
            </a:lvl1pPr>
            <a:lvl2pPr lvl="1"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9pPr>
          </a:lstStyle>
          <a:p/>
        </p:txBody>
      </p:sp>
      <p:cxnSp>
        <p:nvCxnSpPr>
          <p:cNvPr id="972" name="Google Shape;972;p164"/>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973" name="Google Shape;973;p164"/>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974" name="Google Shape;974;p164"/>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hort Header Title Page">
  <p:cSld name="1_Short Header Title Page">
    <p:bg>
      <p:bgPr>
        <a:solidFill>
          <a:srgbClr val="19B9CA"/>
        </a:solidFill>
      </p:bgPr>
    </p:bg>
    <p:spTree>
      <p:nvGrpSpPr>
        <p:cNvPr id="975" name="Shape 975"/>
        <p:cNvGrpSpPr/>
        <p:nvPr/>
      </p:nvGrpSpPr>
      <p:grpSpPr>
        <a:xfrm>
          <a:off x="0" y="0"/>
          <a:ext cx="0" cy="0"/>
          <a:chOff x="0" y="0"/>
          <a:chExt cx="0" cy="0"/>
        </a:xfrm>
      </p:grpSpPr>
      <p:sp>
        <p:nvSpPr>
          <p:cNvPr id="976" name="Google Shape;976;p165"/>
          <p:cNvSpPr txBox="1"/>
          <p:nvPr>
            <p:ph type="title"/>
          </p:nvPr>
        </p:nvSpPr>
        <p:spPr>
          <a:xfrm>
            <a:off x="228600" y="2011706"/>
            <a:ext cx="8686800" cy="4497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dk1"/>
              </a:buClr>
              <a:buSzPts val="3000"/>
              <a:buFont typeface="Arial"/>
              <a:buNone/>
              <a:defRPr b="1" i="0" sz="3000" cap="none">
                <a:solidFill>
                  <a:schemeClr val="dk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977" name="Google Shape;977;p165"/>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978" name="Google Shape;978;p165"/>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979" name="Google Shape;979;p165"/>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80" name="Google Shape;980;p165"/>
          <p:cNvSpPr txBox="1"/>
          <p:nvPr>
            <p:ph idx="1" type="body"/>
          </p:nvPr>
        </p:nvSpPr>
        <p:spPr>
          <a:xfrm>
            <a:off x="228600" y="2643617"/>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981" name="Google Shape;981;p165"/>
          <p:cNvSpPr txBox="1"/>
          <p:nvPr>
            <p:ph idx="2" type="body"/>
          </p:nvPr>
        </p:nvSpPr>
        <p:spPr>
          <a:xfrm>
            <a:off x="228602" y="2961834"/>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lide">
  <p:cSld name="Title and Content Slide">
    <p:spTree>
      <p:nvGrpSpPr>
        <p:cNvPr id="989" name="Shape 989"/>
        <p:cNvGrpSpPr/>
        <p:nvPr/>
      </p:nvGrpSpPr>
      <p:grpSpPr>
        <a:xfrm>
          <a:off x="0" y="0"/>
          <a:ext cx="0" cy="0"/>
          <a:chOff x="0" y="0"/>
          <a:chExt cx="0" cy="0"/>
        </a:xfrm>
      </p:grpSpPr>
      <p:sp>
        <p:nvSpPr>
          <p:cNvPr id="990" name="Google Shape;990;p167"/>
          <p:cNvSpPr txBox="1"/>
          <p:nvPr>
            <p:ph idx="1" type="body"/>
          </p:nvPr>
        </p:nvSpPr>
        <p:spPr>
          <a:xfrm>
            <a:off x="686943" y="1028700"/>
            <a:ext cx="7767900" cy="2601300"/>
          </a:xfrm>
          <a:prstGeom prst="rect">
            <a:avLst/>
          </a:prstGeom>
          <a:noFill/>
          <a:ln>
            <a:noFill/>
          </a:ln>
        </p:spPr>
        <p:txBody>
          <a:bodyPr anchorCtr="0" anchor="t" bIns="34275" lIns="68575" spcFirstLastPara="1" rIns="68575" wrap="square" tIns="34275">
            <a:noAutofit/>
          </a:bodyPr>
          <a:lstStyle>
            <a:lvl1pPr indent="-323850" lvl="0" marL="457200" marR="0" algn="l">
              <a:lnSpc>
                <a:spcPct val="90000"/>
              </a:lnSpc>
              <a:spcBef>
                <a:spcPts val="17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1pPr>
            <a:lvl2pPr indent="-317500" lvl="1" marL="914400" marR="0" algn="l">
              <a:lnSpc>
                <a:spcPct val="90000"/>
              </a:lnSpc>
              <a:spcBef>
                <a:spcPts val="400"/>
              </a:spcBef>
              <a:spcAft>
                <a:spcPts val="0"/>
              </a:spcAft>
              <a:buClr>
                <a:schemeClr val="dk1"/>
              </a:buClr>
              <a:buSzPts val="1400"/>
              <a:buFont typeface="NTR"/>
              <a:buChar char="-"/>
              <a:defRPr b="0" i="0" sz="14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91" name="Google Shape;991;p167"/>
          <p:cNvSpPr txBox="1"/>
          <p:nvPr>
            <p:ph type="title"/>
          </p:nvPr>
        </p:nvSpPr>
        <p:spPr>
          <a:xfrm>
            <a:off x="686943" y="205740"/>
            <a:ext cx="7770000" cy="5484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4986"/>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92" name="Google Shape;992;p167"/>
          <p:cNvSpPr txBox="1"/>
          <p:nvPr>
            <p:ph idx="2" type="body"/>
          </p:nvPr>
        </p:nvSpPr>
        <p:spPr>
          <a:xfrm>
            <a:off x="686942" y="4705351"/>
            <a:ext cx="3700800" cy="387000"/>
          </a:xfrm>
          <a:prstGeom prst="rect">
            <a:avLst/>
          </a:prstGeom>
          <a:noFill/>
          <a:ln>
            <a:noFill/>
          </a:ln>
        </p:spPr>
        <p:txBody>
          <a:bodyPr anchorCtr="0" anchor="ctr" bIns="34275" lIns="68575" spcFirstLastPara="1" rIns="68575" wrap="square" tIns="34275">
            <a:noAutofit/>
          </a:bodyPr>
          <a:lstStyle>
            <a:lvl1pPr indent="-228600" lvl="0" marL="457200" marR="0" algn="l">
              <a:lnSpc>
                <a:spcPct val="90000"/>
              </a:lnSpc>
              <a:spcBef>
                <a:spcPts val="800"/>
              </a:spcBef>
              <a:spcAft>
                <a:spcPts val="0"/>
              </a:spcAft>
              <a:buClr>
                <a:schemeClr val="lt1"/>
              </a:buClr>
              <a:buSzPts val="800"/>
              <a:buFont typeface="Arial"/>
              <a:buNone/>
              <a:defRPr b="0" i="0" sz="800" u="none" cap="none" strike="noStrike">
                <a:solidFill>
                  <a:schemeClr val="lt1"/>
                </a:solidFill>
                <a:latin typeface="Calibri"/>
                <a:ea typeface="Calibri"/>
                <a:cs typeface="Calibri"/>
                <a:sym typeface="Calibri"/>
              </a:defRPr>
            </a:lvl1pPr>
            <a:lvl2pPr indent="-228600" lvl="1" marL="914400" marR="0" algn="l">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228600" lvl="2" marL="1371600" marR="0" algn="l">
              <a:lnSpc>
                <a:spcPct val="90000"/>
              </a:lnSpc>
              <a:spcBef>
                <a:spcPts val="400"/>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3pPr>
            <a:lvl4pPr indent="-228600" lvl="3" marL="1828800" marR="0" algn="l">
              <a:lnSpc>
                <a:spcPct val="90000"/>
              </a:lnSpc>
              <a:spcBef>
                <a:spcPts val="4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4pPr>
            <a:lvl5pPr indent="-228600" lvl="4" marL="2286000" marR="0" algn="l">
              <a:lnSpc>
                <a:spcPct val="90000"/>
              </a:lnSpc>
              <a:spcBef>
                <a:spcPts val="4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with Yellow">
  <p:cSld name="Title &amp; Content with Yellow">
    <p:spTree>
      <p:nvGrpSpPr>
        <p:cNvPr id="993" name="Shape 993"/>
        <p:cNvGrpSpPr/>
        <p:nvPr/>
      </p:nvGrpSpPr>
      <p:grpSpPr>
        <a:xfrm>
          <a:off x="0" y="0"/>
          <a:ext cx="0" cy="0"/>
          <a:chOff x="0" y="0"/>
          <a:chExt cx="0" cy="0"/>
        </a:xfrm>
      </p:grpSpPr>
      <p:sp>
        <p:nvSpPr>
          <p:cNvPr id="994" name="Google Shape;994;p168"/>
          <p:cNvSpPr txBox="1"/>
          <p:nvPr>
            <p:ph idx="1" type="body"/>
          </p:nvPr>
        </p:nvSpPr>
        <p:spPr>
          <a:xfrm>
            <a:off x="671946" y="1312642"/>
            <a:ext cx="5290800" cy="26013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95" name="Google Shape;995;p168"/>
          <p:cNvSpPr txBox="1"/>
          <p:nvPr>
            <p:ph type="title"/>
          </p:nvPr>
        </p:nvSpPr>
        <p:spPr>
          <a:xfrm>
            <a:off x="686943" y="205740"/>
            <a:ext cx="7770000" cy="5484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4986"/>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96" name="Google Shape;996;p168"/>
          <p:cNvSpPr txBox="1"/>
          <p:nvPr>
            <p:ph idx="2" type="body"/>
          </p:nvPr>
        </p:nvSpPr>
        <p:spPr>
          <a:xfrm>
            <a:off x="671513" y="919448"/>
            <a:ext cx="4483800" cy="205800"/>
          </a:xfrm>
          <a:prstGeom prst="rect">
            <a:avLst/>
          </a:prstGeom>
          <a:solidFill>
            <a:srgbClr val="FFDA66"/>
          </a:solidFill>
          <a:ln>
            <a:noFill/>
          </a:ln>
        </p:spPr>
        <p:txBody>
          <a:bodyPr anchorCtr="0" anchor="ctr" bIns="34275" lIns="68575" spcFirstLastPara="1" rIns="68575" wrap="square" tIns="34275">
            <a:noAutofit/>
          </a:bodyPr>
          <a:lstStyle>
            <a:lvl1pPr indent="-228600" lvl="0" marL="457200" marR="0" algn="l">
              <a:lnSpc>
                <a:spcPct val="90000"/>
              </a:lnSpc>
              <a:spcBef>
                <a:spcPts val="800"/>
              </a:spcBef>
              <a:spcAft>
                <a:spcPts val="0"/>
              </a:spcAft>
              <a:buClr>
                <a:srgbClr val="004986"/>
              </a:buClr>
              <a:buSzPts val="1000"/>
              <a:buFont typeface="Arial"/>
              <a:buNone/>
              <a:defRPr b="1" i="0" sz="1000" u="none" cap="none" strike="noStrike">
                <a:solidFill>
                  <a:srgbClr val="004986"/>
                </a:solidFill>
                <a:latin typeface="Calibri"/>
                <a:ea typeface="Calibri"/>
                <a:cs typeface="Calibri"/>
                <a:sym typeface="Calibri"/>
              </a:defRPr>
            </a:lvl1pPr>
            <a:lvl2pPr indent="-228600" lvl="1" marL="914400" marR="0" algn="l">
              <a:lnSpc>
                <a:spcPct val="90000"/>
              </a:lnSpc>
              <a:spcBef>
                <a:spcPts val="400"/>
              </a:spcBef>
              <a:spcAft>
                <a:spcPts val="0"/>
              </a:spcAft>
              <a:buClr>
                <a:srgbClr val="004986"/>
              </a:buClr>
              <a:buSzPts val="1000"/>
              <a:buFont typeface="Arial"/>
              <a:buNone/>
              <a:defRPr b="1" i="0" sz="1000" u="none" cap="none" strike="noStrike">
                <a:solidFill>
                  <a:srgbClr val="004986"/>
                </a:solidFill>
                <a:latin typeface="Calibri"/>
                <a:ea typeface="Calibri"/>
                <a:cs typeface="Calibri"/>
                <a:sym typeface="Calibri"/>
              </a:defRPr>
            </a:lvl2pPr>
            <a:lvl3pPr indent="-228600" lvl="2" marL="1371600" marR="0" algn="l">
              <a:lnSpc>
                <a:spcPct val="90000"/>
              </a:lnSpc>
              <a:spcBef>
                <a:spcPts val="400"/>
              </a:spcBef>
              <a:spcAft>
                <a:spcPts val="0"/>
              </a:spcAft>
              <a:buClr>
                <a:srgbClr val="004986"/>
              </a:buClr>
              <a:buSzPts val="1000"/>
              <a:buFont typeface="Arial"/>
              <a:buNone/>
              <a:defRPr b="1" i="0" sz="1000" u="none" cap="none" strike="noStrike">
                <a:solidFill>
                  <a:srgbClr val="004986"/>
                </a:solidFill>
                <a:latin typeface="Calibri"/>
                <a:ea typeface="Calibri"/>
                <a:cs typeface="Calibri"/>
                <a:sym typeface="Calibri"/>
              </a:defRPr>
            </a:lvl3pPr>
            <a:lvl4pPr indent="-228600" lvl="3" marL="1828800" marR="0" algn="l">
              <a:lnSpc>
                <a:spcPct val="90000"/>
              </a:lnSpc>
              <a:spcBef>
                <a:spcPts val="400"/>
              </a:spcBef>
              <a:spcAft>
                <a:spcPts val="0"/>
              </a:spcAft>
              <a:buClr>
                <a:srgbClr val="004986"/>
              </a:buClr>
              <a:buSzPts val="1000"/>
              <a:buFont typeface="Arial"/>
              <a:buNone/>
              <a:defRPr b="1" i="0" sz="1000" u="none" cap="none" strike="noStrike">
                <a:solidFill>
                  <a:srgbClr val="004986"/>
                </a:solidFill>
                <a:latin typeface="Calibri"/>
                <a:ea typeface="Calibri"/>
                <a:cs typeface="Calibri"/>
                <a:sym typeface="Calibri"/>
              </a:defRPr>
            </a:lvl4pPr>
            <a:lvl5pPr indent="-228600" lvl="4" marL="2286000" marR="0" algn="l">
              <a:lnSpc>
                <a:spcPct val="90000"/>
              </a:lnSpc>
              <a:spcBef>
                <a:spcPts val="400"/>
              </a:spcBef>
              <a:spcAft>
                <a:spcPts val="0"/>
              </a:spcAft>
              <a:buClr>
                <a:srgbClr val="004986"/>
              </a:buClr>
              <a:buSzPts val="1000"/>
              <a:buFont typeface="Arial"/>
              <a:buNone/>
              <a:defRPr b="1" i="0" sz="1000" u="none" cap="none" strike="noStrike">
                <a:solidFill>
                  <a:srgbClr val="004986"/>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olid blue" showMasterSp="0">
  <p:cSld name="Title slide -  solid blue">
    <p:spTree>
      <p:nvGrpSpPr>
        <p:cNvPr id="997" name="Shape 997"/>
        <p:cNvGrpSpPr/>
        <p:nvPr/>
      </p:nvGrpSpPr>
      <p:grpSpPr>
        <a:xfrm>
          <a:off x="0" y="0"/>
          <a:ext cx="0" cy="0"/>
          <a:chOff x="0" y="0"/>
          <a:chExt cx="0" cy="0"/>
        </a:xfrm>
      </p:grpSpPr>
      <p:sp>
        <p:nvSpPr>
          <p:cNvPr id="998" name="Google Shape;998;p169"/>
          <p:cNvSpPr txBox="1"/>
          <p:nvPr>
            <p:ph type="title"/>
          </p:nvPr>
        </p:nvSpPr>
        <p:spPr>
          <a:xfrm>
            <a:off x="685799" y="1612142"/>
            <a:ext cx="7818000" cy="1688100"/>
          </a:xfrm>
          <a:prstGeom prst="rect">
            <a:avLst/>
          </a:prstGeom>
          <a:noFill/>
          <a:ln>
            <a:noFill/>
          </a:ln>
        </p:spPr>
        <p:txBody>
          <a:bodyPr anchorCtr="0" anchor="ctr" bIns="34275" lIns="68575" spcFirstLastPara="1" rIns="68575" wrap="square" tIns="34275">
            <a:noAutofit/>
          </a:bodyPr>
          <a:lstStyle>
            <a:lvl1pPr lvl="0" algn="l">
              <a:lnSpc>
                <a:spcPct val="8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A picture containing people, beach, water, group&#10;&#10;Description automatically generated" id="999" name="Google Shape;999;p169"/>
          <p:cNvPicPr preferRelativeResize="0"/>
          <p:nvPr/>
        </p:nvPicPr>
        <p:blipFill rotWithShape="1">
          <a:blip r:embed="rId2">
            <a:alphaModFix/>
          </a:blip>
          <a:srcRect b="0" l="6369" r="6369" t="0"/>
          <a:stretch/>
        </p:blipFill>
        <p:spPr>
          <a:xfrm>
            <a:off x="-1" y="2"/>
            <a:ext cx="9144003" cy="5146992"/>
          </a:xfrm>
          <a:prstGeom prst="rect">
            <a:avLst/>
          </a:prstGeom>
          <a:solidFill>
            <a:schemeClr val="accent1"/>
          </a:solidFill>
          <a:ln>
            <a:noFill/>
          </a:ln>
        </p:spPr>
      </p:pic>
      <p:sp>
        <p:nvSpPr>
          <p:cNvPr id="1000" name="Google Shape;1000;p169"/>
          <p:cNvSpPr/>
          <p:nvPr/>
        </p:nvSpPr>
        <p:spPr>
          <a:xfrm>
            <a:off x="1143" y="0"/>
            <a:ext cx="9142800" cy="5143500"/>
          </a:xfrm>
          <a:prstGeom prst="rect">
            <a:avLst/>
          </a:prstGeom>
          <a:solidFill>
            <a:srgbClr val="004986">
              <a:alpha val="6275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picture containing drawing&#10;&#10;Description automatically generated" id="1001" name="Google Shape;1001;p169"/>
          <p:cNvPicPr preferRelativeResize="0"/>
          <p:nvPr/>
        </p:nvPicPr>
        <p:blipFill rotWithShape="1">
          <a:blip r:embed="rId3">
            <a:alphaModFix/>
          </a:blip>
          <a:srcRect b="0" l="0" r="0" t="0"/>
          <a:stretch/>
        </p:blipFill>
        <p:spPr>
          <a:xfrm>
            <a:off x="7952012" y="4703449"/>
            <a:ext cx="1124387" cy="43726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0" name="Shape 80"/>
        <p:cNvGrpSpPr/>
        <p:nvPr/>
      </p:nvGrpSpPr>
      <p:grpSpPr>
        <a:xfrm>
          <a:off x="0" y="0"/>
          <a:ext cx="0" cy="0"/>
          <a:chOff x="0" y="0"/>
          <a:chExt cx="0" cy="0"/>
        </a:xfrm>
      </p:grpSpPr>
      <p:sp>
        <p:nvSpPr>
          <p:cNvPr id="81" name="Google Shape;81;p18"/>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100"/>
              <a:buNone/>
              <a:defRPr>
                <a:solidFill>
                  <a:srgbClr val="888888"/>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2" name="Google Shape;82;p18"/>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a:solidFill>
                  <a:srgbClr val="888888"/>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3" name="Google Shape;83;p18"/>
          <p:cNvSpPr txBox="1"/>
          <p:nvPr>
            <p:ph idx="12" type="sldNum"/>
          </p:nvPr>
        </p:nvSpPr>
        <p:spPr>
          <a:xfrm>
            <a:off x="8562202" y="4732973"/>
            <a:ext cx="362400" cy="184800"/>
          </a:xfrm>
          <a:prstGeom prst="rect">
            <a:avLst/>
          </a:prstGeom>
          <a:noFill/>
          <a:ln>
            <a:noFill/>
          </a:ln>
        </p:spPr>
        <p:txBody>
          <a:bodyPr anchorCtr="0" anchor="t" bIns="0" lIns="0" spcFirstLastPara="1" rIns="0" wrap="square" tIns="0">
            <a:spAutoFit/>
          </a:bodyPr>
          <a:lstStyle>
            <a:lvl1pPr indent="0" lvl="0" marL="241300">
              <a:lnSpc>
                <a:spcPct val="116500"/>
              </a:lnSpc>
              <a:spcBef>
                <a:spcPts val="0"/>
              </a:spcBef>
              <a:buNone/>
              <a:defRPr b="0" i="0" sz="1200">
                <a:solidFill>
                  <a:schemeClr val="lt1"/>
                </a:solidFill>
                <a:latin typeface="Arial"/>
                <a:ea typeface="Arial"/>
                <a:cs typeface="Arial"/>
                <a:sym typeface="Arial"/>
              </a:defRPr>
            </a:lvl1pPr>
            <a:lvl2pPr indent="0" lvl="1" marL="241300">
              <a:lnSpc>
                <a:spcPct val="116500"/>
              </a:lnSpc>
              <a:spcBef>
                <a:spcPts val="0"/>
              </a:spcBef>
              <a:buNone/>
              <a:defRPr b="0" i="0" sz="1200">
                <a:solidFill>
                  <a:schemeClr val="lt1"/>
                </a:solidFill>
                <a:latin typeface="Arial"/>
                <a:ea typeface="Arial"/>
                <a:cs typeface="Arial"/>
                <a:sym typeface="Arial"/>
              </a:defRPr>
            </a:lvl2pPr>
            <a:lvl3pPr indent="0" lvl="2" marL="241300">
              <a:lnSpc>
                <a:spcPct val="116500"/>
              </a:lnSpc>
              <a:spcBef>
                <a:spcPts val="0"/>
              </a:spcBef>
              <a:buNone/>
              <a:defRPr b="0" i="0" sz="1200">
                <a:solidFill>
                  <a:schemeClr val="lt1"/>
                </a:solidFill>
                <a:latin typeface="Arial"/>
                <a:ea typeface="Arial"/>
                <a:cs typeface="Arial"/>
                <a:sym typeface="Arial"/>
              </a:defRPr>
            </a:lvl3pPr>
            <a:lvl4pPr indent="0" lvl="3" marL="241300">
              <a:lnSpc>
                <a:spcPct val="116500"/>
              </a:lnSpc>
              <a:spcBef>
                <a:spcPts val="0"/>
              </a:spcBef>
              <a:buNone/>
              <a:defRPr b="0" i="0" sz="1200">
                <a:solidFill>
                  <a:schemeClr val="lt1"/>
                </a:solidFill>
                <a:latin typeface="Arial"/>
                <a:ea typeface="Arial"/>
                <a:cs typeface="Arial"/>
                <a:sym typeface="Arial"/>
              </a:defRPr>
            </a:lvl4pPr>
            <a:lvl5pPr indent="0" lvl="4" marL="241300">
              <a:lnSpc>
                <a:spcPct val="116500"/>
              </a:lnSpc>
              <a:spcBef>
                <a:spcPts val="0"/>
              </a:spcBef>
              <a:buNone/>
              <a:defRPr b="0" i="0" sz="1200">
                <a:solidFill>
                  <a:schemeClr val="lt1"/>
                </a:solidFill>
                <a:latin typeface="Arial"/>
                <a:ea typeface="Arial"/>
                <a:cs typeface="Arial"/>
                <a:sym typeface="Arial"/>
              </a:defRPr>
            </a:lvl5pPr>
            <a:lvl6pPr indent="0" lvl="5" marL="241300">
              <a:lnSpc>
                <a:spcPct val="116500"/>
              </a:lnSpc>
              <a:spcBef>
                <a:spcPts val="0"/>
              </a:spcBef>
              <a:buNone/>
              <a:defRPr b="0" i="0" sz="1200">
                <a:solidFill>
                  <a:schemeClr val="lt1"/>
                </a:solidFill>
                <a:latin typeface="Arial"/>
                <a:ea typeface="Arial"/>
                <a:cs typeface="Arial"/>
                <a:sym typeface="Arial"/>
              </a:defRPr>
            </a:lvl6pPr>
            <a:lvl7pPr indent="0" lvl="6" marL="241300">
              <a:lnSpc>
                <a:spcPct val="116500"/>
              </a:lnSpc>
              <a:spcBef>
                <a:spcPts val="0"/>
              </a:spcBef>
              <a:buNone/>
              <a:defRPr b="0" i="0" sz="1200">
                <a:solidFill>
                  <a:schemeClr val="lt1"/>
                </a:solidFill>
                <a:latin typeface="Arial"/>
                <a:ea typeface="Arial"/>
                <a:cs typeface="Arial"/>
                <a:sym typeface="Arial"/>
              </a:defRPr>
            </a:lvl7pPr>
            <a:lvl8pPr indent="0" lvl="7" marL="241300">
              <a:lnSpc>
                <a:spcPct val="116500"/>
              </a:lnSpc>
              <a:spcBef>
                <a:spcPts val="0"/>
              </a:spcBef>
              <a:buNone/>
              <a:defRPr b="0" i="0" sz="1200">
                <a:solidFill>
                  <a:schemeClr val="lt1"/>
                </a:solidFill>
                <a:latin typeface="Arial"/>
                <a:ea typeface="Arial"/>
                <a:cs typeface="Arial"/>
                <a:sym typeface="Arial"/>
              </a:defRPr>
            </a:lvl8pPr>
            <a:lvl9pPr indent="0" lvl="8" marL="241300">
              <a:lnSpc>
                <a:spcPct val="116500"/>
              </a:lnSpc>
              <a:spcBef>
                <a:spcPts val="0"/>
              </a:spcBef>
              <a:buNone/>
              <a:defRPr b="0" i="0" sz="1200">
                <a:solidFill>
                  <a:schemeClr val="lt1"/>
                </a:solidFill>
                <a:latin typeface="Arial"/>
                <a:ea typeface="Arial"/>
                <a:cs typeface="Arial"/>
                <a:sym typeface="Arial"/>
              </a:defRPr>
            </a:lvl9pPr>
          </a:lstStyle>
          <a:p>
            <a:pPr indent="0" lvl="0" marL="24130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hoto overlay" showMasterSp="0">
  <p:cSld name="Title slide photo overlay">
    <p:spTree>
      <p:nvGrpSpPr>
        <p:cNvPr id="1002" name="Shape 1002"/>
        <p:cNvGrpSpPr/>
        <p:nvPr/>
      </p:nvGrpSpPr>
      <p:grpSpPr>
        <a:xfrm>
          <a:off x="0" y="0"/>
          <a:ext cx="0" cy="0"/>
          <a:chOff x="0" y="0"/>
          <a:chExt cx="0" cy="0"/>
        </a:xfrm>
      </p:grpSpPr>
      <p:sp>
        <p:nvSpPr>
          <p:cNvPr id="1003" name="Google Shape;1003;p170"/>
          <p:cNvSpPr/>
          <p:nvPr/>
        </p:nvSpPr>
        <p:spPr>
          <a:xfrm>
            <a:off x="2286" y="0"/>
            <a:ext cx="9141900" cy="4629300"/>
          </a:xfrm>
          <a:prstGeom prst="rect">
            <a:avLst/>
          </a:prstGeom>
          <a:solidFill>
            <a:srgbClr val="004986">
              <a:alpha val="6863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04" name="Google Shape;1004;p170"/>
          <p:cNvSpPr/>
          <p:nvPr/>
        </p:nvSpPr>
        <p:spPr>
          <a:xfrm>
            <a:off x="2286" y="4629150"/>
            <a:ext cx="9141900" cy="514500"/>
          </a:xfrm>
          <a:prstGeom prst="rect">
            <a:avLst/>
          </a:prstGeom>
          <a:solidFill>
            <a:srgbClr val="D8E2F3">
              <a:alpha val="349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05" name="Google Shape;1005;p170"/>
          <p:cNvSpPr txBox="1"/>
          <p:nvPr>
            <p:ph type="title"/>
          </p:nvPr>
        </p:nvSpPr>
        <p:spPr>
          <a:xfrm>
            <a:off x="624654" y="2275457"/>
            <a:ext cx="6734400" cy="1688100"/>
          </a:xfrm>
          <a:prstGeom prst="rect">
            <a:avLst/>
          </a:prstGeom>
          <a:noFill/>
          <a:ln>
            <a:noFill/>
          </a:ln>
        </p:spPr>
        <p:txBody>
          <a:bodyPr anchorCtr="0" anchor="ctr" bIns="34275" lIns="68575" spcFirstLastPara="1" rIns="68575" wrap="square" tIns="34275">
            <a:noAutofit/>
          </a:bodyPr>
          <a:lstStyle>
            <a:lvl1pPr lvl="0" algn="l">
              <a:lnSpc>
                <a:spcPct val="8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1006" name="Google Shape;1006;p170"/>
          <p:cNvPicPr preferRelativeResize="0"/>
          <p:nvPr/>
        </p:nvPicPr>
        <p:blipFill rotWithShape="1">
          <a:blip r:embed="rId2">
            <a:alphaModFix/>
          </a:blip>
          <a:srcRect b="0" l="0" r="0" t="0"/>
          <a:stretch/>
        </p:blipFill>
        <p:spPr>
          <a:xfrm>
            <a:off x="8017328" y="4709732"/>
            <a:ext cx="936171" cy="325789"/>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4pt text">
  <p:cSld name="Title and Content 14pt text">
    <p:spTree>
      <p:nvGrpSpPr>
        <p:cNvPr id="1007" name="Shape 1007"/>
        <p:cNvGrpSpPr/>
        <p:nvPr/>
      </p:nvGrpSpPr>
      <p:grpSpPr>
        <a:xfrm>
          <a:off x="0" y="0"/>
          <a:ext cx="0" cy="0"/>
          <a:chOff x="0" y="0"/>
          <a:chExt cx="0" cy="0"/>
        </a:xfrm>
      </p:grpSpPr>
      <p:sp>
        <p:nvSpPr>
          <p:cNvPr id="1008" name="Google Shape;1008;p171"/>
          <p:cNvSpPr txBox="1"/>
          <p:nvPr>
            <p:ph idx="1" type="body"/>
          </p:nvPr>
        </p:nvSpPr>
        <p:spPr>
          <a:xfrm>
            <a:off x="686943" y="1028700"/>
            <a:ext cx="7767900" cy="2601300"/>
          </a:xfrm>
          <a:prstGeom prst="rect">
            <a:avLst/>
          </a:prstGeom>
          <a:noFill/>
          <a:ln>
            <a:noFill/>
          </a:ln>
        </p:spPr>
        <p:txBody>
          <a:bodyPr anchorCtr="0" anchor="t" bIns="34275" lIns="68575" spcFirstLastPara="1" rIns="68575" wrap="square" tIns="34275">
            <a:noAutofit/>
          </a:bodyPr>
          <a:lstStyle>
            <a:lvl1pPr indent="-298450" lvl="0" marL="457200" marR="0" algn="l">
              <a:lnSpc>
                <a:spcPct val="90000"/>
              </a:lnSpc>
              <a:spcBef>
                <a:spcPts val="8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1pPr>
            <a:lvl2pPr indent="-298450" lvl="1" marL="914400" marR="0" algn="l">
              <a:lnSpc>
                <a:spcPct val="90000"/>
              </a:lnSpc>
              <a:spcBef>
                <a:spcPts val="400"/>
              </a:spcBef>
              <a:spcAft>
                <a:spcPts val="0"/>
              </a:spcAft>
              <a:buClr>
                <a:schemeClr val="dk1"/>
              </a:buClr>
              <a:buSzPts val="1100"/>
              <a:buFont typeface="NTR"/>
              <a:buChar char="-"/>
              <a:defRPr b="0" i="0" sz="11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09" name="Google Shape;1009;p171"/>
          <p:cNvSpPr txBox="1"/>
          <p:nvPr>
            <p:ph type="title"/>
          </p:nvPr>
        </p:nvSpPr>
        <p:spPr>
          <a:xfrm>
            <a:off x="686943" y="205740"/>
            <a:ext cx="7770000" cy="5484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4986"/>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10" name="Google Shape;1010;p171"/>
          <p:cNvSpPr txBox="1"/>
          <p:nvPr>
            <p:ph idx="2" type="body"/>
          </p:nvPr>
        </p:nvSpPr>
        <p:spPr>
          <a:xfrm>
            <a:off x="686942" y="4705351"/>
            <a:ext cx="3700800" cy="387000"/>
          </a:xfrm>
          <a:prstGeom prst="rect">
            <a:avLst/>
          </a:prstGeom>
          <a:noFill/>
          <a:ln>
            <a:noFill/>
          </a:ln>
        </p:spPr>
        <p:txBody>
          <a:bodyPr anchorCtr="0" anchor="ctr" bIns="34275" lIns="68575" spcFirstLastPara="1" rIns="68575" wrap="square" tIns="34275">
            <a:noAutofit/>
          </a:bodyPr>
          <a:lstStyle>
            <a:lvl1pPr indent="-228600" lvl="0" marL="457200" marR="0" algn="l">
              <a:lnSpc>
                <a:spcPct val="90000"/>
              </a:lnSpc>
              <a:spcBef>
                <a:spcPts val="800"/>
              </a:spcBef>
              <a:spcAft>
                <a:spcPts val="0"/>
              </a:spcAft>
              <a:buClr>
                <a:schemeClr val="lt1"/>
              </a:buClr>
              <a:buSzPts val="800"/>
              <a:buFont typeface="Arial"/>
              <a:buNone/>
              <a:defRPr b="0" i="0" sz="800" u="none" cap="none" strike="noStrike">
                <a:solidFill>
                  <a:schemeClr val="lt1"/>
                </a:solidFill>
                <a:latin typeface="Calibri"/>
                <a:ea typeface="Calibri"/>
                <a:cs typeface="Calibri"/>
                <a:sym typeface="Calibri"/>
              </a:defRPr>
            </a:lvl1pPr>
            <a:lvl2pPr indent="-228600" lvl="1" marL="914400" marR="0" algn="l">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228600" lvl="2" marL="1371600" marR="0" algn="l">
              <a:lnSpc>
                <a:spcPct val="90000"/>
              </a:lnSpc>
              <a:spcBef>
                <a:spcPts val="400"/>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3pPr>
            <a:lvl4pPr indent="-228600" lvl="3" marL="1828800" marR="0" algn="l">
              <a:lnSpc>
                <a:spcPct val="90000"/>
              </a:lnSpc>
              <a:spcBef>
                <a:spcPts val="4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4pPr>
            <a:lvl5pPr indent="-228600" lvl="4" marL="2286000" marR="0" algn="l">
              <a:lnSpc>
                <a:spcPct val="90000"/>
              </a:lnSpc>
              <a:spcBef>
                <a:spcPts val="4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011" name="Shape 1011"/>
        <p:cNvGrpSpPr/>
        <p:nvPr/>
      </p:nvGrpSpPr>
      <p:grpSpPr>
        <a:xfrm>
          <a:off x="0" y="0"/>
          <a:ext cx="0" cy="0"/>
          <a:chOff x="0" y="0"/>
          <a:chExt cx="0" cy="0"/>
        </a:xfrm>
      </p:grpSpPr>
      <p:sp>
        <p:nvSpPr>
          <p:cNvPr id="1012" name="Google Shape;1012;p172"/>
          <p:cNvSpPr/>
          <p:nvPr>
            <p:ph idx="2" type="pic"/>
          </p:nvPr>
        </p:nvSpPr>
        <p:spPr>
          <a:xfrm>
            <a:off x="696192" y="1049482"/>
            <a:ext cx="3242100" cy="2597700"/>
          </a:xfrm>
          <a:prstGeom prst="rect">
            <a:avLst/>
          </a:prstGeom>
          <a:solidFill>
            <a:srgbClr val="F2F2F2"/>
          </a:solidFill>
          <a:ln>
            <a:noFill/>
          </a:ln>
        </p:spPr>
      </p:sp>
      <p:sp>
        <p:nvSpPr>
          <p:cNvPr id="1013" name="Google Shape;1013;p172"/>
          <p:cNvSpPr txBox="1"/>
          <p:nvPr>
            <p:ph type="title"/>
          </p:nvPr>
        </p:nvSpPr>
        <p:spPr>
          <a:xfrm>
            <a:off x="686943" y="205740"/>
            <a:ext cx="7770000" cy="5484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4986"/>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014" name="Shape 1014"/>
        <p:cNvGrpSpPr/>
        <p:nvPr/>
      </p:nvGrpSpPr>
      <p:grpSpPr>
        <a:xfrm>
          <a:off x="0" y="0"/>
          <a:ext cx="0" cy="0"/>
          <a:chOff x="0" y="0"/>
          <a:chExt cx="0" cy="0"/>
        </a:xfrm>
      </p:grpSpPr>
      <p:sp>
        <p:nvSpPr>
          <p:cNvPr id="1015" name="Google Shape;1015;p173"/>
          <p:cNvSpPr txBox="1"/>
          <p:nvPr>
            <p:ph type="title"/>
          </p:nvPr>
        </p:nvSpPr>
        <p:spPr>
          <a:xfrm>
            <a:off x="624654" y="2275457"/>
            <a:ext cx="6734400" cy="16881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4986"/>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016" name="Shape 1016"/>
        <p:cNvGrpSpPr/>
        <p:nvPr/>
      </p:nvGrpSpPr>
      <p:grpSpPr>
        <a:xfrm>
          <a:off x="0" y="0"/>
          <a:ext cx="0" cy="0"/>
          <a:chOff x="0" y="0"/>
          <a:chExt cx="0" cy="0"/>
        </a:xfrm>
      </p:grpSpPr>
      <p:sp>
        <p:nvSpPr>
          <p:cNvPr id="1017" name="Google Shape;1017;p174"/>
          <p:cNvSpPr txBox="1"/>
          <p:nvPr>
            <p:ph idx="1" type="body"/>
          </p:nvPr>
        </p:nvSpPr>
        <p:spPr>
          <a:xfrm>
            <a:off x="686942" y="4705351"/>
            <a:ext cx="3700800" cy="387000"/>
          </a:xfrm>
          <a:prstGeom prst="rect">
            <a:avLst/>
          </a:prstGeom>
          <a:noFill/>
          <a:ln>
            <a:noFill/>
          </a:ln>
        </p:spPr>
        <p:txBody>
          <a:bodyPr anchorCtr="0" anchor="ctr" bIns="34275" lIns="68575" spcFirstLastPara="1" rIns="68575" wrap="square" tIns="34275">
            <a:noAutofit/>
          </a:bodyPr>
          <a:lstStyle>
            <a:lvl1pPr indent="-228600" lvl="0" marL="457200" marR="0" algn="l">
              <a:lnSpc>
                <a:spcPct val="90000"/>
              </a:lnSpc>
              <a:spcBef>
                <a:spcPts val="800"/>
              </a:spcBef>
              <a:spcAft>
                <a:spcPts val="0"/>
              </a:spcAft>
              <a:buClr>
                <a:schemeClr val="lt1"/>
              </a:buClr>
              <a:buSzPts val="800"/>
              <a:buFont typeface="Arial"/>
              <a:buNone/>
              <a:defRPr b="0" i="0" sz="800" u="none" cap="none" strike="noStrike">
                <a:solidFill>
                  <a:schemeClr val="lt1"/>
                </a:solidFill>
                <a:latin typeface="Calibri"/>
                <a:ea typeface="Calibri"/>
                <a:cs typeface="Calibri"/>
                <a:sym typeface="Calibri"/>
              </a:defRPr>
            </a:lvl1pPr>
            <a:lvl2pPr indent="-228600" lvl="1" marL="914400" marR="0" algn="l">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228600" lvl="2" marL="1371600" marR="0" algn="l">
              <a:lnSpc>
                <a:spcPct val="90000"/>
              </a:lnSpc>
              <a:spcBef>
                <a:spcPts val="400"/>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3pPr>
            <a:lvl4pPr indent="-228600" lvl="3" marL="1828800" marR="0" algn="l">
              <a:lnSpc>
                <a:spcPct val="90000"/>
              </a:lnSpc>
              <a:spcBef>
                <a:spcPts val="4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4pPr>
            <a:lvl5pPr indent="-228600" lvl="4" marL="2286000" marR="0" algn="l">
              <a:lnSpc>
                <a:spcPct val="90000"/>
              </a:lnSpc>
              <a:spcBef>
                <a:spcPts val="4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18" name="Google Shape;1018;p174"/>
          <p:cNvSpPr txBox="1"/>
          <p:nvPr>
            <p:ph type="title"/>
          </p:nvPr>
        </p:nvSpPr>
        <p:spPr>
          <a:xfrm>
            <a:off x="686943" y="205740"/>
            <a:ext cx="7770000" cy="5484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4986"/>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lide">
  <p:cSld name="Title and Content Slide">
    <p:spTree>
      <p:nvGrpSpPr>
        <p:cNvPr id="1026" name="Shape 1026"/>
        <p:cNvGrpSpPr/>
        <p:nvPr/>
      </p:nvGrpSpPr>
      <p:grpSpPr>
        <a:xfrm>
          <a:off x="0" y="0"/>
          <a:ext cx="0" cy="0"/>
          <a:chOff x="0" y="0"/>
          <a:chExt cx="0" cy="0"/>
        </a:xfrm>
      </p:grpSpPr>
      <p:sp>
        <p:nvSpPr>
          <p:cNvPr id="1027" name="Google Shape;1027;p176"/>
          <p:cNvSpPr txBox="1"/>
          <p:nvPr>
            <p:ph idx="1" type="body"/>
          </p:nvPr>
        </p:nvSpPr>
        <p:spPr>
          <a:xfrm>
            <a:off x="686943" y="1028700"/>
            <a:ext cx="7767900" cy="2601300"/>
          </a:xfrm>
          <a:prstGeom prst="rect">
            <a:avLst/>
          </a:prstGeom>
          <a:noFill/>
          <a:ln>
            <a:noFill/>
          </a:ln>
        </p:spPr>
        <p:txBody>
          <a:bodyPr anchorCtr="0" anchor="t" bIns="34275" lIns="68575" spcFirstLastPara="1" rIns="68575" wrap="square" tIns="34275">
            <a:noAutofit/>
          </a:bodyPr>
          <a:lstStyle>
            <a:lvl1pPr indent="-323850" lvl="0" marL="457200" marR="0" algn="l">
              <a:lnSpc>
                <a:spcPct val="90000"/>
              </a:lnSpc>
              <a:spcBef>
                <a:spcPts val="17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1pPr>
            <a:lvl2pPr indent="-317500" lvl="1" marL="914400" marR="0" algn="l">
              <a:lnSpc>
                <a:spcPct val="90000"/>
              </a:lnSpc>
              <a:spcBef>
                <a:spcPts val="400"/>
              </a:spcBef>
              <a:spcAft>
                <a:spcPts val="0"/>
              </a:spcAft>
              <a:buClr>
                <a:schemeClr val="dk1"/>
              </a:buClr>
              <a:buSzPts val="1400"/>
              <a:buFont typeface="NTR"/>
              <a:buChar char="-"/>
              <a:defRPr b="0" i="0" sz="14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28" name="Google Shape;1028;p176"/>
          <p:cNvSpPr txBox="1"/>
          <p:nvPr>
            <p:ph type="title"/>
          </p:nvPr>
        </p:nvSpPr>
        <p:spPr>
          <a:xfrm>
            <a:off x="686943" y="205740"/>
            <a:ext cx="7770000" cy="5484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4986"/>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29" name="Google Shape;1029;p176"/>
          <p:cNvSpPr txBox="1"/>
          <p:nvPr>
            <p:ph idx="2" type="body"/>
          </p:nvPr>
        </p:nvSpPr>
        <p:spPr>
          <a:xfrm>
            <a:off x="686942" y="4705351"/>
            <a:ext cx="3700800" cy="387000"/>
          </a:xfrm>
          <a:prstGeom prst="rect">
            <a:avLst/>
          </a:prstGeom>
          <a:noFill/>
          <a:ln>
            <a:noFill/>
          </a:ln>
        </p:spPr>
        <p:txBody>
          <a:bodyPr anchorCtr="0" anchor="ctr" bIns="34275" lIns="68575" spcFirstLastPara="1" rIns="68575" wrap="square" tIns="34275">
            <a:noAutofit/>
          </a:bodyPr>
          <a:lstStyle>
            <a:lvl1pPr indent="-228600" lvl="0" marL="457200" marR="0" algn="l">
              <a:lnSpc>
                <a:spcPct val="90000"/>
              </a:lnSpc>
              <a:spcBef>
                <a:spcPts val="800"/>
              </a:spcBef>
              <a:spcAft>
                <a:spcPts val="0"/>
              </a:spcAft>
              <a:buClr>
                <a:schemeClr val="lt1"/>
              </a:buClr>
              <a:buSzPts val="800"/>
              <a:buFont typeface="Arial"/>
              <a:buNone/>
              <a:defRPr b="0" i="0" sz="800" u="none" cap="none" strike="noStrike">
                <a:solidFill>
                  <a:schemeClr val="lt1"/>
                </a:solidFill>
                <a:latin typeface="Calibri"/>
                <a:ea typeface="Calibri"/>
                <a:cs typeface="Calibri"/>
                <a:sym typeface="Calibri"/>
              </a:defRPr>
            </a:lvl1pPr>
            <a:lvl2pPr indent="-228600" lvl="1" marL="914400" marR="0" algn="l">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228600" lvl="2" marL="1371600" marR="0" algn="l">
              <a:lnSpc>
                <a:spcPct val="90000"/>
              </a:lnSpc>
              <a:spcBef>
                <a:spcPts val="400"/>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3pPr>
            <a:lvl4pPr indent="-228600" lvl="3" marL="1828800" marR="0" algn="l">
              <a:lnSpc>
                <a:spcPct val="90000"/>
              </a:lnSpc>
              <a:spcBef>
                <a:spcPts val="4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4pPr>
            <a:lvl5pPr indent="-228600" lvl="4" marL="2286000" marR="0" algn="l">
              <a:lnSpc>
                <a:spcPct val="90000"/>
              </a:lnSpc>
              <a:spcBef>
                <a:spcPts val="4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Wide 2 col">
  <p:cSld name="TOC Wide 2 col">
    <p:spTree>
      <p:nvGrpSpPr>
        <p:cNvPr id="1030" name="Shape 1030"/>
        <p:cNvGrpSpPr/>
        <p:nvPr/>
      </p:nvGrpSpPr>
      <p:grpSpPr>
        <a:xfrm>
          <a:off x="0" y="0"/>
          <a:ext cx="0" cy="0"/>
          <a:chOff x="0" y="0"/>
          <a:chExt cx="0" cy="0"/>
        </a:xfrm>
      </p:grpSpPr>
      <p:sp>
        <p:nvSpPr>
          <p:cNvPr id="1031" name="Google Shape;1031;p177"/>
          <p:cNvSpPr txBox="1"/>
          <p:nvPr>
            <p:ph type="title"/>
          </p:nvPr>
        </p:nvSpPr>
        <p:spPr>
          <a:xfrm>
            <a:off x="686943" y="205740"/>
            <a:ext cx="7770000" cy="5484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4986"/>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32" name="Google Shape;1032;p177"/>
          <p:cNvSpPr txBox="1"/>
          <p:nvPr>
            <p:ph idx="12" type="sldNum"/>
          </p:nvPr>
        </p:nvSpPr>
        <p:spPr>
          <a:xfrm>
            <a:off x="6908428" y="4767263"/>
            <a:ext cx="2057400" cy="273900"/>
          </a:xfrm>
          <a:prstGeom prst="rect">
            <a:avLst/>
          </a:prstGeom>
          <a:noFill/>
          <a:ln>
            <a:noFill/>
          </a:ln>
        </p:spPr>
        <p:txBody>
          <a:bodyPr anchorCtr="0" anchor="t" bIns="34275" lIns="68575" spcFirstLastPara="1" rIns="68575" wrap="square" tIns="34275">
            <a:noAutofit/>
          </a:bodyPr>
          <a:lstStyle>
            <a:lvl1pPr indent="0" lvl="0" marL="0" marR="0" algn="l">
              <a:spcBef>
                <a:spcPts val="0"/>
              </a:spcBef>
              <a:buNone/>
              <a:defRPr b="0" i="0" sz="1100" u="none" cap="none" strike="noStrike">
                <a:solidFill>
                  <a:schemeClr val="dk1"/>
                </a:solidFill>
                <a:latin typeface="Calibri"/>
                <a:ea typeface="Calibri"/>
                <a:cs typeface="Calibri"/>
                <a:sym typeface="Calibri"/>
              </a:defRPr>
            </a:lvl1pPr>
            <a:lvl2pPr indent="0" lvl="1" marL="0" marR="0" algn="l">
              <a:spcBef>
                <a:spcPts val="0"/>
              </a:spcBef>
              <a:buNone/>
              <a:defRPr b="0" i="0" sz="1100" u="none" cap="none" strike="noStrike">
                <a:solidFill>
                  <a:schemeClr val="dk1"/>
                </a:solidFill>
                <a:latin typeface="Calibri"/>
                <a:ea typeface="Calibri"/>
                <a:cs typeface="Calibri"/>
                <a:sym typeface="Calibri"/>
              </a:defRPr>
            </a:lvl2pPr>
            <a:lvl3pPr indent="0" lvl="2" marL="0" marR="0" algn="l">
              <a:spcBef>
                <a:spcPts val="0"/>
              </a:spcBef>
              <a:buNone/>
              <a:defRPr b="0" i="0" sz="1100" u="none" cap="none" strike="noStrike">
                <a:solidFill>
                  <a:schemeClr val="dk1"/>
                </a:solidFill>
                <a:latin typeface="Calibri"/>
                <a:ea typeface="Calibri"/>
                <a:cs typeface="Calibri"/>
                <a:sym typeface="Calibri"/>
              </a:defRPr>
            </a:lvl3pPr>
            <a:lvl4pPr indent="0" lvl="3" marL="0" marR="0" algn="l">
              <a:spcBef>
                <a:spcPts val="0"/>
              </a:spcBef>
              <a:buNone/>
              <a:defRPr b="0" i="0" sz="1100" u="none" cap="none" strike="noStrike">
                <a:solidFill>
                  <a:schemeClr val="dk1"/>
                </a:solidFill>
                <a:latin typeface="Calibri"/>
                <a:ea typeface="Calibri"/>
                <a:cs typeface="Calibri"/>
                <a:sym typeface="Calibri"/>
              </a:defRPr>
            </a:lvl4pPr>
            <a:lvl5pPr indent="0" lvl="4" marL="0" marR="0" algn="l">
              <a:spcBef>
                <a:spcPts val="0"/>
              </a:spcBef>
              <a:buNone/>
              <a:defRPr b="0" i="0" sz="1100" u="none" cap="none" strike="noStrike">
                <a:solidFill>
                  <a:schemeClr val="dk1"/>
                </a:solidFill>
                <a:latin typeface="Calibri"/>
                <a:ea typeface="Calibri"/>
                <a:cs typeface="Calibri"/>
                <a:sym typeface="Calibri"/>
              </a:defRPr>
            </a:lvl5pPr>
            <a:lvl6pPr indent="0" lvl="5" marL="0" marR="0" algn="l">
              <a:spcBef>
                <a:spcPts val="0"/>
              </a:spcBef>
              <a:buNone/>
              <a:defRPr b="0" i="0" sz="1100" u="none" cap="none" strike="noStrike">
                <a:solidFill>
                  <a:schemeClr val="dk1"/>
                </a:solidFill>
                <a:latin typeface="Calibri"/>
                <a:ea typeface="Calibri"/>
                <a:cs typeface="Calibri"/>
                <a:sym typeface="Calibri"/>
              </a:defRPr>
            </a:lvl6pPr>
            <a:lvl7pPr indent="0" lvl="6" marL="0" marR="0" algn="l">
              <a:spcBef>
                <a:spcPts val="0"/>
              </a:spcBef>
              <a:buNone/>
              <a:defRPr b="0" i="0" sz="1100" u="none" cap="none" strike="noStrike">
                <a:solidFill>
                  <a:schemeClr val="dk1"/>
                </a:solidFill>
                <a:latin typeface="Calibri"/>
                <a:ea typeface="Calibri"/>
                <a:cs typeface="Calibri"/>
                <a:sym typeface="Calibri"/>
              </a:defRPr>
            </a:lvl7pPr>
            <a:lvl8pPr indent="0" lvl="7" marL="0" marR="0" algn="l">
              <a:spcBef>
                <a:spcPts val="0"/>
              </a:spcBef>
              <a:buNone/>
              <a:defRPr b="0" i="0" sz="1100" u="none" cap="none" strike="noStrike">
                <a:solidFill>
                  <a:schemeClr val="dk1"/>
                </a:solidFill>
                <a:latin typeface="Calibri"/>
                <a:ea typeface="Calibri"/>
                <a:cs typeface="Calibri"/>
                <a:sym typeface="Calibri"/>
              </a:defRPr>
            </a:lvl8pPr>
            <a:lvl9pPr indent="0" lvl="8" marL="0" marR="0" algn="l">
              <a:spcBef>
                <a:spcPts val="0"/>
              </a:spcBef>
              <a:buNone/>
              <a:defRPr b="0" i="0" sz="11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1033" name="Google Shape;1033;p177"/>
          <p:cNvSpPr txBox="1"/>
          <p:nvPr>
            <p:ph idx="1" type="body"/>
          </p:nvPr>
        </p:nvSpPr>
        <p:spPr>
          <a:xfrm>
            <a:off x="662608" y="1162516"/>
            <a:ext cx="3617400" cy="34701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900"/>
              </a:spcBef>
              <a:spcAft>
                <a:spcPts val="0"/>
              </a:spcAft>
              <a:buClr>
                <a:schemeClr val="dk1"/>
              </a:buClr>
              <a:buSzPts val="1200"/>
              <a:buFont typeface="Arial"/>
              <a:buNone/>
              <a:defRPr b="0" i="1" sz="1200" u="none" cap="none" strike="noStrike">
                <a:solidFill>
                  <a:schemeClr val="dk1"/>
                </a:solidFill>
                <a:latin typeface="Calibri"/>
                <a:ea typeface="Calibri"/>
                <a:cs typeface="Calibri"/>
                <a:sym typeface="Calibri"/>
              </a:defRPr>
            </a:lvl1pPr>
            <a:lvl2pPr indent="-228600" lvl="1" marL="914400" marR="0" algn="l">
              <a:lnSpc>
                <a:spcPct val="90000"/>
              </a:lnSpc>
              <a:spcBef>
                <a:spcPts val="2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34" name="Google Shape;1034;p177"/>
          <p:cNvSpPr txBox="1"/>
          <p:nvPr>
            <p:ph idx="2" type="body"/>
          </p:nvPr>
        </p:nvSpPr>
        <p:spPr>
          <a:xfrm>
            <a:off x="4897737" y="1162516"/>
            <a:ext cx="3617400" cy="34701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900"/>
              </a:spcBef>
              <a:spcAft>
                <a:spcPts val="0"/>
              </a:spcAft>
              <a:buClr>
                <a:schemeClr val="dk1"/>
              </a:buClr>
              <a:buSzPts val="1200"/>
              <a:buFont typeface="Arial"/>
              <a:buNone/>
              <a:defRPr b="0" i="1" sz="1200" u="none" cap="none" strike="noStrike">
                <a:solidFill>
                  <a:schemeClr val="dk1"/>
                </a:solidFill>
                <a:latin typeface="Calibri"/>
                <a:ea typeface="Calibri"/>
                <a:cs typeface="Calibri"/>
                <a:sym typeface="Calibri"/>
              </a:defRPr>
            </a:lvl1pPr>
            <a:lvl2pPr indent="-228600" lvl="1" marL="914400" marR="0" algn="l">
              <a:lnSpc>
                <a:spcPct val="90000"/>
              </a:lnSpc>
              <a:spcBef>
                <a:spcPts val="2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lide">
  <p:cSld name="1_Title and Content Slide">
    <p:spTree>
      <p:nvGrpSpPr>
        <p:cNvPr id="1035" name="Shape 1035"/>
        <p:cNvGrpSpPr/>
        <p:nvPr/>
      </p:nvGrpSpPr>
      <p:grpSpPr>
        <a:xfrm>
          <a:off x="0" y="0"/>
          <a:ext cx="0" cy="0"/>
          <a:chOff x="0" y="0"/>
          <a:chExt cx="0" cy="0"/>
        </a:xfrm>
      </p:grpSpPr>
      <p:sp>
        <p:nvSpPr>
          <p:cNvPr id="1036" name="Google Shape;1036;p178"/>
          <p:cNvSpPr txBox="1"/>
          <p:nvPr>
            <p:ph idx="1" type="body"/>
          </p:nvPr>
        </p:nvSpPr>
        <p:spPr>
          <a:xfrm>
            <a:off x="686943" y="1028700"/>
            <a:ext cx="7767900" cy="3298200"/>
          </a:xfrm>
          <a:prstGeom prst="rect">
            <a:avLst/>
          </a:prstGeom>
          <a:noFill/>
          <a:ln>
            <a:noFill/>
          </a:ln>
        </p:spPr>
        <p:txBody>
          <a:bodyPr anchorCtr="0" anchor="t" bIns="34275" lIns="68575" spcFirstLastPara="1" rIns="68575" wrap="square" tIns="34275">
            <a:noAutofit/>
          </a:bodyPr>
          <a:lstStyle>
            <a:lvl1pPr indent="-323850" lvl="0" marL="457200" marR="0" algn="l">
              <a:lnSpc>
                <a:spcPct val="90000"/>
              </a:lnSpc>
              <a:spcBef>
                <a:spcPts val="17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1pPr>
            <a:lvl2pPr indent="-317500" lvl="1" marL="914400" marR="0" algn="l">
              <a:lnSpc>
                <a:spcPct val="90000"/>
              </a:lnSpc>
              <a:spcBef>
                <a:spcPts val="400"/>
              </a:spcBef>
              <a:spcAft>
                <a:spcPts val="0"/>
              </a:spcAft>
              <a:buClr>
                <a:schemeClr val="dk1"/>
              </a:buClr>
              <a:buSzPts val="1400"/>
              <a:buFont typeface="NTR"/>
              <a:buChar char="-"/>
              <a:defRPr b="0" i="0" sz="14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37" name="Google Shape;1037;p178"/>
          <p:cNvSpPr txBox="1"/>
          <p:nvPr>
            <p:ph type="title"/>
          </p:nvPr>
        </p:nvSpPr>
        <p:spPr>
          <a:xfrm>
            <a:off x="686943" y="205740"/>
            <a:ext cx="7770000" cy="5484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4986"/>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38" name="Google Shape;1038;p178"/>
          <p:cNvSpPr txBox="1"/>
          <p:nvPr>
            <p:ph idx="12" type="sldNum"/>
          </p:nvPr>
        </p:nvSpPr>
        <p:spPr>
          <a:xfrm>
            <a:off x="7468278" y="4785157"/>
            <a:ext cx="344400" cy="273900"/>
          </a:xfrm>
          <a:prstGeom prst="rect">
            <a:avLst/>
          </a:prstGeom>
          <a:noFill/>
          <a:ln>
            <a:noFill/>
          </a:ln>
        </p:spPr>
        <p:txBody>
          <a:bodyPr anchorCtr="0" anchor="ctr" bIns="34275" lIns="68575" spcFirstLastPara="1" rIns="68575" wrap="square" tIns="34275">
            <a:noAutofit/>
          </a:bodyPr>
          <a:lstStyle>
            <a:lvl1pPr indent="0" lvl="0" marL="0" marR="0" algn="l">
              <a:spcBef>
                <a:spcPts val="0"/>
              </a:spcBef>
              <a:buNone/>
              <a:defRPr b="0" i="0" sz="900" u="none" cap="none" strike="noStrike">
                <a:solidFill>
                  <a:schemeClr val="lt1"/>
                </a:solidFill>
                <a:latin typeface="Calibri"/>
                <a:ea typeface="Calibri"/>
                <a:cs typeface="Calibri"/>
                <a:sym typeface="Calibri"/>
              </a:defRPr>
            </a:lvl1pPr>
            <a:lvl2pPr indent="0" lvl="1" marL="0" marR="0" algn="l">
              <a:spcBef>
                <a:spcPts val="0"/>
              </a:spcBef>
              <a:buNone/>
              <a:defRPr b="0" i="0" sz="900" u="none" cap="none" strike="noStrike">
                <a:solidFill>
                  <a:schemeClr val="lt1"/>
                </a:solidFill>
                <a:latin typeface="Calibri"/>
                <a:ea typeface="Calibri"/>
                <a:cs typeface="Calibri"/>
                <a:sym typeface="Calibri"/>
              </a:defRPr>
            </a:lvl2pPr>
            <a:lvl3pPr indent="0" lvl="2" marL="0" marR="0" algn="l">
              <a:spcBef>
                <a:spcPts val="0"/>
              </a:spcBef>
              <a:buNone/>
              <a:defRPr b="0" i="0" sz="900" u="none" cap="none" strike="noStrike">
                <a:solidFill>
                  <a:schemeClr val="lt1"/>
                </a:solidFill>
                <a:latin typeface="Calibri"/>
                <a:ea typeface="Calibri"/>
                <a:cs typeface="Calibri"/>
                <a:sym typeface="Calibri"/>
              </a:defRPr>
            </a:lvl3pPr>
            <a:lvl4pPr indent="0" lvl="3" marL="0" marR="0" algn="l">
              <a:spcBef>
                <a:spcPts val="0"/>
              </a:spcBef>
              <a:buNone/>
              <a:defRPr b="0" i="0" sz="900" u="none" cap="none" strike="noStrike">
                <a:solidFill>
                  <a:schemeClr val="lt1"/>
                </a:solidFill>
                <a:latin typeface="Calibri"/>
                <a:ea typeface="Calibri"/>
                <a:cs typeface="Calibri"/>
                <a:sym typeface="Calibri"/>
              </a:defRPr>
            </a:lvl4pPr>
            <a:lvl5pPr indent="0" lvl="4" marL="0" marR="0" algn="l">
              <a:spcBef>
                <a:spcPts val="0"/>
              </a:spcBef>
              <a:buNone/>
              <a:defRPr b="0" i="0" sz="900" u="none" cap="none" strike="noStrike">
                <a:solidFill>
                  <a:schemeClr val="lt1"/>
                </a:solidFill>
                <a:latin typeface="Calibri"/>
                <a:ea typeface="Calibri"/>
                <a:cs typeface="Calibri"/>
                <a:sym typeface="Calibri"/>
              </a:defRPr>
            </a:lvl5pPr>
            <a:lvl6pPr indent="0" lvl="5" marL="0" marR="0" algn="l">
              <a:spcBef>
                <a:spcPts val="0"/>
              </a:spcBef>
              <a:buNone/>
              <a:defRPr b="0" i="0" sz="900" u="none" cap="none" strike="noStrike">
                <a:solidFill>
                  <a:schemeClr val="lt1"/>
                </a:solidFill>
                <a:latin typeface="Calibri"/>
                <a:ea typeface="Calibri"/>
                <a:cs typeface="Calibri"/>
                <a:sym typeface="Calibri"/>
              </a:defRPr>
            </a:lvl6pPr>
            <a:lvl7pPr indent="0" lvl="6" marL="0" marR="0" algn="l">
              <a:spcBef>
                <a:spcPts val="0"/>
              </a:spcBef>
              <a:buNone/>
              <a:defRPr b="0" i="0" sz="900" u="none" cap="none" strike="noStrike">
                <a:solidFill>
                  <a:schemeClr val="lt1"/>
                </a:solidFill>
                <a:latin typeface="Calibri"/>
                <a:ea typeface="Calibri"/>
                <a:cs typeface="Calibri"/>
                <a:sym typeface="Calibri"/>
              </a:defRPr>
            </a:lvl7pPr>
            <a:lvl8pPr indent="0" lvl="7" marL="0" marR="0" algn="l">
              <a:spcBef>
                <a:spcPts val="0"/>
              </a:spcBef>
              <a:buNone/>
              <a:defRPr b="0" i="0" sz="900" u="none" cap="none" strike="noStrike">
                <a:solidFill>
                  <a:schemeClr val="lt1"/>
                </a:solidFill>
                <a:latin typeface="Calibri"/>
                <a:ea typeface="Calibri"/>
                <a:cs typeface="Calibri"/>
                <a:sym typeface="Calibri"/>
              </a:defRPr>
            </a:lvl8pPr>
            <a:lvl9pPr indent="0" lvl="8" marL="0" marR="0" algn="l">
              <a:spcBef>
                <a:spcPts val="0"/>
              </a:spcBef>
              <a:buNone/>
              <a:defRPr b="0" i="0" sz="9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Slide">
  <p:cSld name="2_Title and Content Slide">
    <p:spTree>
      <p:nvGrpSpPr>
        <p:cNvPr id="1039" name="Shape 1039"/>
        <p:cNvGrpSpPr/>
        <p:nvPr/>
      </p:nvGrpSpPr>
      <p:grpSpPr>
        <a:xfrm>
          <a:off x="0" y="0"/>
          <a:ext cx="0" cy="0"/>
          <a:chOff x="0" y="0"/>
          <a:chExt cx="0" cy="0"/>
        </a:xfrm>
      </p:grpSpPr>
      <p:sp>
        <p:nvSpPr>
          <p:cNvPr id="1040" name="Google Shape;1040;p179"/>
          <p:cNvSpPr txBox="1"/>
          <p:nvPr>
            <p:ph idx="1" type="body"/>
          </p:nvPr>
        </p:nvSpPr>
        <p:spPr>
          <a:xfrm>
            <a:off x="686943" y="1028700"/>
            <a:ext cx="3771900" cy="3322800"/>
          </a:xfrm>
          <a:prstGeom prst="rect">
            <a:avLst/>
          </a:prstGeom>
          <a:solidFill>
            <a:srgbClr val="E8EFF4"/>
          </a:solidFill>
          <a:ln>
            <a:noFill/>
          </a:ln>
        </p:spPr>
        <p:txBody>
          <a:bodyPr anchorCtr="0" anchor="t" bIns="34275" lIns="68575" spcFirstLastPara="1" rIns="68575" wrap="square" tIns="34275">
            <a:noAutofit/>
          </a:bodyPr>
          <a:lstStyle>
            <a:lvl1pPr indent="-323850" lvl="0" marL="457200" marR="0" algn="l">
              <a:lnSpc>
                <a:spcPct val="90000"/>
              </a:lnSpc>
              <a:spcBef>
                <a:spcPts val="17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1pPr>
            <a:lvl2pPr indent="-317500" lvl="1" marL="914400" marR="0" algn="l">
              <a:lnSpc>
                <a:spcPct val="90000"/>
              </a:lnSpc>
              <a:spcBef>
                <a:spcPts val="400"/>
              </a:spcBef>
              <a:spcAft>
                <a:spcPts val="0"/>
              </a:spcAft>
              <a:buClr>
                <a:schemeClr val="dk1"/>
              </a:buClr>
              <a:buSzPts val="1400"/>
              <a:buFont typeface="NTR"/>
              <a:buChar char="-"/>
              <a:defRPr b="0" i="0" sz="14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41" name="Google Shape;1041;p179"/>
          <p:cNvSpPr txBox="1"/>
          <p:nvPr>
            <p:ph type="title"/>
          </p:nvPr>
        </p:nvSpPr>
        <p:spPr>
          <a:xfrm>
            <a:off x="686943" y="205740"/>
            <a:ext cx="7770000" cy="5484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4986"/>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42" name="Google Shape;1042;p179"/>
          <p:cNvSpPr txBox="1"/>
          <p:nvPr>
            <p:ph idx="12" type="sldNum"/>
          </p:nvPr>
        </p:nvSpPr>
        <p:spPr>
          <a:xfrm>
            <a:off x="7468278" y="4785157"/>
            <a:ext cx="344400" cy="273900"/>
          </a:xfrm>
          <a:prstGeom prst="rect">
            <a:avLst/>
          </a:prstGeom>
          <a:noFill/>
          <a:ln>
            <a:noFill/>
          </a:ln>
        </p:spPr>
        <p:txBody>
          <a:bodyPr anchorCtr="0" anchor="ctr" bIns="34275" lIns="68575" spcFirstLastPara="1" rIns="68575" wrap="square" tIns="34275">
            <a:noAutofit/>
          </a:bodyPr>
          <a:lstStyle>
            <a:lvl1pPr indent="0" lvl="0" marL="0" marR="0" algn="l">
              <a:spcBef>
                <a:spcPts val="0"/>
              </a:spcBef>
              <a:buNone/>
              <a:defRPr sz="900">
                <a:solidFill>
                  <a:schemeClr val="lt1"/>
                </a:solidFill>
                <a:latin typeface="Calibri"/>
                <a:ea typeface="Calibri"/>
                <a:cs typeface="Calibri"/>
                <a:sym typeface="Calibri"/>
              </a:defRPr>
            </a:lvl1pPr>
            <a:lvl2pPr indent="0" lvl="1" marL="0" marR="0" algn="l">
              <a:spcBef>
                <a:spcPts val="0"/>
              </a:spcBef>
              <a:buNone/>
              <a:defRPr sz="900">
                <a:solidFill>
                  <a:schemeClr val="lt1"/>
                </a:solidFill>
                <a:latin typeface="Calibri"/>
                <a:ea typeface="Calibri"/>
                <a:cs typeface="Calibri"/>
                <a:sym typeface="Calibri"/>
              </a:defRPr>
            </a:lvl2pPr>
            <a:lvl3pPr indent="0" lvl="2" marL="0" marR="0" algn="l">
              <a:spcBef>
                <a:spcPts val="0"/>
              </a:spcBef>
              <a:buNone/>
              <a:defRPr sz="900">
                <a:solidFill>
                  <a:schemeClr val="lt1"/>
                </a:solidFill>
                <a:latin typeface="Calibri"/>
                <a:ea typeface="Calibri"/>
                <a:cs typeface="Calibri"/>
                <a:sym typeface="Calibri"/>
              </a:defRPr>
            </a:lvl3pPr>
            <a:lvl4pPr indent="0" lvl="3" marL="0" marR="0" algn="l">
              <a:spcBef>
                <a:spcPts val="0"/>
              </a:spcBef>
              <a:buNone/>
              <a:defRPr sz="900">
                <a:solidFill>
                  <a:schemeClr val="lt1"/>
                </a:solidFill>
                <a:latin typeface="Calibri"/>
                <a:ea typeface="Calibri"/>
                <a:cs typeface="Calibri"/>
                <a:sym typeface="Calibri"/>
              </a:defRPr>
            </a:lvl4pPr>
            <a:lvl5pPr indent="0" lvl="4" marL="0" marR="0" algn="l">
              <a:spcBef>
                <a:spcPts val="0"/>
              </a:spcBef>
              <a:buNone/>
              <a:defRPr sz="900">
                <a:solidFill>
                  <a:schemeClr val="lt1"/>
                </a:solidFill>
                <a:latin typeface="Calibri"/>
                <a:ea typeface="Calibri"/>
                <a:cs typeface="Calibri"/>
                <a:sym typeface="Calibri"/>
              </a:defRPr>
            </a:lvl5pPr>
            <a:lvl6pPr indent="0" lvl="5" marL="0" marR="0" algn="l">
              <a:spcBef>
                <a:spcPts val="0"/>
              </a:spcBef>
              <a:buNone/>
              <a:defRPr sz="900">
                <a:solidFill>
                  <a:schemeClr val="lt1"/>
                </a:solidFill>
                <a:latin typeface="Calibri"/>
                <a:ea typeface="Calibri"/>
                <a:cs typeface="Calibri"/>
                <a:sym typeface="Calibri"/>
              </a:defRPr>
            </a:lvl6pPr>
            <a:lvl7pPr indent="0" lvl="6" marL="0" marR="0" algn="l">
              <a:spcBef>
                <a:spcPts val="0"/>
              </a:spcBef>
              <a:buNone/>
              <a:defRPr sz="900">
                <a:solidFill>
                  <a:schemeClr val="lt1"/>
                </a:solidFill>
                <a:latin typeface="Calibri"/>
                <a:ea typeface="Calibri"/>
                <a:cs typeface="Calibri"/>
                <a:sym typeface="Calibri"/>
              </a:defRPr>
            </a:lvl7pPr>
            <a:lvl8pPr indent="0" lvl="7" marL="0" marR="0" algn="l">
              <a:spcBef>
                <a:spcPts val="0"/>
              </a:spcBef>
              <a:buNone/>
              <a:defRPr sz="900">
                <a:solidFill>
                  <a:schemeClr val="lt1"/>
                </a:solidFill>
                <a:latin typeface="Calibri"/>
                <a:ea typeface="Calibri"/>
                <a:cs typeface="Calibri"/>
                <a:sym typeface="Calibri"/>
              </a:defRPr>
            </a:lvl8pPr>
            <a:lvl9pPr indent="0" lvl="8" marL="0" marR="0" algn="l">
              <a:spcBef>
                <a:spcPts val="0"/>
              </a:spcBef>
              <a:buNone/>
              <a:defRPr sz="9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1043" name="Google Shape;1043;p179"/>
          <p:cNvSpPr txBox="1"/>
          <p:nvPr>
            <p:ph idx="2" type="body"/>
          </p:nvPr>
        </p:nvSpPr>
        <p:spPr>
          <a:xfrm>
            <a:off x="4685157" y="1028699"/>
            <a:ext cx="3771900" cy="3322800"/>
          </a:xfrm>
          <a:prstGeom prst="rect">
            <a:avLst/>
          </a:prstGeom>
          <a:solidFill>
            <a:srgbClr val="E8EFF4"/>
          </a:solidFill>
          <a:ln>
            <a:noFill/>
          </a:ln>
        </p:spPr>
        <p:txBody>
          <a:bodyPr anchorCtr="0" anchor="t" bIns="34275" lIns="68575" spcFirstLastPara="1" rIns="68575" wrap="square" tIns="34275">
            <a:noAutofit/>
          </a:bodyPr>
          <a:lstStyle>
            <a:lvl1pPr indent="-323850" lvl="0" marL="457200" marR="0" algn="l">
              <a:lnSpc>
                <a:spcPct val="90000"/>
              </a:lnSpc>
              <a:spcBef>
                <a:spcPts val="17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1pPr>
            <a:lvl2pPr indent="-317500" lvl="1" marL="914400" marR="0" algn="l">
              <a:lnSpc>
                <a:spcPct val="90000"/>
              </a:lnSpc>
              <a:spcBef>
                <a:spcPts val="400"/>
              </a:spcBef>
              <a:spcAft>
                <a:spcPts val="0"/>
              </a:spcAft>
              <a:buClr>
                <a:schemeClr val="dk1"/>
              </a:buClr>
              <a:buSzPts val="1400"/>
              <a:buFont typeface="NTR"/>
              <a:buChar char="-"/>
              <a:defRPr b="0" i="0" sz="14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olid blue" showMasterSp="0">
  <p:cSld name="Title slide -  solid blue">
    <p:spTree>
      <p:nvGrpSpPr>
        <p:cNvPr id="1044" name="Shape 1044"/>
        <p:cNvGrpSpPr/>
        <p:nvPr/>
      </p:nvGrpSpPr>
      <p:grpSpPr>
        <a:xfrm>
          <a:off x="0" y="0"/>
          <a:ext cx="0" cy="0"/>
          <a:chOff x="0" y="0"/>
          <a:chExt cx="0" cy="0"/>
        </a:xfrm>
      </p:grpSpPr>
      <p:sp>
        <p:nvSpPr>
          <p:cNvPr id="1045" name="Google Shape;1045;p180"/>
          <p:cNvSpPr txBox="1"/>
          <p:nvPr>
            <p:ph type="title"/>
          </p:nvPr>
        </p:nvSpPr>
        <p:spPr>
          <a:xfrm>
            <a:off x="685799" y="1612142"/>
            <a:ext cx="7818000" cy="1688100"/>
          </a:xfrm>
          <a:prstGeom prst="rect">
            <a:avLst/>
          </a:prstGeom>
          <a:noFill/>
          <a:ln>
            <a:noFill/>
          </a:ln>
        </p:spPr>
        <p:txBody>
          <a:bodyPr anchorCtr="0" anchor="ctr" bIns="34275" lIns="68575" spcFirstLastPara="1" rIns="68575" wrap="square" tIns="34275">
            <a:noAutofit/>
          </a:bodyPr>
          <a:lstStyle>
            <a:lvl1pPr lvl="0" algn="l">
              <a:lnSpc>
                <a:spcPct val="80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A picture containing people, beach, water, group&#10;&#10;Description automatically generated" id="1046" name="Google Shape;1046;p180"/>
          <p:cNvPicPr preferRelativeResize="0"/>
          <p:nvPr/>
        </p:nvPicPr>
        <p:blipFill rotWithShape="1">
          <a:blip r:embed="rId2">
            <a:alphaModFix/>
          </a:blip>
          <a:srcRect b="0" l="6369" r="6369" t="0"/>
          <a:stretch/>
        </p:blipFill>
        <p:spPr>
          <a:xfrm>
            <a:off x="-1" y="2"/>
            <a:ext cx="9144003" cy="5146992"/>
          </a:xfrm>
          <a:prstGeom prst="rect">
            <a:avLst/>
          </a:prstGeom>
          <a:solidFill>
            <a:schemeClr val="accent1"/>
          </a:solidFill>
          <a:ln>
            <a:noFill/>
          </a:ln>
        </p:spPr>
      </p:pic>
      <p:sp>
        <p:nvSpPr>
          <p:cNvPr id="1047" name="Google Shape;1047;p180"/>
          <p:cNvSpPr/>
          <p:nvPr/>
        </p:nvSpPr>
        <p:spPr>
          <a:xfrm>
            <a:off x="1143" y="0"/>
            <a:ext cx="9142800" cy="5143500"/>
          </a:xfrm>
          <a:prstGeom prst="rect">
            <a:avLst/>
          </a:prstGeom>
          <a:solidFill>
            <a:srgbClr val="004986">
              <a:alpha val="6275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picture containing drawing&#10;&#10;Description automatically generated" id="1048" name="Google Shape;1048;p180"/>
          <p:cNvPicPr preferRelativeResize="0"/>
          <p:nvPr/>
        </p:nvPicPr>
        <p:blipFill rotWithShape="1">
          <a:blip r:embed="rId3">
            <a:alphaModFix/>
          </a:blip>
          <a:srcRect b="0" l="0" r="0" t="0"/>
          <a:stretch/>
        </p:blipFill>
        <p:spPr>
          <a:xfrm>
            <a:off x="7952012" y="4703449"/>
            <a:ext cx="1124387" cy="43726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84" name="Shape 84"/>
        <p:cNvGrpSpPr/>
        <p:nvPr/>
      </p:nvGrpSpPr>
      <p:grpSpPr>
        <a:xfrm>
          <a:off x="0" y="0"/>
          <a:ext cx="0" cy="0"/>
          <a:chOff x="0" y="0"/>
          <a:chExt cx="0" cy="0"/>
        </a:xfrm>
      </p:grpSpPr>
      <p:sp>
        <p:nvSpPr>
          <p:cNvPr id="85" name="Google Shape;85;p1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Play"/>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6" name="Google Shape;86;p19"/>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87" name="Google Shape;87;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sp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sp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9" name="Google Shape;89;p19"/>
          <p:cNvSpPr txBox="1"/>
          <p:nvPr>
            <p:ph idx="12" type="sldNum"/>
          </p:nvPr>
        </p:nvSpPr>
        <p:spPr>
          <a:xfrm>
            <a:off x="6457950" y="4767263"/>
            <a:ext cx="2057400" cy="253800"/>
          </a:xfrm>
          <a:prstGeom prst="rect">
            <a:avLst/>
          </a:prstGeom>
          <a:noFill/>
          <a:ln>
            <a:noFill/>
          </a:ln>
        </p:spPr>
        <p:txBody>
          <a:bodyPr anchorCtr="0" anchor="ctr" bIns="34275" lIns="68575" spcFirstLastPara="1" rIns="68575" wrap="square" tIns="34275">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hoto overlay" showMasterSp="0">
  <p:cSld name="Title slide photo overlay">
    <p:spTree>
      <p:nvGrpSpPr>
        <p:cNvPr id="1049" name="Shape 1049"/>
        <p:cNvGrpSpPr/>
        <p:nvPr/>
      </p:nvGrpSpPr>
      <p:grpSpPr>
        <a:xfrm>
          <a:off x="0" y="0"/>
          <a:ext cx="0" cy="0"/>
          <a:chOff x="0" y="0"/>
          <a:chExt cx="0" cy="0"/>
        </a:xfrm>
      </p:grpSpPr>
      <p:sp>
        <p:nvSpPr>
          <p:cNvPr id="1050" name="Google Shape;1050;p181"/>
          <p:cNvSpPr/>
          <p:nvPr/>
        </p:nvSpPr>
        <p:spPr>
          <a:xfrm>
            <a:off x="2286" y="0"/>
            <a:ext cx="9141900" cy="4629300"/>
          </a:xfrm>
          <a:prstGeom prst="rect">
            <a:avLst/>
          </a:prstGeom>
          <a:solidFill>
            <a:srgbClr val="004986">
              <a:alpha val="6863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51" name="Google Shape;1051;p181"/>
          <p:cNvSpPr/>
          <p:nvPr/>
        </p:nvSpPr>
        <p:spPr>
          <a:xfrm>
            <a:off x="2286" y="4629150"/>
            <a:ext cx="9141900" cy="514500"/>
          </a:xfrm>
          <a:prstGeom prst="rect">
            <a:avLst/>
          </a:prstGeom>
          <a:solidFill>
            <a:srgbClr val="D8E2F3">
              <a:alpha val="349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52" name="Google Shape;1052;p181"/>
          <p:cNvSpPr txBox="1"/>
          <p:nvPr>
            <p:ph type="title"/>
          </p:nvPr>
        </p:nvSpPr>
        <p:spPr>
          <a:xfrm>
            <a:off x="624654" y="2275457"/>
            <a:ext cx="6734400" cy="1688100"/>
          </a:xfrm>
          <a:prstGeom prst="rect">
            <a:avLst/>
          </a:prstGeom>
          <a:noFill/>
          <a:ln>
            <a:noFill/>
          </a:ln>
        </p:spPr>
        <p:txBody>
          <a:bodyPr anchorCtr="0" anchor="ctr" bIns="34275" lIns="68575" spcFirstLastPara="1" rIns="68575" wrap="square" tIns="34275">
            <a:noAutofit/>
          </a:bodyPr>
          <a:lstStyle>
            <a:lvl1pPr lvl="0" algn="l">
              <a:lnSpc>
                <a:spcPct val="8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1053" name="Google Shape;1053;p181"/>
          <p:cNvPicPr preferRelativeResize="0"/>
          <p:nvPr/>
        </p:nvPicPr>
        <p:blipFill rotWithShape="1">
          <a:blip r:embed="rId2">
            <a:alphaModFix/>
          </a:blip>
          <a:srcRect b="0" l="0" r="0" t="0"/>
          <a:stretch/>
        </p:blipFill>
        <p:spPr>
          <a:xfrm>
            <a:off x="8017328" y="4709732"/>
            <a:ext cx="936171" cy="325789"/>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4pt text">
  <p:cSld name="Title and Content 14pt text">
    <p:spTree>
      <p:nvGrpSpPr>
        <p:cNvPr id="1054" name="Shape 1054"/>
        <p:cNvGrpSpPr/>
        <p:nvPr/>
      </p:nvGrpSpPr>
      <p:grpSpPr>
        <a:xfrm>
          <a:off x="0" y="0"/>
          <a:ext cx="0" cy="0"/>
          <a:chOff x="0" y="0"/>
          <a:chExt cx="0" cy="0"/>
        </a:xfrm>
      </p:grpSpPr>
      <p:sp>
        <p:nvSpPr>
          <p:cNvPr id="1055" name="Google Shape;1055;p182"/>
          <p:cNvSpPr txBox="1"/>
          <p:nvPr>
            <p:ph idx="1" type="body"/>
          </p:nvPr>
        </p:nvSpPr>
        <p:spPr>
          <a:xfrm>
            <a:off x="686943" y="1028700"/>
            <a:ext cx="7767900" cy="2601300"/>
          </a:xfrm>
          <a:prstGeom prst="rect">
            <a:avLst/>
          </a:prstGeom>
          <a:noFill/>
          <a:ln>
            <a:noFill/>
          </a:ln>
        </p:spPr>
        <p:txBody>
          <a:bodyPr anchorCtr="0" anchor="t" bIns="34275" lIns="68575" spcFirstLastPara="1" rIns="68575" wrap="square" tIns="34275">
            <a:noAutofit/>
          </a:bodyPr>
          <a:lstStyle>
            <a:lvl1pPr indent="-298450" lvl="0" marL="457200" marR="0" algn="l">
              <a:lnSpc>
                <a:spcPct val="90000"/>
              </a:lnSpc>
              <a:spcBef>
                <a:spcPts val="8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1pPr>
            <a:lvl2pPr indent="-298450" lvl="1" marL="914400" marR="0" algn="l">
              <a:lnSpc>
                <a:spcPct val="90000"/>
              </a:lnSpc>
              <a:spcBef>
                <a:spcPts val="400"/>
              </a:spcBef>
              <a:spcAft>
                <a:spcPts val="0"/>
              </a:spcAft>
              <a:buClr>
                <a:schemeClr val="dk1"/>
              </a:buClr>
              <a:buSzPts val="1100"/>
              <a:buFont typeface="NTR"/>
              <a:buChar char="-"/>
              <a:defRPr b="0" i="0" sz="11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56" name="Google Shape;1056;p182"/>
          <p:cNvSpPr txBox="1"/>
          <p:nvPr>
            <p:ph type="title"/>
          </p:nvPr>
        </p:nvSpPr>
        <p:spPr>
          <a:xfrm>
            <a:off x="686943" y="205740"/>
            <a:ext cx="7770000" cy="5484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4986"/>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57" name="Google Shape;1057;p182"/>
          <p:cNvSpPr txBox="1"/>
          <p:nvPr>
            <p:ph idx="2" type="body"/>
          </p:nvPr>
        </p:nvSpPr>
        <p:spPr>
          <a:xfrm>
            <a:off x="686942" y="4705351"/>
            <a:ext cx="3700800" cy="387000"/>
          </a:xfrm>
          <a:prstGeom prst="rect">
            <a:avLst/>
          </a:prstGeom>
          <a:noFill/>
          <a:ln>
            <a:noFill/>
          </a:ln>
        </p:spPr>
        <p:txBody>
          <a:bodyPr anchorCtr="0" anchor="ctr" bIns="34275" lIns="68575" spcFirstLastPara="1" rIns="68575" wrap="square" tIns="34275">
            <a:noAutofit/>
          </a:bodyPr>
          <a:lstStyle>
            <a:lvl1pPr indent="-228600" lvl="0" marL="457200" marR="0" algn="l">
              <a:lnSpc>
                <a:spcPct val="90000"/>
              </a:lnSpc>
              <a:spcBef>
                <a:spcPts val="800"/>
              </a:spcBef>
              <a:spcAft>
                <a:spcPts val="0"/>
              </a:spcAft>
              <a:buClr>
                <a:schemeClr val="lt1"/>
              </a:buClr>
              <a:buSzPts val="800"/>
              <a:buFont typeface="Arial"/>
              <a:buNone/>
              <a:defRPr b="0" i="0" sz="800" u="none" cap="none" strike="noStrike">
                <a:solidFill>
                  <a:schemeClr val="lt1"/>
                </a:solidFill>
                <a:latin typeface="Calibri"/>
                <a:ea typeface="Calibri"/>
                <a:cs typeface="Calibri"/>
                <a:sym typeface="Calibri"/>
              </a:defRPr>
            </a:lvl1pPr>
            <a:lvl2pPr indent="-228600" lvl="1" marL="914400" marR="0" algn="l">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228600" lvl="2" marL="1371600" marR="0" algn="l">
              <a:lnSpc>
                <a:spcPct val="90000"/>
              </a:lnSpc>
              <a:spcBef>
                <a:spcPts val="400"/>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3pPr>
            <a:lvl4pPr indent="-228600" lvl="3" marL="1828800" marR="0" algn="l">
              <a:lnSpc>
                <a:spcPct val="90000"/>
              </a:lnSpc>
              <a:spcBef>
                <a:spcPts val="4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4pPr>
            <a:lvl5pPr indent="-228600" lvl="4" marL="2286000" marR="0" algn="l">
              <a:lnSpc>
                <a:spcPct val="90000"/>
              </a:lnSpc>
              <a:spcBef>
                <a:spcPts val="4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058" name="Shape 1058"/>
        <p:cNvGrpSpPr/>
        <p:nvPr/>
      </p:nvGrpSpPr>
      <p:grpSpPr>
        <a:xfrm>
          <a:off x="0" y="0"/>
          <a:ext cx="0" cy="0"/>
          <a:chOff x="0" y="0"/>
          <a:chExt cx="0" cy="0"/>
        </a:xfrm>
      </p:grpSpPr>
      <p:sp>
        <p:nvSpPr>
          <p:cNvPr id="1059" name="Google Shape;1059;p183"/>
          <p:cNvSpPr/>
          <p:nvPr>
            <p:ph idx="2" type="pic"/>
          </p:nvPr>
        </p:nvSpPr>
        <p:spPr>
          <a:xfrm>
            <a:off x="696192" y="1049482"/>
            <a:ext cx="3242100" cy="2597700"/>
          </a:xfrm>
          <a:prstGeom prst="rect">
            <a:avLst/>
          </a:prstGeom>
          <a:solidFill>
            <a:srgbClr val="F2F2F2"/>
          </a:solidFill>
          <a:ln>
            <a:noFill/>
          </a:ln>
        </p:spPr>
      </p:sp>
      <p:sp>
        <p:nvSpPr>
          <p:cNvPr id="1060" name="Google Shape;1060;p183"/>
          <p:cNvSpPr txBox="1"/>
          <p:nvPr>
            <p:ph type="title"/>
          </p:nvPr>
        </p:nvSpPr>
        <p:spPr>
          <a:xfrm>
            <a:off x="686943" y="205740"/>
            <a:ext cx="7770000" cy="5484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4986"/>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debar plus large image">
  <p:cSld name="Title and  Sidebar plus large image">
    <p:spTree>
      <p:nvGrpSpPr>
        <p:cNvPr id="1061" name="Shape 1061"/>
        <p:cNvGrpSpPr/>
        <p:nvPr/>
      </p:nvGrpSpPr>
      <p:grpSpPr>
        <a:xfrm>
          <a:off x="0" y="0"/>
          <a:ext cx="0" cy="0"/>
          <a:chOff x="0" y="0"/>
          <a:chExt cx="0" cy="0"/>
        </a:xfrm>
      </p:grpSpPr>
      <p:sp>
        <p:nvSpPr>
          <p:cNvPr id="1062" name="Google Shape;1062;p184"/>
          <p:cNvSpPr txBox="1"/>
          <p:nvPr>
            <p:ph type="title"/>
          </p:nvPr>
        </p:nvSpPr>
        <p:spPr>
          <a:xfrm>
            <a:off x="686943" y="205740"/>
            <a:ext cx="7770000" cy="5484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4986"/>
              </a:buClr>
              <a:buSzPts val="1800"/>
              <a:buFont typeface="Calibri"/>
              <a:buNone/>
              <a:defRPr sz="18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63" name="Google Shape;1063;p184"/>
          <p:cNvSpPr txBox="1"/>
          <p:nvPr>
            <p:ph idx="1" type="body"/>
          </p:nvPr>
        </p:nvSpPr>
        <p:spPr>
          <a:xfrm>
            <a:off x="686943" y="891540"/>
            <a:ext cx="2586900" cy="3657600"/>
          </a:xfrm>
          <a:prstGeom prst="rect">
            <a:avLst/>
          </a:prstGeom>
          <a:noFill/>
          <a:ln>
            <a:noFill/>
          </a:ln>
        </p:spPr>
        <p:txBody>
          <a:bodyPr anchorCtr="0" anchor="t" bIns="34275" lIns="68575" spcFirstLastPara="1" rIns="68575" wrap="square" tIns="34275">
            <a:noAutofit/>
          </a:bodyPr>
          <a:lstStyle>
            <a:lvl1pPr indent="-317500" lvl="0" marL="457200" marR="0" algn="l">
              <a:lnSpc>
                <a:spcPct val="90000"/>
              </a:lnSpc>
              <a:spcBef>
                <a:spcPts val="8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1pPr>
            <a:lvl2pPr indent="-317500" lvl="1" marL="914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04800" lvl="3" marL="1828800" marR="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64" name="Google Shape;1064;p184"/>
          <p:cNvSpPr txBox="1"/>
          <p:nvPr>
            <p:ph idx="2" type="body"/>
          </p:nvPr>
        </p:nvSpPr>
        <p:spPr>
          <a:xfrm>
            <a:off x="3404508" y="891540"/>
            <a:ext cx="4921800" cy="3657600"/>
          </a:xfrm>
          <a:prstGeom prst="rect">
            <a:avLst/>
          </a:prstGeom>
          <a:noFill/>
          <a:ln>
            <a:noFill/>
          </a:ln>
        </p:spPr>
        <p:txBody>
          <a:bodyPr anchorCtr="0" anchor="t" bIns="34275" lIns="68575" spcFirstLastPara="1" rIns="68575" wrap="square" tIns="34275">
            <a:noAutofit/>
          </a:bodyPr>
          <a:lstStyle>
            <a:lvl1pPr indent="-228600" lvl="0" marL="457200" marR="0" algn="ctr">
              <a:lnSpc>
                <a:spcPct val="90000"/>
              </a:lnSpc>
              <a:spcBef>
                <a:spcPts val="800"/>
              </a:spcBef>
              <a:spcAft>
                <a:spcPts val="0"/>
              </a:spcAft>
              <a:buClr>
                <a:srgbClr val="2F5496"/>
              </a:buClr>
              <a:buSzPts val="1400"/>
              <a:buFont typeface="Arial"/>
              <a:buNone/>
              <a:defRPr b="1" i="0" sz="1400" u="none" cap="none" strike="noStrike">
                <a:solidFill>
                  <a:srgbClr val="2F5496"/>
                </a:solidFill>
                <a:latin typeface="Calibri"/>
                <a:ea typeface="Calibri"/>
                <a:cs typeface="Calibri"/>
                <a:sym typeface="Calibri"/>
              </a:defRPr>
            </a:lvl1pPr>
            <a:lvl2pPr indent="-317500" lvl="1" marL="914400" marR="0" algn="l">
              <a:lnSpc>
                <a:spcPct val="90000"/>
              </a:lnSpc>
              <a:spcBef>
                <a:spcPts val="400"/>
              </a:spcBef>
              <a:spcAft>
                <a:spcPts val="0"/>
              </a:spcAft>
              <a:buClr>
                <a:srgbClr val="2F5496"/>
              </a:buClr>
              <a:buSzPts val="1400"/>
              <a:buFont typeface="Arial"/>
              <a:buChar char="•"/>
              <a:defRPr b="0" i="0" sz="1400" u="none" cap="none" strike="noStrike">
                <a:solidFill>
                  <a:srgbClr val="2F5496"/>
                </a:solidFill>
                <a:latin typeface="Calibri"/>
                <a:ea typeface="Calibri"/>
                <a:cs typeface="Calibri"/>
                <a:sym typeface="Calibri"/>
              </a:defRPr>
            </a:lvl2pPr>
            <a:lvl3pPr indent="-323850" lvl="2" marL="1371600" marR="0" algn="l">
              <a:lnSpc>
                <a:spcPct val="90000"/>
              </a:lnSpc>
              <a:spcBef>
                <a:spcPts val="400"/>
              </a:spcBef>
              <a:spcAft>
                <a:spcPts val="0"/>
              </a:spcAft>
              <a:buClr>
                <a:srgbClr val="2F5496"/>
              </a:buClr>
              <a:buSzPts val="1500"/>
              <a:buFont typeface="Arial"/>
              <a:buChar char="•"/>
              <a:defRPr b="0" i="0" sz="1500" u="none" cap="none" strike="noStrike">
                <a:solidFill>
                  <a:srgbClr val="2F5496"/>
                </a:solidFill>
                <a:latin typeface="Calibri"/>
                <a:ea typeface="Calibri"/>
                <a:cs typeface="Calibri"/>
                <a:sym typeface="Calibri"/>
              </a:defRPr>
            </a:lvl3pPr>
            <a:lvl4pPr indent="-304800" lvl="3" marL="1828800" marR="0" algn="l">
              <a:lnSpc>
                <a:spcPct val="90000"/>
              </a:lnSpc>
              <a:spcBef>
                <a:spcPts val="400"/>
              </a:spcBef>
              <a:spcAft>
                <a:spcPts val="0"/>
              </a:spcAft>
              <a:buClr>
                <a:srgbClr val="2F5496"/>
              </a:buClr>
              <a:buSzPts val="1200"/>
              <a:buFont typeface="Arial"/>
              <a:buChar char="•"/>
              <a:defRPr b="0" i="0" sz="1200" u="none" cap="none" strike="noStrike">
                <a:solidFill>
                  <a:srgbClr val="2F5496"/>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65" name="Google Shape;1065;p184"/>
          <p:cNvSpPr txBox="1"/>
          <p:nvPr>
            <p:ph idx="3" type="body"/>
          </p:nvPr>
        </p:nvSpPr>
        <p:spPr>
          <a:xfrm>
            <a:off x="686942" y="4705351"/>
            <a:ext cx="3700800" cy="387000"/>
          </a:xfrm>
          <a:prstGeom prst="rect">
            <a:avLst/>
          </a:prstGeom>
          <a:noFill/>
          <a:ln>
            <a:noFill/>
          </a:ln>
        </p:spPr>
        <p:txBody>
          <a:bodyPr anchorCtr="0" anchor="ctr" bIns="34275" lIns="68575" spcFirstLastPara="1" rIns="68575" wrap="square" tIns="34275">
            <a:noAutofit/>
          </a:bodyPr>
          <a:lstStyle>
            <a:lvl1pPr indent="-228600" lvl="0" marL="457200" marR="0" algn="l">
              <a:lnSpc>
                <a:spcPct val="90000"/>
              </a:lnSpc>
              <a:spcBef>
                <a:spcPts val="800"/>
              </a:spcBef>
              <a:spcAft>
                <a:spcPts val="0"/>
              </a:spcAft>
              <a:buClr>
                <a:schemeClr val="lt1"/>
              </a:buClr>
              <a:buSzPts val="800"/>
              <a:buFont typeface="Arial"/>
              <a:buNone/>
              <a:defRPr b="0" i="0" sz="800" u="none" cap="none" strike="noStrike">
                <a:solidFill>
                  <a:schemeClr val="lt1"/>
                </a:solidFill>
                <a:latin typeface="Calibri"/>
                <a:ea typeface="Calibri"/>
                <a:cs typeface="Calibri"/>
                <a:sym typeface="Calibri"/>
              </a:defRPr>
            </a:lvl1pPr>
            <a:lvl2pPr indent="-228600" lvl="1" marL="914400" marR="0" algn="l">
              <a:lnSpc>
                <a:spcPct val="90000"/>
              </a:lnSpc>
              <a:spcBef>
                <a:spcPts val="4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228600" lvl="2" marL="1371600" marR="0" algn="l">
              <a:lnSpc>
                <a:spcPct val="90000"/>
              </a:lnSpc>
              <a:spcBef>
                <a:spcPts val="400"/>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3pPr>
            <a:lvl4pPr indent="-228600" lvl="3" marL="1828800" marR="0" algn="l">
              <a:lnSpc>
                <a:spcPct val="90000"/>
              </a:lnSpc>
              <a:spcBef>
                <a:spcPts val="4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4pPr>
            <a:lvl5pPr indent="-228600" lvl="4" marL="2286000" marR="0" algn="l">
              <a:lnSpc>
                <a:spcPct val="90000"/>
              </a:lnSpc>
              <a:spcBef>
                <a:spcPts val="4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and Content">
  <p:cSld name="15_Title and Content">
    <p:spTree>
      <p:nvGrpSpPr>
        <p:cNvPr id="1066" name="Shape 1066"/>
        <p:cNvGrpSpPr/>
        <p:nvPr/>
      </p:nvGrpSpPr>
      <p:grpSpPr>
        <a:xfrm>
          <a:off x="0" y="0"/>
          <a:ext cx="0" cy="0"/>
          <a:chOff x="0" y="0"/>
          <a:chExt cx="0" cy="0"/>
        </a:xfrm>
      </p:grpSpPr>
      <p:sp>
        <p:nvSpPr>
          <p:cNvPr id="1067" name="Google Shape;1067;p185"/>
          <p:cNvSpPr txBox="1"/>
          <p:nvPr>
            <p:ph type="title"/>
          </p:nvPr>
        </p:nvSpPr>
        <p:spPr>
          <a:xfrm>
            <a:off x="686943" y="205740"/>
            <a:ext cx="7770000" cy="5484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4986"/>
              </a:buClr>
              <a:buSzPts val="1800"/>
              <a:buFont typeface="Calibri"/>
              <a:buNone/>
              <a:defRPr sz="18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68" name="Google Shape;1068;p185"/>
          <p:cNvSpPr txBox="1"/>
          <p:nvPr>
            <p:ph idx="1" type="body"/>
          </p:nvPr>
        </p:nvSpPr>
        <p:spPr>
          <a:xfrm>
            <a:off x="228600" y="720799"/>
            <a:ext cx="8686800" cy="3908400"/>
          </a:xfrm>
          <a:prstGeom prst="rect">
            <a:avLst/>
          </a:prstGeom>
          <a:noFill/>
          <a:ln>
            <a:noFill/>
          </a:ln>
        </p:spPr>
        <p:txBody>
          <a:bodyPr anchorCtr="0" anchor="t" bIns="34275" lIns="68575" spcFirstLastPara="1" rIns="68575" wrap="square" tIns="34275">
            <a:noAutofit/>
          </a:bodyPr>
          <a:lstStyle>
            <a:lvl1pPr indent="-342900" lvl="0" marL="457200" marR="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04800" lvl="3" marL="1828800" marR="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with Yellow">
  <p:cSld name="Title &amp; Content with Yellow">
    <p:spTree>
      <p:nvGrpSpPr>
        <p:cNvPr id="1069" name="Shape 1069"/>
        <p:cNvGrpSpPr/>
        <p:nvPr/>
      </p:nvGrpSpPr>
      <p:grpSpPr>
        <a:xfrm>
          <a:off x="0" y="0"/>
          <a:ext cx="0" cy="0"/>
          <a:chOff x="0" y="0"/>
          <a:chExt cx="0" cy="0"/>
        </a:xfrm>
      </p:grpSpPr>
      <p:sp>
        <p:nvSpPr>
          <p:cNvPr id="1070" name="Google Shape;1070;p186"/>
          <p:cNvSpPr txBox="1"/>
          <p:nvPr>
            <p:ph idx="1" type="body"/>
          </p:nvPr>
        </p:nvSpPr>
        <p:spPr>
          <a:xfrm>
            <a:off x="671946" y="1312642"/>
            <a:ext cx="5290800" cy="26013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71" name="Google Shape;1071;p186"/>
          <p:cNvSpPr txBox="1"/>
          <p:nvPr>
            <p:ph type="title"/>
          </p:nvPr>
        </p:nvSpPr>
        <p:spPr>
          <a:xfrm>
            <a:off x="686943" y="205740"/>
            <a:ext cx="7770000" cy="5484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4986"/>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72" name="Google Shape;1072;p186"/>
          <p:cNvSpPr txBox="1"/>
          <p:nvPr>
            <p:ph idx="2" type="body"/>
          </p:nvPr>
        </p:nvSpPr>
        <p:spPr>
          <a:xfrm>
            <a:off x="671513" y="919448"/>
            <a:ext cx="4483800" cy="205800"/>
          </a:xfrm>
          <a:prstGeom prst="rect">
            <a:avLst/>
          </a:prstGeom>
          <a:solidFill>
            <a:srgbClr val="FFDA66"/>
          </a:solidFill>
          <a:ln>
            <a:noFill/>
          </a:ln>
        </p:spPr>
        <p:txBody>
          <a:bodyPr anchorCtr="0" anchor="ctr" bIns="34275" lIns="68575" spcFirstLastPara="1" rIns="68575" wrap="square" tIns="34275">
            <a:noAutofit/>
          </a:bodyPr>
          <a:lstStyle>
            <a:lvl1pPr indent="-228600" lvl="0" marL="457200" marR="0" algn="l">
              <a:lnSpc>
                <a:spcPct val="90000"/>
              </a:lnSpc>
              <a:spcBef>
                <a:spcPts val="800"/>
              </a:spcBef>
              <a:spcAft>
                <a:spcPts val="0"/>
              </a:spcAft>
              <a:buClr>
                <a:srgbClr val="004986"/>
              </a:buClr>
              <a:buSzPts val="1000"/>
              <a:buFont typeface="Arial"/>
              <a:buNone/>
              <a:defRPr b="1" i="0" sz="1000" u="none" cap="none" strike="noStrike">
                <a:solidFill>
                  <a:srgbClr val="004986"/>
                </a:solidFill>
                <a:latin typeface="Calibri"/>
                <a:ea typeface="Calibri"/>
                <a:cs typeface="Calibri"/>
                <a:sym typeface="Calibri"/>
              </a:defRPr>
            </a:lvl1pPr>
            <a:lvl2pPr indent="-228600" lvl="1" marL="914400" marR="0" algn="l">
              <a:lnSpc>
                <a:spcPct val="90000"/>
              </a:lnSpc>
              <a:spcBef>
                <a:spcPts val="400"/>
              </a:spcBef>
              <a:spcAft>
                <a:spcPts val="0"/>
              </a:spcAft>
              <a:buClr>
                <a:srgbClr val="004986"/>
              </a:buClr>
              <a:buSzPts val="1000"/>
              <a:buFont typeface="Arial"/>
              <a:buNone/>
              <a:defRPr b="1" i="0" sz="1000" u="none" cap="none" strike="noStrike">
                <a:solidFill>
                  <a:srgbClr val="004986"/>
                </a:solidFill>
                <a:latin typeface="Calibri"/>
                <a:ea typeface="Calibri"/>
                <a:cs typeface="Calibri"/>
                <a:sym typeface="Calibri"/>
              </a:defRPr>
            </a:lvl2pPr>
            <a:lvl3pPr indent="-228600" lvl="2" marL="1371600" marR="0" algn="l">
              <a:lnSpc>
                <a:spcPct val="90000"/>
              </a:lnSpc>
              <a:spcBef>
                <a:spcPts val="400"/>
              </a:spcBef>
              <a:spcAft>
                <a:spcPts val="0"/>
              </a:spcAft>
              <a:buClr>
                <a:srgbClr val="004986"/>
              </a:buClr>
              <a:buSzPts val="1000"/>
              <a:buFont typeface="Arial"/>
              <a:buNone/>
              <a:defRPr b="1" i="0" sz="1000" u="none" cap="none" strike="noStrike">
                <a:solidFill>
                  <a:srgbClr val="004986"/>
                </a:solidFill>
                <a:latin typeface="Calibri"/>
                <a:ea typeface="Calibri"/>
                <a:cs typeface="Calibri"/>
                <a:sym typeface="Calibri"/>
              </a:defRPr>
            </a:lvl3pPr>
            <a:lvl4pPr indent="-228600" lvl="3" marL="1828800" marR="0" algn="l">
              <a:lnSpc>
                <a:spcPct val="90000"/>
              </a:lnSpc>
              <a:spcBef>
                <a:spcPts val="400"/>
              </a:spcBef>
              <a:spcAft>
                <a:spcPts val="0"/>
              </a:spcAft>
              <a:buClr>
                <a:srgbClr val="004986"/>
              </a:buClr>
              <a:buSzPts val="1000"/>
              <a:buFont typeface="Arial"/>
              <a:buNone/>
              <a:defRPr b="1" i="0" sz="1000" u="none" cap="none" strike="noStrike">
                <a:solidFill>
                  <a:srgbClr val="004986"/>
                </a:solidFill>
                <a:latin typeface="Calibri"/>
                <a:ea typeface="Calibri"/>
                <a:cs typeface="Calibri"/>
                <a:sym typeface="Calibri"/>
              </a:defRPr>
            </a:lvl4pPr>
            <a:lvl5pPr indent="-228600" lvl="4" marL="2286000" marR="0" algn="l">
              <a:lnSpc>
                <a:spcPct val="90000"/>
              </a:lnSpc>
              <a:spcBef>
                <a:spcPts val="400"/>
              </a:spcBef>
              <a:spcAft>
                <a:spcPts val="0"/>
              </a:spcAft>
              <a:buClr>
                <a:srgbClr val="004986"/>
              </a:buClr>
              <a:buSzPts val="1000"/>
              <a:buFont typeface="Arial"/>
              <a:buNone/>
              <a:defRPr b="1" i="0" sz="1000" u="none" cap="none" strike="noStrike">
                <a:solidFill>
                  <a:srgbClr val="004986"/>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1">
  <p:cSld name="1_Cover 1">
    <p:spTree>
      <p:nvGrpSpPr>
        <p:cNvPr id="1082" name="Shape 1082"/>
        <p:cNvGrpSpPr/>
        <p:nvPr/>
      </p:nvGrpSpPr>
      <p:grpSpPr>
        <a:xfrm>
          <a:off x="0" y="0"/>
          <a:ext cx="0" cy="0"/>
          <a:chOff x="0" y="0"/>
          <a:chExt cx="0" cy="0"/>
        </a:xfrm>
      </p:grpSpPr>
      <p:sp>
        <p:nvSpPr>
          <p:cNvPr id="1083" name="Google Shape;1083;p188"/>
          <p:cNvSpPr/>
          <p:nvPr/>
        </p:nvSpPr>
        <p:spPr>
          <a:xfrm>
            <a:off x="0" y="1961055"/>
            <a:ext cx="9144000" cy="3182445"/>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84" name="Google Shape;1084;p188"/>
          <p:cNvSpPr txBox="1"/>
          <p:nvPr>
            <p:ph type="ctrTitle"/>
          </p:nvPr>
        </p:nvSpPr>
        <p:spPr>
          <a:xfrm>
            <a:off x="433137" y="2258875"/>
            <a:ext cx="5251784" cy="127037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Arial"/>
              <a:buNone/>
              <a:defRPr b="0" i="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85" name="Google Shape;1085;p188"/>
          <p:cNvSpPr txBox="1"/>
          <p:nvPr>
            <p:ph idx="1" type="subTitle"/>
          </p:nvPr>
        </p:nvSpPr>
        <p:spPr>
          <a:xfrm>
            <a:off x="433137" y="3529249"/>
            <a:ext cx="5251784" cy="1043313"/>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descr="A yellow and blue text&#10;&#10;Description automatically generated" id="1086" name="Google Shape;1086;p188"/>
          <p:cNvPicPr preferRelativeResize="0"/>
          <p:nvPr/>
        </p:nvPicPr>
        <p:blipFill rotWithShape="1">
          <a:blip r:embed="rId2">
            <a:alphaModFix/>
          </a:blip>
          <a:srcRect b="0" l="0" r="0" t="0"/>
          <a:stretch/>
        </p:blipFill>
        <p:spPr>
          <a:xfrm>
            <a:off x="451672" y="482399"/>
            <a:ext cx="1624263" cy="577516"/>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1">
  <p:cSld name="Cover 1">
    <p:spTree>
      <p:nvGrpSpPr>
        <p:cNvPr id="1087" name="Shape 1087"/>
        <p:cNvGrpSpPr/>
        <p:nvPr/>
      </p:nvGrpSpPr>
      <p:grpSpPr>
        <a:xfrm>
          <a:off x="0" y="0"/>
          <a:ext cx="0" cy="0"/>
          <a:chOff x="0" y="0"/>
          <a:chExt cx="0" cy="0"/>
        </a:xfrm>
      </p:grpSpPr>
      <p:sp>
        <p:nvSpPr>
          <p:cNvPr id="1088" name="Google Shape;1088;p189"/>
          <p:cNvSpPr txBox="1"/>
          <p:nvPr>
            <p:ph type="ctrTitle"/>
          </p:nvPr>
        </p:nvSpPr>
        <p:spPr>
          <a:xfrm>
            <a:off x="433137" y="2258875"/>
            <a:ext cx="5251784" cy="127037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Arial"/>
              <a:buNone/>
              <a:defRPr b="0" i="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89" name="Google Shape;1089;p189"/>
          <p:cNvSpPr txBox="1"/>
          <p:nvPr>
            <p:ph idx="1" type="subTitle"/>
          </p:nvPr>
        </p:nvSpPr>
        <p:spPr>
          <a:xfrm>
            <a:off x="433137" y="3529249"/>
            <a:ext cx="5251784" cy="1043313"/>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1090" name="Google Shape;1090;p189"/>
          <p:cNvPicPr preferRelativeResize="0"/>
          <p:nvPr/>
        </p:nvPicPr>
        <p:blipFill rotWithShape="1">
          <a:blip r:embed="rId2">
            <a:alphaModFix/>
          </a:blip>
          <a:srcRect b="13293" l="39307" r="12219" t="14341"/>
          <a:stretch/>
        </p:blipFill>
        <p:spPr>
          <a:xfrm>
            <a:off x="5945886" y="1961054"/>
            <a:ext cx="3198114" cy="3182446"/>
          </a:xfrm>
          <a:prstGeom prst="rect">
            <a:avLst/>
          </a:prstGeom>
          <a:noFill/>
          <a:ln>
            <a:noFill/>
          </a:ln>
        </p:spPr>
      </p:pic>
      <p:pic>
        <p:nvPicPr>
          <p:cNvPr descr="A yellow and blue text&#10;&#10;Description automatically generated" id="1091" name="Google Shape;1091;p189"/>
          <p:cNvPicPr preferRelativeResize="0"/>
          <p:nvPr/>
        </p:nvPicPr>
        <p:blipFill rotWithShape="1">
          <a:blip r:embed="rId3">
            <a:alphaModFix/>
          </a:blip>
          <a:srcRect b="0" l="0" r="0" t="0"/>
          <a:stretch/>
        </p:blipFill>
        <p:spPr>
          <a:xfrm>
            <a:off x="451672" y="482399"/>
            <a:ext cx="1624263" cy="577516"/>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over 3">
  <p:cSld name="4_Cover 3">
    <p:spTree>
      <p:nvGrpSpPr>
        <p:cNvPr id="1092" name="Shape 1092"/>
        <p:cNvGrpSpPr/>
        <p:nvPr/>
      </p:nvGrpSpPr>
      <p:grpSpPr>
        <a:xfrm>
          <a:off x="0" y="0"/>
          <a:ext cx="0" cy="0"/>
          <a:chOff x="0" y="0"/>
          <a:chExt cx="0" cy="0"/>
        </a:xfrm>
      </p:grpSpPr>
      <p:pic>
        <p:nvPicPr>
          <p:cNvPr descr="A black background with yellow letters&#10;&#10;Description automatically generated" id="1093" name="Google Shape;1093;p190"/>
          <p:cNvPicPr preferRelativeResize="0"/>
          <p:nvPr/>
        </p:nvPicPr>
        <p:blipFill rotWithShape="1">
          <a:blip r:embed="rId2">
            <a:alphaModFix/>
          </a:blip>
          <a:srcRect b="0" l="0" r="0" t="0"/>
          <a:stretch/>
        </p:blipFill>
        <p:spPr>
          <a:xfrm>
            <a:off x="433137" y="417283"/>
            <a:ext cx="2563462" cy="711446"/>
          </a:xfrm>
          <a:prstGeom prst="rect">
            <a:avLst/>
          </a:prstGeom>
          <a:noFill/>
          <a:ln>
            <a:noFill/>
          </a:ln>
        </p:spPr>
      </p:pic>
      <p:sp>
        <p:nvSpPr>
          <p:cNvPr id="1094" name="Google Shape;1094;p190"/>
          <p:cNvSpPr txBox="1"/>
          <p:nvPr>
            <p:ph type="ctrTitle"/>
          </p:nvPr>
        </p:nvSpPr>
        <p:spPr>
          <a:xfrm>
            <a:off x="433137" y="2258875"/>
            <a:ext cx="5251784" cy="127037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Arial"/>
              <a:buNone/>
              <a:defRPr b="0" i="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95" name="Google Shape;1095;p190"/>
          <p:cNvSpPr txBox="1"/>
          <p:nvPr>
            <p:ph idx="1" type="subTitle"/>
          </p:nvPr>
        </p:nvSpPr>
        <p:spPr>
          <a:xfrm>
            <a:off x="433137" y="3529249"/>
            <a:ext cx="5251784" cy="1043313"/>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1096" name="Google Shape;1096;p190"/>
          <p:cNvPicPr preferRelativeResize="0"/>
          <p:nvPr/>
        </p:nvPicPr>
        <p:blipFill rotWithShape="1">
          <a:blip r:embed="rId3">
            <a:alphaModFix/>
          </a:blip>
          <a:srcRect b="13293" l="39307" r="12219" t="14341"/>
          <a:stretch/>
        </p:blipFill>
        <p:spPr>
          <a:xfrm>
            <a:off x="5945886" y="1961054"/>
            <a:ext cx="3198114" cy="3182446"/>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over 3">
  <p:cSld name="6_Cover 3">
    <p:spTree>
      <p:nvGrpSpPr>
        <p:cNvPr id="1097" name="Shape 1097"/>
        <p:cNvGrpSpPr/>
        <p:nvPr/>
      </p:nvGrpSpPr>
      <p:grpSpPr>
        <a:xfrm>
          <a:off x="0" y="0"/>
          <a:ext cx="0" cy="0"/>
          <a:chOff x="0" y="0"/>
          <a:chExt cx="0" cy="0"/>
        </a:xfrm>
      </p:grpSpPr>
      <p:pic>
        <p:nvPicPr>
          <p:cNvPr descr="A yellow and blue letters on a black background&#10;&#10;Description automatically generated" id="1098" name="Google Shape;1098;p191"/>
          <p:cNvPicPr preferRelativeResize="0"/>
          <p:nvPr/>
        </p:nvPicPr>
        <p:blipFill rotWithShape="1">
          <a:blip r:embed="rId2">
            <a:alphaModFix/>
          </a:blip>
          <a:srcRect b="0" l="0" r="0" t="0"/>
          <a:stretch/>
        </p:blipFill>
        <p:spPr>
          <a:xfrm>
            <a:off x="431006" y="417283"/>
            <a:ext cx="2896603" cy="711446"/>
          </a:xfrm>
          <a:prstGeom prst="rect">
            <a:avLst/>
          </a:prstGeom>
          <a:noFill/>
          <a:ln>
            <a:noFill/>
          </a:ln>
        </p:spPr>
      </p:pic>
      <p:sp>
        <p:nvSpPr>
          <p:cNvPr id="1099" name="Google Shape;1099;p191"/>
          <p:cNvSpPr txBox="1"/>
          <p:nvPr>
            <p:ph type="ctrTitle"/>
          </p:nvPr>
        </p:nvSpPr>
        <p:spPr>
          <a:xfrm>
            <a:off x="433137" y="2258875"/>
            <a:ext cx="5251784" cy="127037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Arial"/>
              <a:buNone/>
              <a:defRPr b="0" i="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00" name="Google Shape;1100;p191"/>
          <p:cNvSpPr txBox="1"/>
          <p:nvPr>
            <p:ph idx="1" type="subTitle"/>
          </p:nvPr>
        </p:nvSpPr>
        <p:spPr>
          <a:xfrm>
            <a:off x="433137" y="3529249"/>
            <a:ext cx="5251784" cy="1043313"/>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
        <p:nvSpPr>
          <p:cNvPr id="1101" name="Google Shape;1101;p191"/>
          <p:cNvSpPr/>
          <p:nvPr/>
        </p:nvSpPr>
        <p:spPr>
          <a:xfrm>
            <a:off x="5945886" y="1961054"/>
            <a:ext cx="3198114" cy="3182446"/>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90" name="Shape 90"/>
        <p:cNvGrpSpPr/>
        <p:nvPr/>
      </p:nvGrpSpPr>
      <p:grpSpPr>
        <a:xfrm>
          <a:off x="0" y="0"/>
          <a:ext cx="0" cy="0"/>
          <a:chOff x="0" y="0"/>
          <a:chExt cx="0" cy="0"/>
        </a:xfrm>
      </p:grpSpPr>
      <p:sp>
        <p:nvSpPr>
          <p:cNvPr id="91" name="Google Shape;91;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sp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2" name="Google Shape;92;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sp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 name="Google Shape;93;p20"/>
          <p:cNvSpPr txBox="1"/>
          <p:nvPr>
            <p:ph idx="12" type="sldNum"/>
          </p:nvPr>
        </p:nvSpPr>
        <p:spPr>
          <a:xfrm>
            <a:off x="6457950" y="4767263"/>
            <a:ext cx="2057400" cy="253800"/>
          </a:xfrm>
          <a:prstGeom prst="rect">
            <a:avLst/>
          </a:prstGeom>
          <a:noFill/>
          <a:ln>
            <a:noFill/>
          </a:ln>
        </p:spPr>
        <p:txBody>
          <a:bodyPr anchorCtr="0" anchor="ctr" bIns="34275" lIns="68575" spcFirstLastPara="1" rIns="68575" wrap="square" tIns="34275">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ver 3">
  <p:cSld name="7_Cover 3">
    <p:spTree>
      <p:nvGrpSpPr>
        <p:cNvPr id="1102" name="Shape 1102"/>
        <p:cNvGrpSpPr/>
        <p:nvPr/>
      </p:nvGrpSpPr>
      <p:grpSpPr>
        <a:xfrm>
          <a:off x="0" y="0"/>
          <a:ext cx="0" cy="0"/>
          <a:chOff x="0" y="0"/>
          <a:chExt cx="0" cy="0"/>
        </a:xfrm>
      </p:grpSpPr>
      <p:pic>
        <p:nvPicPr>
          <p:cNvPr descr="Blue text on a black background&#10;&#10;Description automatically generated" id="1103" name="Google Shape;1103;p192"/>
          <p:cNvPicPr preferRelativeResize="0"/>
          <p:nvPr/>
        </p:nvPicPr>
        <p:blipFill rotWithShape="1">
          <a:blip r:embed="rId2">
            <a:alphaModFix/>
          </a:blip>
          <a:srcRect b="0" l="0" r="0" t="0"/>
          <a:stretch/>
        </p:blipFill>
        <p:spPr>
          <a:xfrm>
            <a:off x="428625" y="416354"/>
            <a:ext cx="3513312" cy="712845"/>
          </a:xfrm>
          <a:prstGeom prst="rect">
            <a:avLst/>
          </a:prstGeom>
          <a:noFill/>
          <a:ln>
            <a:noFill/>
          </a:ln>
        </p:spPr>
      </p:pic>
      <p:sp>
        <p:nvSpPr>
          <p:cNvPr id="1104" name="Google Shape;1104;p192"/>
          <p:cNvSpPr txBox="1"/>
          <p:nvPr>
            <p:ph type="ctrTitle"/>
          </p:nvPr>
        </p:nvSpPr>
        <p:spPr>
          <a:xfrm>
            <a:off x="433137" y="2258875"/>
            <a:ext cx="5251784" cy="127037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Arial"/>
              <a:buNone/>
              <a:defRPr b="0" i="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05" name="Google Shape;1105;p192"/>
          <p:cNvSpPr txBox="1"/>
          <p:nvPr>
            <p:ph idx="1" type="subTitle"/>
          </p:nvPr>
        </p:nvSpPr>
        <p:spPr>
          <a:xfrm>
            <a:off x="433137" y="3529249"/>
            <a:ext cx="5251784" cy="1043313"/>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
        <p:nvSpPr>
          <p:cNvPr id="1106" name="Google Shape;1106;p192"/>
          <p:cNvSpPr/>
          <p:nvPr>
            <p:ph idx="2" type="pic"/>
          </p:nvPr>
        </p:nvSpPr>
        <p:spPr>
          <a:xfrm>
            <a:off x="5943600" y="1962151"/>
            <a:ext cx="3200399" cy="3181350"/>
          </a:xfrm>
          <a:prstGeom prst="rect">
            <a:avLst/>
          </a:prstGeom>
          <a:solidFill>
            <a:srgbClr val="F2F2F2"/>
          </a:solidFill>
          <a:ln>
            <a:noFill/>
          </a:ln>
        </p:spPr>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3">
  <p:cSld name="1_Cover 3">
    <p:spTree>
      <p:nvGrpSpPr>
        <p:cNvPr id="1107" name="Shape 1107"/>
        <p:cNvGrpSpPr/>
        <p:nvPr/>
      </p:nvGrpSpPr>
      <p:grpSpPr>
        <a:xfrm>
          <a:off x="0" y="0"/>
          <a:ext cx="0" cy="0"/>
          <a:chOff x="0" y="0"/>
          <a:chExt cx="0" cy="0"/>
        </a:xfrm>
      </p:grpSpPr>
      <p:pic>
        <p:nvPicPr>
          <p:cNvPr id="1108" name="Google Shape;1108;p193"/>
          <p:cNvPicPr preferRelativeResize="0"/>
          <p:nvPr/>
        </p:nvPicPr>
        <p:blipFill rotWithShape="1">
          <a:blip r:embed="rId2">
            <a:alphaModFix/>
          </a:blip>
          <a:srcRect b="0" l="0" r="0" t="0"/>
          <a:stretch/>
        </p:blipFill>
        <p:spPr>
          <a:xfrm>
            <a:off x="433137" y="416707"/>
            <a:ext cx="2676389" cy="711445"/>
          </a:xfrm>
          <a:prstGeom prst="rect">
            <a:avLst/>
          </a:prstGeom>
          <a:noFill/>
          <a:ln>
            <a:noFill/>
          </a:ln>
        </p:spPr>
      </p:pic>
      <p:sp>
        <p:nvSpPr>
          <p:cNvPr id="1109" name="Google Shape;1109;p193"/>
          <p:cNvSpPr txBox="1"/>
          <p:nvPr>
            <p:ph type="ctrTitle"/>
          </p:nvPr>
        </p:nvSpPr>
        <p:spPr>
          <a:xfrm>
            <a:off x="433137" y="2258875"/>
            <a:ext cx="5251784" cy="127037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Arial"/>
              <a:buNone/>
              <a:defRPr b="0" i="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10" name="Google Shape;1110;p193"/>
          <p:cNvSpPr txBox="1"/>
          <p:nvPr>
            <p:ph idx="1" type="subTitle"/>
          </p:nvPr>
        </p:nvSpPr>
        <p:spPr>
          <a:xfrm>
            <a:off x="433137" y="3529249"/>
            <a:ext cx="5251784" cy="1043313"/>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
        <p:nvSpPr>
          <p:cNvPr id="1111" name="Google Shape;1111;p193"/>
          <p:cNvSpPr/>
          <p:nvPr>
            <p:ph idx="2" type="pic"/>
          </p:nvPr>
        </p:nvSpPr>
        <p:spPr>
          <a:xfrm>
            <a:off x="5943600" y="1962151"/>
            <a:ext cx="3200399" cy="3181350"/>
          </a:xfrm>
          <a:prstGeom prst="rect">
            <a:avLst/>
          </a:prstGeom>
          <a:solidFill>
            <a:srgbClr val="F2F2F2"/>
          </a:solidFill>
          <a:ln>
            <a:noFill/>
          </a:ln>
        </p:spPr>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ver 3">
  <p:cSld name="2_Cover 3">
    <p:spTree>
      <p:nvGrpSpPr>
        <p:cNvPr id="1112" name="Shape 1112"/>
        <p:cNvGrpSpPr/>
        <p:nvPr/>
      </p:nvGrpSpPr>
      <p:grpSpPr>
        <a:xfrm>
          <a:off x="0" y="0"/>
          <a:ext cx="0" cy="0"/>
          <a:chOff x="0" y="0"/>
          <a:chExt cx="0" cy="0"/>
        </a:xfrm>
      </p:grpSpPr>
      <p:pic>
        <p:nvPicPr>
          <p:cNvPr descr="A black background with blue text&#10;&#10;Description automatically generated" id="1113" name="Google Shape;1113;p194"/>
          <p:cNvPicPr preferRelativeResize="0"/>
          <p:nvPr/>
        </p:nvPicPr>
        <p:blipFill rotWithShape="1">
          <a:blip r:embed="rId2">
            <a:alphaModFix/>
          </a:blip>
          <a:srcRect b="0" l="0" r="0" t="0"/>
          <a:stretch/>
        </p:blipFill>
        <p:spPr>
          <a:xfrm>
            <a:off x="427943" y="411656"/>
            <a:ext cx="3411499" cy="716133"/>
          </a:xfrm>
          <a:prstGeom prst="rect">
            <a:avLst/>
          </a:prstGeom>
          <a:noFill/>
          <a:ln>
            <a:noFill/>
          </a:ln>
        </p:spPr>
      </p:pic>
      <p:sp>
        <p:nvSpPr>
          <p:cNvPr id="1114" name="Google Shape;1114;p194"/>
          <p:cNvSpPr txBox="1"/>
          <p:nvPr>
            <p:ph type="ctrTitle"/>
          </p:nvPr>
        </p:nvSpPr>
        <p:spPr>
          <a:xfrm>
            <a:off x="433137" y="2258875"/>
            <a:ext cx="5251784" cy="127037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Arial"/>
              <a:buNone/>
              <a:defRPr b="0" i="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15" name="Google Shape;1115;p194"/>
          <p:cNvSpPr txBox="1"/>
          <p:nvPr>
            <p:ph idx="1" type="subTitle"/>
          </p:nvPr>
        </p:nvSpPr>
        <p:spPr>
          <a:xfrm>
            <a:off x="433137" y="3529249"/>
            <a:ext cx="5251784" cy="1043313"/>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
        <p:nvSpPr>
          <p:cNvPr id="1116" name="Google Shape;1116;p194"/>
          <p:cNvSpPr/>
          <p:nvPr>
            <p:ph idx="2" type="pic"/>
          </p:nvPr>
        </p:nvSpPr>
        <p:spPr>
          <a:xfrm>
            <a:off x="5943600" y="1962151"/>
            <a:ext cx="3200399" cy="3181350"/>
          </a:xfrm>
          <a:prstGeom prst="rect">
            <a:avLst/>
          </a:prstGeom>
          <a:solidFill>
            <a:srgbClr val="F2F2F2"/>
          </a:solidFill>
          <a:ln>
            <a:noFill/>
          </a:ln>
        </p:spPr>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ver 3">
  <p:cSld name="3_Cover 3">
    <p:spTree>
      <p:nvGrpSpPr>
        <p:cNvPr id="1117" name="Shape 1117"/>
        <p:cNvGrpSpPr/>
        <p:nvPr/>
      </p:nvGrpSpPr>
      <p:grpSpPr>
        <a:xfrm>
          <a:off x="0" y="0"/>
          <a:ext cx="0" cy="0"/>
          <a:chOff x="0" y="0"/>
          <a:chExt cx="0" cy="0"/>
        </a:xfrm>
      </p:grpSpPr>
      <p:sp>
        <p:nvSpPr>
          <p:cNvPr id="1118" name="Google Shape;1118;p195"/>
          <p:cNvSpPr txBox="1"/>
          <p:nvPr>
            <p:ph type="ctrTitle"/>
          </p:nvPr>
        </p:nvSpPr>
        <p:spPr>
          <a:xfrm>
            <a:off x="433137" y="2258875"/>
            <a:ext cx="5251784" cy="127037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Arial"/>
              <a:buNone/>
              <a:defRPr b="0" i="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19" name="Google Shape;1119;p195"/>
          <p:cNvSpPr txBox="1"/>
          <p:nvPr>
            <p:ph idx="1" type="subTitle"/>
          </p:nvPr>
        </p:nvSpPr>
        <p:spPr>
          <a:xfrm>
            <a:off x="433137" y="3529249"/>
            <a:ext cx="5251784" cy="1043313"/>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descr="A black and yellow logo&#10;&#10;Description automatically generated with medium confidence" id="1120" name="Google Shape;1120;p195"/>
          <p:cNvPicPr preferRelativeResize="0"/>
          <p:nvPr/>
        </p:nvPicPr>
        <p:blipFill rotWithShape="1">
          <a:blip r:embed="rId2">
            <a:alphaModFix/>
          </a:blip>
          <a:srcRect b="0" l="0" r="0" t="0"/>
          <a:stretch/>
        </p:blipFill>
        <p:spPr>
          <a:xfrm>
            <a:off x="432272" y="409766"/>
            <a:ext cx="2921369" cy="716133"/>
          </a:xfrm>
          <a:prstGeom prst="rect">
            <a:avLst/>
          </a:prstGeom>
          <a:noFill/>
          <a:ln>
            <a:noFill/>
          </a:ln>
        </p:spPr>
      </p:pic>
      <p:pic>
        <p:nvPicPr>
          <p:cNvPr id="1121" name="Google Shape;1121;p195"/>
          <p:cNvPicPr preferRelativeResize="0"/>
          <p:nvPr/>
        </p:nvPicPr>
        <p:blipFill rotWithShape="1">
          <a:blip r:embed="rId3">
            <a:alphaModFix/>
          </a:blip>
          <a:srcRect b="9286" l="17248" r="27937" t="8914"/>
          <a:stretch/>
        </p:blipFill>
        <p:spPr>
          <a:xfrm>
            <a:off x="5945886" y="1961054"/>
            <a:ext cx="3198114" cy="3182446"/>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over 3">
  <p:cSld name="5_Cover 3">
    <p:spTree>
      <p:nvGrpSpPr>
        <p:cNvPr id="1122" name="Shape 1122"/>
        <p:cNvGrpSpPr/>
        <p:nvPr/>
      </p:nvGrpSpPr>
      <p:grpSpPr>
        <a:xfrm>
          <a:off x="0" y="0"/>
          <a:ext cx="0" cy="0"/>
          <a:chOff x="0" y="0"/>
          <a:chExt cx="0" cy="0"/>
        </a:xfrm>
      </p:grpSpPr>
      <p:pic>
        <p:nvPicPr>
          <p:cNvPr descr="Blue text on a black background&#10;&#10;Description automatically generated" id="1123" name="Google Shape;1123;p196"/>
          <p:cNvPicPr preferRelativeResize="0"/>
          <p:nvPr/>
        </p:nvPicPr>
        <p:blipFill rotWithShape="1">
          <a:blip r:embed="rId2">
            <a:alphaModFix/>
          </a:blip>
          <a:srcRect b="0" l="0" r="0" t="0"/>
          <a:stretch/>
        </p:blipFill>
        <p:spPr>
          <a:xfrm>
            <a:off x="427259" y="410881"/>
            <a:ext cx="4116166" cy="714376"/>
          </a:xfrm>
          <a:prstGeom prst="rect">
            <a:avLst/>
          </a:prstGeom>
          <a:noFill/>
          <a:ln>
            <a:noFill/>
          </a:ln>
        </p:spPr>
      </p:pic>
      <p:sp>
        <p:nvSpPr>
          <p:cNvPr id="1124" name="Google Shape;1124;p196"/>
          <p:cNvSpPr txBox="1"/>
          <p:nvPr>
            <p:ph type="ctrTitle"/>
          </p:nvPr>
        </p:nvSpPr>
        <p:spPr>
          <a:xfrm>
            <a:off x="433137" y="2258875"/>
            <a:ext cx="5251784" cy="1270373"/>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Arial"/>
              <a:buNone/>
              <a:defRPr b="0" i="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25" name="Google Shape;1125;p196"/>
          <p:cNvSpPr txBox="1"/>
          <p:nvPr>
            <p:ph idx="1" type="subTitle"/>
          </p:nvPr>
        </p:nvSpPr>
        <p:spPr>
          <a:xfrm>
            <a:off x="433137" y="3529249"/>
            <a:ext cx="5251784" cy="1043313"/>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roxima Nova"/>
                <a:ea typeface="Proxima Nova"/>
                <a:cs typeface="Proxima Nova"/>
                <a:sym typeface="Proxima Nova"/>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roxima Nova"/>
                <a:ea typeface="Proxima Nova"/>
                <a:cs typeface="Proxima Nova"/>
                <a:sym typeface="Proxima Nova"/>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pic>
        <p:nvPicPr>
          <p:cNvPr id="1126" name="Google Shape;1126;p196"/>
          <p:cNvPicPr preferRelativeResize="0"/>
          <p:nvPr/>
        </p:nvPicPr>
        <p:blipFill rotWithShape="1">
          <a:blip r:embed="rId3">
            <a:alphaModFix/>
          </a:blip>
          <a:srcRect b="0" l="1942" r="31045" t="0"/>
          <a:stretch/>
        </p:blipFill>
        <p:spPr>
          <a:xfrm>
            <a:off x="5945884" y="1961054"/>
            <a:ext cx="3198114" cy="3182446"/>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Section Title">
    <p:spTree>
      <p:nvGrpSpPr>
        <p:cNvPr id="1127" name="Shape 1127"/>
        <p:cNvGrpSpPr/>
        <p:nvPr/>
      </p:nvGrpSpPr>
      <p:grpSpPr>
        <a:xfrm>
          <a:off x="0" y="0"/>
          <a:ext cx="0" cy="0"/>
          <a:chOff x="0" y="0"/>
          <a:chExt cx="0" cy="0"/>
        </a:xfrm>
      </p:grpSpPr>
      <p:sp>
        <p:nvSpPr>
          <p:cNvPr id="1128" name="Google Shape;1128;p197"/>
          <p:cNvSpPr/>
          <p:nvPr/>
        </p:nvSpPr>
        <p:spPr>
          <a:xfrm>
            <a:off x="-1142" y="1"/>
            <a:ext cx="9145143" cy="817685"/>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roxima Nova"/>
              <a:ea typeface="Proxima Nova"/>
              <a:cs typeface="Proxima Nova"/>
              <a:sym typeface="Proxima Nova"/>
            </a:endParaRPr>
          </a:p>
        </p:txBody>
      </p:sp>
      <p:sp>
        <p:nvSpPr>
          <p:cNvPr id="1129" name="Google Shape;1129;p197"/>
          <p:cNvSpPr txBox="1"/>
          <p:nvPr>
            <p:ph type="ctrTitle"/>
          </p:nvPr>
        </p:nvSpPr>
        <p:spPr>
          <a:xfrm>
            <a:off x="1047173" y="320988"/>
            <a:ext cx="6858000" cy="338437"/>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lt1"/>
              </a:buClr>
              <a:buSzPts val="2100"/>
              <a:buFont typeface="Arial"/>
              <a:buNone/>
              <a:defRPr b="0" i="0" sz="21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1130" name="Google Shape;1130;p197"/>
          <p:cNvCxnSpPr/>
          <p:nvPr/>
        </p:nvCxnSpPr>
        <p:spPr>
          <a:xfrm rot="10800000">
            <a:off x="904098" y="182393"/>
            <a:ext cx="0" cy="1809345"/>
          </a:xfrm>
          <a:prstGeom prst="straightConnector1">
            <a:avLst/>
          </a:prstGeom>
          <a:noFill/>
          <a:ln cap="flat" cmpd="sng" w="9525">
            <a:solidFill>
              <a:schemeClr val="accent1"/>
            </a:solidFill>
            <a:prstDash val="solid"/>
            <a:miter lim="800000"/>
            <a:headEnd len="sm" w="sm" type="none"/>
            <a:tailEnd len="sm" w="sm" type="none"/>
          </a:ln>
        </p:spPr>
      </p:cxnSp>
      <p:sp>
        <p:nvSpPr>
          <p:cNvPr id="1131" name="Google Shape;1131;p197"/>
          <p:cNvSpPr txBox="1"/>
          <p:nvPr>
            <p:ph idx="1" type="body"/>
          </p:nvPr>
        </p:nvSpPr>
        <p:spPr>
          <a:xfrm>
            <a:off x="1047173" y="1071611"/>
            <a:ext cx="7479168" cy="3344609"/>
          </a:xfrm>
          <a:prstGeom prst="rect">
            <a:avLst/>
          </a:prstGeom>
          <a:noFill/>
          <a:ln>
            <a:noFill/>
          </a:ln>
        </p:spPr>
        <p:txBody>
          <a:bodyPr anchorCtr="0" anchor="t" bIns="34275" lIns="68575" spcFirstLastPara="1" rIns="68575" wrap="square" tIns="34275">
            <a:normAutofit/>
          </a:bodyPr>
          <a:lstStyle>
            <a:lvl1pPr indent="-311150" lvl="0" marL="457200" marR="0" rtl="0" algn="l">
              <a:lnSpc>
                <a:spcPct val="90000"/>
              </a:lnSpc>
              <a:spcBef>
                <a:spcPts val="800"/>
              </a:spcBef>
              <a:spcAft>
                <a:spcPts val="0"/>
              </a:spcAft>
              <a:buClr>
                <a:schemeClr val="accent6"/>
              </a:buClr>
              <a:buSzPts val="1300"/>
              <a:buFont typeface="Noto Sans Symbols"/>
              <a:buChar char="▪"/>
              <a:defRPr b="0" i="0" sz="1500" u="none" cap="none" strike="noStrike">
                <a:solidFill>
                  <a:schemeClr val="accent6"/>
                </a:solidFill>
                <a:latin typeface="Arial"/>
                <a:ea typeface="Arial"/>
                <a:cs typeface="Arial"/>
                <a:sym typeface="Arial"/>
              </a:defRPr>
            </a:lvl1pPr>
            <a:lvl2pPr indent="-311150" lvl="1" marL="914400" marR="0" rtl="0" algn="l">
              <a:lnSpc>
                <a:spcPct val="90000"/>
              </a:lnSpc>
              <a:spcBef>
                <a:spcPts val="400"/>
              </a:spcBef>
              <a:spcAft>
                <a:spcPts val="0"/>
              </a:spcAft>
              <a:buClr>
                <a:schemeClr val="accent6"/>
              </a:buClr>
              <a:buSzPts val="1300"/>
              <a:buFont typeface="Proxima Nova"/>
              <a:buChar char="–"/>
              <a:defRPr b="0" i="0" sz="1500" u="none" cap="none" strike="noStrike">
                <a:solidFill>
                  <a:schemeClr val="accent6"/>
                </a:solidFill>
                <a:latin typeface="Arial"/>
                <a:ea typeface="Arial"/>
                <a:cs typeface="Arial"/>
                <a:sym typeface="Arial"/>
              </a:defRPr>
            </a:lvl2pPr>
            <a:lvl3pPr indent="-228600" lvl="2" marL="1371600" marR="0" rtl="0" algn="l">
              <a:lnSpc>
                <a:spcPct val="90000"/>
              </a:lnSpc>
              <a:spcBef>
                <a:spcPts val="400"/>
              </a:spcBef>
              <a:spcAft>
                <a:spcPts val="0"/>
              </a:spcAft>
              <a:buClr>
                <a:srgbClr val="150221"/>
              </a:buClr>
              <a:buSzPts val="1500"/>
              <a:buFont typeface="Arial"/>
              <a:buNone/>
              <a:defRPr b="0" i="0" sz="1500" u="none" cap="none" strike="noStrike">
                <a:solidFill>
                  <a:srgbClr val="15022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rgbClr val="150221"/>
              </a:buClr>
              <a:buSzPts val="1400"/>
              <a:buFont typeface="Arial"/>
              <a:buChar char="•"/>
              <a:defRPr b="0" i="0" sz="1400" u="none" cap="none" strike="noStrike">
                <a:solidFill>
                  <a:srgbClr val="150221"/>
                </a:solidFill>
                <a:latin typeface="Arial"/>
                <a:ea typeface="Arial"/>
                <a:cs typeface="Arial"/>
                <a:sym typeface="Arial"/>
              </a:defRPr>
            </a:lvl4pPr>
            <a:lvl5pPr indent="-317500" lvl="4" marL="2286000" marR="0" rtl="0" algn="l">
              <a:lnSpc>
                <a:spcPct val="90000"/>
              </a:lnSpc>
              <a:spcBef>
                <a:spcPts val="400"/>
              </a:spcBef>
              <a:spcAft>
                <a:spcPts val="0"/>
              </a:spcAft>
              <a:buClr>
                <a:srgbClr val="150221"/>
              </a:buClr>
              <a:buSzPts val="1400"/>
              <a:buFont typeface="Arial"/>
              <a:buChar char="•"/>
              <a:defRPr b="0" i="0" sz="1400" u="none" cap="none" strike="noStrike">
                <a:solidFill>
                  <a:srgbClr val="15022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3 - add picture">
  <p:cSld name="Divider 3 - add picture">
    <p:spTree>
      <p:nvGrpSpPr>
        <p:cNvPr id="1135" name="Shape 1135"/>
        <p:cNvGrpSpPr/>
        <p:nvPr/>
      </p:nvGrpSpPr>
      <p:grpSpPr>
        <a:xfrm>
          <a:off x="0" y="0"/>
          <a:ext cx="0" cy="0"/>
          <a:chOff x="0" y="0"/>
          <a:chExt cx="0" cy="0"/>
        </a:xfrm>
      </p:grpSpPr>
      <p:sp>
        <p:nvSpPr>
          <p:cNvPr id="1136" name="Google Shape;1136;p199"/>
          <p:cNvSpPr/>
          <p:nvPr/>
        </p:nvSpPr>
        <p:spPr>
          <a:xfrm>
            <a:off x="0" y="-1"/>
            <a:ext cx="6085572" cy="2530244"/>
          </a:xfrm>
          <a:prstGeom prst="rect">
            <a:avLst/>
          </a:prstGeom>
          <a:solidFill>
            <a:srgbClr val="00295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37" name="Google Shape;1137;p199"/>
          <p:cNvSpPr/>
          <p:nvPr>
            <p:ph idx="2" type="pic"/>
          </p:nvPr>
        </p:nvSpPr>
        <p:spPr>
          <a:xfrm>
            <a:off x="6085571" y="0"/>
            <a:ext cx="3058428" cy="2530243"/>
          </a:xfrm>
          <a:prstGeom prst="rect">
            <a:avLst/>
          </a:prstGeom>
          <a:solidFill>
            <a:srgbClr val="F2F2F2"/>
          </a:solidFill>
          <a:ln>
            <a:noFill/>
          </a:ln>
        </p:spPr>
      </p:sp>
      <p:sp>
        <p:nvSpPr>
          <p:cNvPr id="1138" name="Google Shape;1138;p199"/>
          <p:cNvSpPr txBox="1"/>
          <p:nvPr>
            <p:ph idx="1" type="body"/>
          </p:nvPr>
        </p:nvSpPr>
        <p:spPr>
          <a:xfrm>
            <a:off x="428282" y="2743200"/>
            <a:ext cx="6858000" cy="1569426"/>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800"/>
              </a:spcBef>
              <a:spcAft>
                <a:spcPts val="0"/>
              </a:spcAft>
              <a:buClr>
                <a:srgbClr val="343434"/>
              </a:buClr>
              <a:buSzPts val="1500"/>
              <a:buFont typeface="Arial"/>
              <a:buNone/>
              <a:defRPr b="0" i="0" sz="1500" u="none" cap="none" strike="noStrike">
                <a:solidFill>
                  <a:srgbClr val="343434"/>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p:txBody>
      </p:sp>
      <p:sp>
        <p:nvSpPr>
          <p:cNvPr id="1139" name="Google Shape;1139;p199"/>
          <p:cNvSpPr txBox="1"/>
          <p:nvPr>
            <p:ph type="ctrTitle"/>
          </p:nvPr>
        </p:nvSpPr>
        <p:spPr>
          <a:xfrm>
            <a:off x="428282" y="1598159"/>
            <a:ext cx="5087510" cy="712232"/>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lt1"/>
              </a:buClr>
              <a:buSzPts val="2600"/>
              <a:buFont typeface="Arial"/>
              <a:buNone/>
              <a:defRPr b="0" i="0" sz="26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Section Title">
    <p:spTree>
      <p:nvGrpSpPr>
        <p:cNvPr id="1140" name="Shape 1140"/>
        <p:cNvGrpSpPr/>
        <p:nvPr/>
      </p:nvGrpSpPr>
      <p:grpSpPr>
        <a:xfrm>
          <a:off x="0" y="0"/>
          <a:ext cx="0" cy="0"/>
          <a:chOff x="0" y="0"/>
          <a:chExt cx="0" cy="0"/>
        </a:xfrm>
      </p:grpSpPr>
      <p:sp>
        <p:nvSpPr>
          <p:cNvPr id="1141" name="Google Shape;1141;p200"/>
          <p:cNvSpPr/>
          <p:nvPr/>
        </p:nvSpPr>
        <p:spPr>
          <a:xfrm>
            <a:off x="0" y="-1"/>
            <a:ext cx="9144000" cy="81768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42" name="Google Shape;1142;p200"/>
          <p:cNvSpPr txBox="1"/>
          <p:nvPr>
            <p:ph idx="1" type="body"/>
          </p:nvPr>
        </p:nvSpPr>
        <p:spPr>
          <a:xfrm>
            <a:off x="410357" y="1071611"/>
            <a:ext cx="7479168" cy="3470702"/>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90000"/>
              </a:lnSpc>
              <a:spcBef>
                <a:spcPts val="800"/>
              </a:spcBef>
              <a:spcAft>
                <a:spcPts val="0"/>
              </a:spcAft>
              <a:buClr>
                <a:schemeClr val="accent1"/>
              </a:buClr>
              <a:buSzPts val="1500"/>
              <a:buFont typeface="Noto Sans Symbols"/>
              <a:buChar char="▪"/>
              <a:defRPr b="0" i="0" sz="1500" u="none" cap="none" strike="noStrike">
                <a:solidFill>
                  <a:srgbClr val="475361"/>
                </a:solidFill>
                <a:latin typeface="Arial"/>
                <a:ea typeface="Arial"/>
                <a:cs typeface="Arial"/>
                <a:sym typeface="Arial"/>
              </a:defRPr>
            </a:lvl1pPr>
            <a:lvl2pPr indent="-311150" lvl="1" marL="914400" marR="0" rtl="0" algn="l">
              <a:lnSpc>
                <a:spcPct val="90000"/>
              </a:lnSpc>
              <a:spcBef>
                <a:spcPts val="400"/>
              </a:spcBef>
              <a:spcAft>
                <a:spcPts val="0"/>
              </a:spcAft>
              <a:buClr>
                <a:srgbClr val="475361"/>
              </a:buClr>
              <a:buSzPts val="1300"/>
              <a:buFont typeface="Proxima Nova"/>
              <a:buChar char="–"/>
              <a:defRPr b="0" i="0" sz="1500" u="none" cap="none" strike="noStrike">
                <a:solidFill>
                  <a:srgbClr val="475361"/>
                </a:solidFill>
                <a:latin typeface="Arial"/>
                <a:ea typeface="Arial"/>
                <a:cs typeface="Arial"/>
                <a:sym typeface="Arial"/>
              </a:defRPr>
            </a:lvl2pPr>
            <a:lvl3pPr indent="-228600" lvl="2" marL="1371600" marR="0" rtl="0" algn="l">
              <a:lnSpc>
                <a:spcPct val="90000"/>
              </a:lnSpc>
              <a:spcBef>
                <a:spcPts val="400"/>
              </a:spcBef>
              <a:spcAft>
                <a:spcPts val="0"/>
              </a:spcAft>
              <a:buClr>
                <a:srgbClr val="150221"/>
              </a:buClr>
              <a:buSzPts val="1500"/>
              <a:buFont typeface="Arial"/>
              <a:buNone/>
              <a:defRPr b="0" i="0" sz="1500" u="none" cap="none" strike="noStrike">
                <a:solidFill>
                  <a:srgbClr val="15022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rgbClr val="150221"/>
              </a:buClr>
              <a:buSzPts val="1400"/>
              <a:buFont typeface="Arial"/>
              <a:buChar char="•"/>
              <a:defRPr b="0" i="0" sz="1400" u="none" cap="none" strike="noStrike">
                <a:solidFill>
                  <a:srgbClr val="150221"/>
                </a:solidFill>
                <a:latin typeface="Arial"/>
                <a:ea typeface="Arial"/>
                <a:cs typeface="Arial"/>
                <a:sym typeface="Arial"/>
              </a:defRPr>
            </a:lvl4pPr>
            <a:lvl5pPr indent="-317500" lvl="4" marL="2286000" marR="0" rtl="0" algn="l">
              <a:lnSpc>
                <a:spcPct val="90000"/>
              </a:lnSpc>
              <a:spcBef>
                <a:spcPts val="400"/>
              </a:spcBef>
              <a:spcAft>
                <a:spcPts val="0"/>
              </a:spcAft>
              <a:buClr>
                <a:srgbClr val="150221"/>
              </a:buClr>
              <a:buSzPts val="1400"/>
              <a:buFont typeface="Arial"/>
              <a:buChar char="•"/>
              <a:defRPr b="0" i="0" sz="1400" u="none" cap="none" strike="noStrike">
                <a:solidFill>
                  <a:srgbClr val="15022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143" name="Google Shape;1143;p200"/>
          <p:cNvSpPr txBox="1"/>
          <p:nvPr>
            <p:ph type="ctrTitle"/>
          </p:nvPr>
        </p:nvSpPr>
        <p:spPr>
          <a:xfrm>
            <a:off x="408575" y="291595"/>
            <a:ext cx="6858000" cy="338437"/>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lt1"/>
              </a:buClr>
              <a:buSzPts val="2600"/>
              <a:buFont typeface="Arial"/>
              <a:buNone/>
              <a:defRPr b="0" i="0" sz="26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1144" name="Shape 1144"/>
        <p:cNvGrpSpPr/>
        <p:nvPr/>
      </p:nvGrpSpPr>
      <p:grpSpPr>
        <a:xfrm>
          <a:off x="0" y="0"/>
          <a:ext cx="0" cy="0"/>
          <a:chOff x="0" y="0"/>
          <a:chExt cx="0" cy="0"/>
        </a:xfrm>
      </p:grpSpPr>
      <p:sp>
        <p:nvSpPr>
          <p:cNvPr id="1145" name="Google Shape;1145;p201"/>
          <p:cNvSpPr/>
          <p:nvPr>
            <p:ph idx="2" type="pic"/>
          </p:nvPr>
        </p:nvSpPr>
        <p:spPr>
          <a:xfrm>
            <a:off x="7376694" y="1599739"/>
            <a:ext cx="1280038" cy="2560493"/>
          </a:xfrm>
          <a:prstGeom prst="rect">
            <a:avLst/>
          </a:prstGeom>
          <a:solidFill>
            <a:srgbClr val="F2F2F2"/>
          </a:solidFill>
          <a:ln>
            <a:noFill/>
          </a:ln>
        </p:spPr>
      </p:sp>
      <p:sp>
        <p:nvSpPr>
          <p:cNvPr id="1146" name="Google Shape;1146;p201"/>
          <p:cNvSpPr/>
          <p:nvPr>
            <p:ph idx="3" type="pic"/>
          </p:nvPr>
        </p:nvSpPr>
        <p:spPr>
          <a:xfrm>
            <a:off x="1882771" y="1599739"/>
            <a:ext cx="3979324" cy="2560493"/>
          </a:xfrm>
          <a:prstGeom prst="rect">
            <a:avLst/>
          </a:prstGeom>
          <a:solidFill>
            <a:srgbClr val="F2F2F2"/>
          </a:solidFill>
          <a:ln>
            <a:noFill/>
          </a:ln>
        </p:spPr>
      </p:sp>
      <p:sp>
        <p:nvSpPr>
          <p:cNvPr id="1147" name="Google Shape;1147;p201"/>
          <p:cNvSpPr/>
          <p:nvPr>
            <p:ph idx="4" type="pic"/>
          </p:nvPr>
        </p:nvSpPr>
        <p:spPr>
          <a:xfrm>
            <a:off x="5979376" y="2937050"/>
            <a:ext cx="1280038" cy="1224706"/>
          </a:xfrm>
          <a:prstGeom prst="rect">
            <a:avLst/>
          </a:prstGeom>
          <a:solidFill>
            <a:srgbClr val="F2F2F2"/>
          </a:solidFill>
          <a:ln>
            <a:noFill/>
          </a:ln>
        </p:spPr>
      </p:sp>
      <p:sp>
        <p:nvSpPr>
          <p:cNvPr id="1148" name="Google Shape;1148;p201"/>
          <p:cNvSpPr/>
          <p:nvPr>
            <p:ph idx="5" type="pic"/>
          </p:nvPr>
        </p:nvSpPr>
        <p:spPr>
          <a:xfrm>
            <a:off x="5979376" y="1599739"/>
            <a:ext cx="1280038" cy="1224706"/>
          </a:xfrm>
          <a:prstGeom prst="rect">
            <a:avLst/>
          </a:prstGeom>
          <a:solidFill>
            <a:srgbClr val="F2F2F2"/>
          </a:solidFill>
          <a:ln>
            <a:noFill/>
          </a:ln>
        </p:spPr>
      </p:sp>
      <p:sp>
        <p:nvSpPr>
          <p:cNvPr id="1149" name="Google Shape;1149;p201"/>
          <p:cNvSpPr/>
          <p:nvPr>
            <p:ph idx="6" type="pic"/>
          </p:nvPr>
        </p:nvSpPr>
        <p:spPr>
          <a:xfrm>
            <a:off x="485453" y="2937050"/>
            <a:ext cx="1280038" cy="1224706"/>
          </a:xfrm>
          <a:prstGeom prst="rect">
            <a:avLst/>
          </a:prstGeom>
          <a:solidFill>
            <a:srgbClr val="F2F2F2"/>
          </a:solidFill>
          <a:ln>
            <a:noFill/>
          </a:ln>
        </p:spPr>
      </p:sp>
      <p:sp>
        <p:nvSpPr>
          <p:cNvPr id="1150" name="Google Shape;1150;p201"/>
          <p:cNvSpPr/>
          <p:nvPr>
            <p:ph idx="7" type="pic"/>
          </p:nvPr>
        </p:nvSpPr>
        <p:spPr>
          <a:xfrm>
            <a:off x="485453" y="1599739"/>
            <a:ext cx="1280038" cy="1224706"/>
          </a:xfrm>
          <a:prstGeom prst="rect">
            <a:avLst/>
          </a:prstGeom>
          <a:solidFill>
            <a:srgbClr val="F2F2F2"/>
          </a:solidFill>
          <a:ln>
            <a:noFill/>
          </a:ln>
        </p:spPr>
      </p:sp>
      <p:sp>
        <p:nvSpPr>
          <p:cNvPr id="1151" name="Google Shape;1151;p201"/>
          <p:cNvSpPr txBox="1"/>
          <p:nvPr>
            <p:ph type="ctrTitle"/>
          </p:nvPr>
        </p:nvSpPr>
        <p:spPr>
          <a:xfrm>
            <a:off x="401414" y="320987"/>
            <a:ext cx="6858000" cy="338437"/>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2"/>
              </a:buClr>
              <a:buSzPts val="2600"/>
              <a:buFont typeface="Arial"/>
              <a:buNone/>
              <a:defRPr b="0" i="0" sz="2600">
                <a:solidFill>
                  <a:schemeClr val="dk2"/>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52" name="Google Shape;1152;p201"/>
          <p:cNvSpPr txBox="1"/>
          <p:nvPr>
            <p:ph idx="1" type="body"/>
          </p:nvPr>
        </p:nvSpPr>
        <p:spPr>
          <a:xfrm>
            <a:off x="390762" y="772027"/>
            <a:ext cx="8265970" cy="563095"/>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800"/>
              </a:spcBef>
              <a:spcAft>
                <a:spcPts val="0"/>
              </a:spcAft>
              <a:buClr>
                <a:srgbClr val="232323"/>
              </a:buClr>
              <a:buSzPts val="1500"/>
              <a:buFont typeface="Arial"/>
              <a:buNone/>
              <a:defRPr b="0" i="0" sz="1500" u="none" cap="none" strike="noStrike">
                <a:solidFill>
                  <a:srgbClr val="232323"/>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add picture or insert">
  <p:cSld name="Slide - add picture or insert">
    <p:spTree>
      <p:nvGrpSpPr>
        <p:cNvPr id="1153" name="Shape 1153"/>
        <p:cNvGrpSpPr/>
        <p:nvPr/>
      </p:nvGrpSpPr>
      <p:grpSpPr>
        <a:xfrm>
          <a:off x="0" y="0"/>
          <a:ext cx="0" cy="0"/>
          <a:chOff x="0" y="0"/>
          <a:chExt cx="0" cy="0"/>
        </a:xfrm>
      </p:grpSpPr>
      <p:sp>
        <p:nvSpPr>
          <p:cNvPr id="1154" name="Google Shape;1154;p202"/>
          <p:cNvSpPr/>
          <p:nvPr>
            <p:ph idx="2" type="pic"/>
          </p:nvPr>
        </p:nvSpPr>
        <p:spPr>
          <a:xfrm>
            <a:off x="5708405" y="1079761"/>
            <a:ext cx="2980593" cy="3281417"/>
          </a:xfrm>
          <a:prstGeom prst="rect">
            <a:avLst/>
          </a:prstGeom>
          <a:solidFill>
            <a:srgbClr val="F2F2F2"/>
          </a:solidFill>
          <a:ln>
            <a:noFill/>
          </a:ln>
        </p:spPr>
      </p:sp>
      <p:sp>
        <p:nvSpPr>
          <p:cNvPr id="1155" name="Google Shape;1155;p202"/>
          <p:cNvSpPr txBox="1"/>
          <p:nvPr>
            <p:ph type="ctrTitle"/>
          </p:nvPr>
        </p:nvSpPr>
        <p:spPr>
          <a:xfrm>
            <a:off x="390763" y="320987"/>
            <a:ext cx="6858000" cy="338437"/>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600"/>
              <a:buFont typeface="Arial"/>
              <a:buNone/>
              <a:defRPr b="0" i="0" sz="2600">
                <a:solidFill>
                  <a:schemeClr val="dk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56" name="Google Shape;1156;p202"/>
          <p:cNvSpPr txBox="1"/>
          <p:nvPr>
            <p:ph idx="1" type="body"/>
          </p:nvPr>
        </p:nvSpPr>
        <p:spPr>
          <a:xfrm>
            <a:off x="390763" y="1071610"/>
            <a:ext cx="4274372" cy="3241016"/>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800"/>
              </a:spcBef>
              <a:spcAft>
                <a:spcPts val="0"/>
              </a:spcAft>
              <a:buClr>
                <a:srgbClr val="232323"/>
              </a:buClr>
              <a:buSzPts val="1500"/>
              <a:buFont typeface="Arial"/>
              <a:buNone/>
              <a:defRPr b="0" i="0" sz="1500" u="none" cap="none" strike="noStrike">
                <a:solidFill>
                  <a:srgbClr val="232323"/>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type="titleOnly">
  <p:cSld name="TITLE_ONLY">
    <p:spTree>
      <p:nvGrpSpPr>
        <p:cNvPr id="94" name="Shape 94"/>
        <p:cNvGrpSpPr/>
        <p:nvPr/>
      </p:nvGrpSpPr>
      <p:grpSpPr>
        <a:xfrm>
          <a:off x="0" y="0"/>
          <a:ext cx="0" cy="0"/>
          <a:chOff x="0" y="0"/>
          <a:chExt cx="0" cy="0"/>
        </a:xfrm>
      </p:grpSpPr>
      <p:sp>
        <p:nvSpPr>
          <p:cNvPr id="95" name="Google Shape;95;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rgbClr val="2D6E8D"/>
              </a:buClr>
              <a:buSzPts val="3000"/>
              <a:buFont typeface="Quattrocento Sans"/>
              <a:buNone/>
              <a:defRPr b="1" sz="3000">
                <a:solidFill>
                  <a:srgbClr val="2D6E8D"/>
                </a:solidFill>
                <a:latin typeface="Quattrocento Sans"/>
                <a:ea typeface="Quattrocento Sans"/>
                <a:cs typeface="Quattrocento Sans"/>
                <a:sym typeface="Quattrocen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6" name="Google Shape;96;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sp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sp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8" name="Google Shape;98;p21"/>
          <p:cNvSpPr txBox="1"/>
          <p:nvPr>
            <p:ph idx="12" type="sldNum"/>
          </p:nvPr>
        </p:nvSpPr>
        <p:spPr>
          <a:xfrm>
            <a:off x="6457950" y="4767263"/>
            <a:ext cx="2057400" cy="253800"/>
          </a:xfrm>
          <a:prstGeom prst="rect">
            <a:avLst/>
          </a:prstGeom>
          <a:noFill/>
          <a:ln>
            <a:noFill/>
          </a:ln>
        </p:spPr>
        <p:txBody>
          <a:bodyPr anchorCtr="0" anchor="ctr" bIns="34275" lIns="68575" spcFirstLastPara="1" rIns="68575" wrap="square" tIns="34275">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ypical">
  <p:cSld name="Slide Typical">
    <p:spTree>
      <p:nvGrpSpPr>
        <p:cNvPr id="1157" name="Shape 1157"/>
        <p:cNvGrpSpPr/>
        <p:nvPr/>
      </p:nvGrpSpPr>
      <p:grpSpPr>
        <a:xfrm>
          <a:off x="0" y="0"/>
          <a:ext cx="0" cy="0"/>
          <a:chOff x="0" y="0"/>
          <a:chExt cx="0" cy="0"/>
        </a:xfrm>
      </p:grpSpPr>
      <p:sp>
        <p:nvSpPr>
          <p:cNvPr id="1158" name="Google Shape;1158;p203"/>
          <p:cNvSpPr txBox="1"/>
          <p:nvPr>
            <p:ph idx="1" type="body"/>
          </p:nvPr>
        </p:nvSpPr>
        <p:spPr>
          <a:xfrm>
            <a:off x="400559" y="1071611"/>
            <a:ext cx="8299304" cy="3470702"/>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90000"/>
              </a:lnSpc>
              <a:spcBef>
                <a:spcPts val="800"/>
              </a:spcBef>
              <a:spcAft>
                <a:spcPts val="0"/>
              </a:spcAft>
              <a:buClr>
                <a:schemeClr val="accent1"/>
              </a:buClr>
              <a:buSzPts val="1500"/>
              <a:buFont typeface="Noto Sans Symbols"/>
              <a:buChar char="▪"/>
              <a:defRPr b="0" i="0" sz="1500" u="none" cap="none" strike="noStrike">
                <a:solidFill>
                  <a:srgbClr val="343434"/>
                </a:solidFill>
                <a:latin typeface="Arial"/>
                <a:ea typeface="Arial"/>
                <a:cs typeface="Arial"/>
                <a:sym typeface="Arial"/>
              </a:defRPr>
            </a:lvl1pPr>
            <a:lvl2pPr indent="-311150" lvl="1" marL="914400" marR="0" rtl="0" algn="l">
              <a:lnSpc>
                <a:spcPct val="90000"/>
              </a:lnSpc>
              <a:spcBef>
                <a:spcPts val="400"/>
              </a:spcBef>
              <a:spcAft>
                <a:spcPts val="0"/>
              </a:spcAft>
              <a:buClr>
                <a:srgbClr val="343434"/>
              </a:buClr>
              <a:buSzPts val="1300"/>
              <a:buFont typeface="Proxima Nova"/>
              <a:buChar char="–"/>
              <a:defRPr b="0" i="0" sz="1500" u="none" cap="none" strike="noStrike">
                <a:solidFill>
                  <a:srgbClr val="343434"/>
                </a:solidFill>
                <a:latin typeface="Arial"/>
                <a:ea typeface="Arial"/>
                <a:cs typeface="Arial"/>
                <a:sym typeface="Arial"/>
              </a:defRPr>
            </a:lvl2pPr>
            <a:lvl3pPr indent="-228600" lvl="2" marL="1371600" marR="0" rtl="0" algn="l">
              <a:lnSpc>
                <a:spcPct val="90000"/>
              </a:lnSpc>
              <a:spcBef>
                <a:spcPts val="400"/>
              </a:spcBef>
              <a:spcAft>
                <a:spcPts val="0"/>
              </a:spcAft>
              <a:buClr>
                <a:srgbClr val="150221"/>
              </a:buClr>
              <a:buSzPts val="1500"/>
              <a:buFont typeface="Arial"/>
              <a:buNone/>
              <a:defRPr b="0" i="0" sz="1500" u="none" cap="none" strike="noStrike">
                <a:solidFill>
                  <a:srgbClr val="150221"/>
                </a:solidFill>
                <a:latin typeface="Proxima Nova"/>
                <a:ea typeface="Proxima Nova"/>
                <a:cs typeface="Proxima Nova"/>
                <a:sym typeface="Proxima Nova"/>
              </a:defRPr>
            </a:lvl3pPr>
            <a:lvl4pPr indent="-317500" lvl="3" marL="1828800" marR="0" rtl="0" algn="l">
              <a:lnSpc>
                <a:spcPct val="90000"/>
              </a:lnSpc>
              <a:spcBef>
                <a:spcPts val="400"/>
              </a:spcBef>
              <a:spcAft>
                <a:spcPts val="0"/>
              </a:spcAft>
              <a:buClr>
                <a:srgbClr val="150221"/>
              </a:buClr>
              <a:buSzPts val="1400"/>
              <a:buFont typeface="Arial"/>
              <a:buChar char="•"/>
              <a:defRPr b="0" i="0" sz="1400" u="none" cap="none" strike="noStrike">
                <a:solidFill>
                  <a:srgbClr val="150221"/>
                </a:solidFill>
                <a:latin typeface="Arial"/>
                <a:ea typeface="Arial"/>
                <a:cs typeface="Arial"/>
                <a:sym typeface="Arial"/>
              </a:defRPr>
            </a:lvl4pPr>
            <a:lvl5pPr indent="-317500" lvl="4" marL="2286000" marR="0" rtl="0" algn="l">
              <a:lnSpc>
                <a:spcPct val="90000"/>
              </a:lnSpc>
              <a:spcBef>
                <a:spcPts val="400"/>
              </a:spcBef>
              <a:spcAft>
                <a:spcPts val="0"/>
              </a:spcAft>
              <a:buClr>
                <a:srgbClr val="150221"/>
              </a:buClr>
              <a:buSzPts val="1400"/>
              <a:buFont typeface="Arial"/>
              <a:buChar char="•"/>
              <a:defRPr b="0" i="0" sz="1400" u="none" cap="none" strike="noStrike">
                <a:solidFill>
                  <a:srgbClr val="15022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159" name="Google Shape;1159;p203"/>
          <p:cNvSpPr/>
          <p:nvPr/>
        </p:nvSpPr>
        <p:spPr>
          <a:xfrm>
            <a:off x="0" y="-1"/>
            <a:ext cx="9144000" cy="81768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60" name="Google Shape;1160;p203"/>
          <p:cNvSpPr txBox="1"/>
          <p:nvPr>
            <p:ph type="ctrTitle"/>
          </p:nvPr>
        </p:nvSpPr>
        <p:spPr>
          <a:xfrm>
            <a:off x="408575" y="291595"/>
            <a:ext cx="6858000" cy="338437"/>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lt1"/>
              </a:buClr>
              <a:buSzPts val="2600"/>
              <a:buFont typeface="Arial"/>
              <a:buNone/>
              <a:defRPr b="0" i="0" sz="26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2">
  <p:cSld name="Divider 2">
    <p:spTree>
      <p:nvGrpSpPr>
        <p:cNvPr id="1161" name="Shape 1161"/>
        <p:cNvGrpSpPr/>
        <p:nvPr/>
      </p:nvGrpSpPr>
      <p:grpSpPr>
        <a:xfrm>
          <a:off x="0" y="0"/>
          <a:ext cx="0" cy="0"/>
          <a:chOff x="0" y="0"/>
          <a:chExt cx="0" cy="0"/>
        </a:xfrm>
      </p:grpSpPr>
      <p:sp>
        <p:nvSpPr>
          <p:cNvPr id="1162" name="Google Shape;1162;p204"/>
          <p:cNvSpPr/>
          <p:nvPr/>
        </p:nvSpPr>
        <p:spPr>
          <a:xfrm>
            <a:off x="0" y="-1"/>
            <a:ext cx="6085572" cy="2530244"/>
          </a:xfrm>
          <a:prstGeom prst="rect">
            <a:avLst/>
          </a:prstGeom>
          <a:solidFill>
            <a:srgbClr val="00295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a:solidFill>
                <a:schemeClr val="dk1"/>
              </a:solidFill>
              <a:latin typeface="Arial"/>
              <a:ea typeface="Arial"/>
              <a:cs typeface="Arial"/>
              <a:sym typeface="Arial"/>
            </a:endParaRPr>
          </a:p>
        </p:txBody>
      </p:sp>
      <p:pic>
        <p:nvPicPr>
          <p:cNvPr id="1163" name="Google Shape;1163;p204"/>
          <p:cNvPicPr preferRelativeResize="0"/>
          <p:nvPr/>
        </p:nvPicPr>
        <p:blipFill rotWithShape="1">
          <a:blip r:embed="rId2">
            <a:alphaModFix/>
          </a:blip>
          <a:srcRect b="0" l="5859" r="3390" t="0"/>
          <a:stretch/>
        </p:blipFill>
        <p:spPr>
          <a:xfrm>
            <a:off x="6085572" y="1"/>
            <a:ext cx="3058428" cy="2530242"/>
          </a:xfrm>
          <a:prstGeom prst="rect">
            <a:avLst/>
          </a:prstGeom>
          <a:noFill/>
          <a:ln>
            <a:noFill/>
          </a:ln>
        </p:spPr>
      </p:pic>
      <p:sp>
        <p:nvSpPr>
          <p:cNvPr id="1164" name="Google Shape;1164;p204"/>
          <p:cNvSpPr txBox="1"/>
          <p:nvPr>
            <p:ph idx="1" type="body"/>
          </p:nvPr>
        </p:nvSpPr>
        <p:spPr>
          <a:xfrm>
            <a:off x="428282" y="2743200"/>
            <a:ext cx="6858000" cy="1569426"/>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800"/>
              </a:spcBef>
              <a:spcAft>
                <a:spcPts val="0"/>
              </a:spcAft>
              <a:buClr>
                <a:srgbClr val="343434"/>
              </a:buClr>
              <a:buSzPts val="1500"/>
              <a:buFont typeface="Arial"/>
              <a:buNone/>
              <a:defRPr b="0" i="0" sz="1500" u="none" cap="none" strike="noStrike">
                <a:solidFill>
                  <a:srgbClr val="343434"/>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p:txBody>
      </p:sp>
      <p:sp>
        <p:nvSpPr>
          <p:cNvPr id="1165" name="Google Shape;1165;p204"/>
          <p:cNvSpPr txBox="1"/>
          <p:nvPr>
            <p:ph type="ctrTitle"/>
          </p:nvPr>
        </p:nvSpPr>
        <p:spPr>
          <a:xfrm>
            <a:off x="428282" y="1598159"/>
            <a:ext cx="5087510" cy="712232"/>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lt1"/>
              </a:buClr>
              <a:buSzPts val="2600"/>
              <a:buFont typeface="Arial"/>
              <a:buNone/>
              <a:defRPr b="0" i="0" sz="26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p:cSld name="Divider 1">
    <p:spTree>
      <p:nvGrpSpPr>
        <p:cNvPr id="1166" name="Shape 1166"/>
        <p:cNvGrpSpPr/>
        <p:nvPr/>
      </p:nvGrpSpPr>
      <p:grpSpPr>
        <a:xfrm>
          <a:off x="0" y="0"/>
          <a:ext cx="0" cy="0"/>
          <a:chOff x="0" y="0"/>
          <a:chExt cx="0" cy="0"/>
        </a:xfrm>
      </p:grpSpPr>
      <p:sp>
        <p:nvSpPr>
          <p:cNvPr id="1167" name="Google Shape;1167;p205"/>
          <p:cNvSpPr/>
          <p:nvPr/>
        </p:nvSpPr>
        <p:spPr>
          <a:xfrm>
            <a:off x="0" y="-1"/>
            <a:ext cx="6085572" cy="2530244"/>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a:solidFill>
                <a:schemeClr val="lt1"/>
              </a:solidFill>
              <a:latin typeface="Arial"/>
              <a:ea typeface="Arial"/>
              <a:cs typeface="Arial"/>
              <a:sym typeface="Arial"/>
            </a:endParaRPr>
          </a:p>
        </p:txBody>
      </p:sp>
      <p:pic>
        <p:nvPicPr>
          <p:cNvPr id="1168" name="Google Shape;1168;p205"/>
          <p:cNvPicPr preferRelativeResize="0"/>
          <p:nvPr/>
        </p:nvPicPr>
        <p:blipFill rotWithShape="1">
          <a:blip r:embed="rId2">
            <a:alphaModFix/>
          </a:blip>
          <a:srcRect b="0" l="13083" r="8045" t="2087"/>
          <a:stretch/>
        </p:blipFill>
        <p:spPr>
          <a:xfrm>
            <a:off x="6085572" y="-1"/>
            <a:ext cx="3058428" cy="2530243"/>
          </a:xfrm>
          <a:prstGeom prst="rect">
            <a:avLst/>
          </a:prstGeom>
          <a:noFill/>
          <a:ln>
            <a:noFill/>
          </a:ln>
        </p:spPr>
      </p:pic>
      <p:sp>
        <p:nvSpPr>
          <p:cNvPr id="1169" name="Google Shape;1169;p205"/>
          <p:cNvSpPr txBox="1"/>
          <p:nvPr>
            <p:ph idx="1" type="body"/>
          </p:nvPr>
        </p:nvSpPr>
        <p:spPr>
          <a:xfrm>
            <a:off x="428282" y="2743200"/>
            <a:ext cx="6858000" cy="1569426"/>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800"/>
              </a:spcBef>
              <a:spcAft>
                <a:spcPts val="0"/>
              </a:spcAft>
              <a:buClr>
                <a:srgbClr val="343434"/>
              </a:buClr>
              <a:buSzPts val="1500"/>
              <a:buFont typeface="Arial"/>
              <a:buNone/>
              <a:defRPr b="0" i="0" sz="1500" u="none" cap="none" strike="noStrike">
                <a:solidFill>
                  <a:srgbClr val="343434"/>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p:txBody>
      </p:sp>
      <p:sp>
        <p:nvSpPr>
          <p:cNvPr id="1170" name="Google Shape;1170;p205"/>
          <p:cNvSpPr txBox="1"/>
          <p:nvPr>
            <p:ph type="ctrTitle"/>
          </p:nvPr>
        </p:nvSpPr>
        <p:spPr>
          <a:xfrm>
            <a:off x="428282" y="1598159"/>
            <a:ext cx="5087510" cy="712232"/>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lt1"/>
              </a:buClr>
              <a:buSzPts val="2600"/>
              <a:buFont typeface="Arial"/>
              <a:buNone/>
              <a:defRPr b="0" i="0" sz="26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171" name="Shape 1171"/>
        <p:cNvGrpSpPr/>
        <p:nvPr/>
      </p:nvGrpSpPr>
      <p:grpSpPr>
        <a:xfrm>
          <a:off x="0" y="0"/>
          <a:ext cx="0" cy="0"/>
          <a:chOff x="0" y="0"/>
          <a:chExt cx="0" cy="0"/>
        </a:xfrm>
      </p:grpSpPr>
      <p:sp>
        <p:nvSpPr>
          <p:cNvPr id="1172" name="Google Shape;1172;p206"/>
          <p:cNvSpPr/>
          <p:nvPr/>
        </p:nvSpPr>
        <p:spPr>
          <a:xfrm>
            <a:off x="0" y="-1"/>
            <a:ext cx="9144000" cy="817685"/>
          </a:xfrm>
          <a:prstGeom prst="rect">
            <a:avLst/>
          </a:prstGeom>
          <a:solidFill>
            <a:srgbClr val="00295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a:solidFill>
                <a:schemeClr val="lt1"/>
              </a:solidFill>
              <a:latin typeface="Arial"/>
              <a:ea typeface="Arial"/>
              <a:cs typeface="Arial"/>
              <a:sym typeface="Arial"/>
            </a:endParaRPr>
          </a:p>
        </p:txBody>
      </p:sp>
      <p:sp>
        <p:nvSpPr>
          <p:cNvPr id="1173" name="Google Shape;1173;p206"/>
          <p:cNvSpPr txBox="1"/>
          <p:nvPr>
            <p:ph type="ctrTitle"/>
          </p:nvPr>
        </p:nvSpPr>
        <p:spPr>
          <a:xfrm>
            <a:off x="411250" y="285362"/>
            <a:ext cx="6858000" cy="338437"/>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lt1"/>
              </a:buClr>
              <a:buSzPts val="2600"/>
              <a:buFont typeface="Arial"/>
              <a:buNone/>
              <a:defRPr b="0" i="0" sz="26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74" name="Google Shape;1174;p206"/>
          <p:cNvSpPr/>
          <p:nvPr>
            <p:ph idx="2" type="pic"/>
          </p:nvPr>
        </p:nvSpPr>
        <p:spPr>
          <a:xfrm>
            <a:off x="5424055" y="1079761"/>
            <a:ext cx="3264943" cy="3281417"/>
          </a:xfrm>
          <a:prstGeom prst="rect">
            <a:avLst/>
          </a:prstGeom>
          <a:solidFill>
            <a:srgbClr val="F2F2F2"/>
          </a:solidFill>
          <a:ln>
            <a:noFill/>
          </a:ln>
        </p:spPr>
      </p:sp>
      <p:sp>
        <p:nvSpPr>
          <p:cNvPr id="1175" name="Google Shape;1175;p206"/>
          <p:cNvSpPr txBox="1"/>
          <p:nvPr>
            <p:ph idx="1" type="body"/>
          </p:nvPr>
        </p:nvSpPr>
        <p:spPr>
          <a:xfrm>
            <a:off x="408575" y="1071610"/>
            <a:ext cx="4274372" cy="2858691"/>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100000"/>
              </a:lnSpc>
              <a:spcBef>
                <a:spcPts val="800"/>
              </a:spcBef>
              <a:spcAft>
                <a:spcPts val="0"/>
              </a:spcAft>
              <a:buClr>
                <a:srgbClr val="232323"/>
              </a:buClr>
              <a:buSzPts val="1500"/>
              <a:buFont typeface="Arial"/>
              <a:buNone/>
              <a:defRPr b="0" i="0" sz="1500" u="none" cap="none" strike="noStrike">
                <a:solidFill>
                  <a:srgbClr val="232323"/>
                </a:solidFill>
                <a:latin typeface="Arial"/>
                <a:ea typeface="Arial"/>
                <a:cs typeface="Arial"/>
                <a:sym typeface="Arial"/>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82" name="Shape 1182"/>
        <p:cNvGrpSpPr/>
        <p:nvPr/>
      </p:nvGrpSpPr>
      <p:grpSpPr>
        <a:xfrm>
          <a:off x="0" y="0"/>
          <a:ext cx="0" cy="0"/>
          <a:chOff x="0" y="0"/>
          <a:chExt cx="0" cy="0"/>
        </a:xfrm>
      </p:grpSpPr>
      <p:sp>
        <p:nvSpPr>
          <p:cNvPr id="1183" name="Google Shape;1183;p208"/>
          <p:cNvSpPr txBox="1"/>
          <p:nvPr>
            <p:ph type="ctrTitle"/>
          </p:nvPr>
        </p:nvSpPr>
        <p:spPr>
          <a:xfrm>
            <a:off x="685800" y="1597820"/>
            <a:ext cx="7772400" cy="1102519"/>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84" name="Google Shape;1184;p208"/>
          <p:cNvSpPr txBox="1"/>
          <p:nvPr>
            <p:ph idx="1" type="subTitle"/>
          </p:nvPr>
        </p:nvSpPr>
        <p:spPr>
          <a:xfrm>
            <a:off x="1371600" y="2914650"/>
            <a:ext cx="6400800" cy="1314450"/>
          </a:xfrm>
          <a:prstGeom prst="rect">
            <a:avLst/>
          </a:prstGeom>
          <a:noFill/>
          <a:ln>
            <a:noFill/>
          </a:ln>
        </p:spPr>
        <p:txBody>
          <a:bodyPr anchorCtr="0" anchor="t" bIns="34275" lIns="68575" spcFirstLastPara="1" rIns="68575" wrap="square" tIns="34275">
            <a:normAutofit/>
          </a:bodyPr>
          <a:lstStyle>
            <a:lvl1pPr lvl="0" algn="ctr">
              <a:spcBef>
                <a:spcPts val="500"/>
              </a:spcBef>
              <a:spcAft>
                <a:spcPts val="0"/>
              </a:spcAft>
              <a:buClr>
                <a:srgbClr val="888888"/>
              </a:buClr>
              <a:buSzPts val="2400"/>
              <a:buNone/>
              <a:defRPr>
                <a:solidFill>
                  <a:srgbClr val="888888"/>
                </a:solidFill>
              </a:defRPr>
            </a:lvl1pPr>
            <a:lvl2pPr lvl="1" algn="ctr">
              <a:spcBef>
                <a:spcPts val="400"/>
              </a:spcBef>
              <a:spcAft>
                <a:spcPts val="0"/>
              </a:spcAft>
              <a:buClr>
                <a:srgbClr val="888888"/>
              </a:buClr>
              <a:buSzPts val="2100"/>
              <a:buNone/>
              <a:defRPr>
                <a:solidFill>
                  <a:srgbClr val="888888"/>
                </a:solidFill>
              </a:defRPr>
            </a:lvl2pPr>
            <a:lvl3pPr lvl="2" algn="ctr">
              <a:spcBef>
                <a:spcPts val="40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p:txBody>
      </p:sp>
      <p:sp>
        <p:nvSpPr>
          <p:cNvPr id="1185" name="Google Shape;1185;p208"/>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86" name="Google Shape;1186;p208"/>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87" name="Google Shape;1187;p208"/>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F2F2F2"/>
        </a:solidFill>
      </p:bgPr>
    </p:bg>
    <p:spTree>
      <p:nvGrpSpPr>
        <p:cNvPr id="1188" name="Shape 1188"/>
        <p:cNvGrpSpPr/>
        <p:nvPr/>
      </p:nvGrpSpPr>
      <p:grpSpPr>
        <a:xfrm>
          <a:off x="0" y="0"/>
          <a:ext cx="0" cy="0"/>
          <a:chOff x="0" y="0"/>
          <a:chExt cx="0" cy="0"/>
        </a:xfrm>
      </p:grpSpPr>
      <p:sp>
        <p:nvSpPr>
          <p:cNvPr id="1189" name="Google Shape;1189;p209"/>
          <p:cNvSpPr txBox="1"/>
          <p:nvPr>
            <p:ph type="title"/>
          </p:nvPr>
        </p:nvSpPr>
        <p:spPr>
          <a:xfrm>
            <a:off x="457200" y="205978"/>
            <a:ext cx="8229600" cy="85725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90" name="Google Shape;1190;p209"/>
          <p:cNvSpPr txBox="1"/>
          <p:nvPr>
            <p:ph idx="1" type="body"/>
          </p:nvPr>
        </p:nvSpPr>
        <p:spPr>
          <a:xfrm>
            <a:off x="457200" y="1200151"/>
            <a:ext cx="8229600" cy="3394472"/>
          </a:xfrm>
          <a:prstGeom prst="rect">
            <a:avLst/>
          </a:prstGeom>
          <a:noFill/>
          <a:ln>
            <a:noFill/>
          </a:ln>
        </p:spPr>
        <p:txBody>
          <a:bodyPr anchorCtr="0" anchor="t" bIns="34275" lIns="68575" spcFirstLastPara="1" rIns="68575" wrap="square" tIns="34275">
            <a:normAutofit/>
          </a:bodyPr>
          <a:lstStyle>
            <a:lvl1pPr indent="-317500" lvl="0" marL="457200" algn="l">
              <a:spcBef>
                <a:spcPts val="300"/>
              </a:spcBef>
              <a:spcAft>
                <a:spcPts val="0"/>
              </a:spcAft>
              <a:buClr>
                <a:schemeClr val="dk1"/>
              </a:buClr>
              <a:buSzPts val="1400"/>
              <a:buChar char="•"/>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1191" name="Google Shape;1191;p209"/>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92" name="Google Shape;1192;p209"/>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93" name="Google Shape;1193;p209"/>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Title Slide">
  <p:cSld name="Master Title Slide">
    <p:spTree>
      <p:nvGrpSpPr>
        <p:cNvPr id="1194" name="Shape 1194"/>
        <p:cNvGrpSpPr/>
        <p:nvPr/>
      </p:nvGrpSpPr>
      <p:grpSpPr>
        <a:xfrm>
          <a:off x="0" y="0"/>
          <a:ext cx="0" cy="0"/>
          <a:chOff x="0" y="0"/>
          <a:chExt cx="0" cy="0"/>
        </a:xfrm>
      </p:grpSpPr>
      <p:sp>
        <p:nvSpPr>
          <p:cNvPr id="1195" name="Google Shape;1195;p210"/>
          <p:cNvSpPr/>
          <p:nvPr/>
        </p:nvSpPr>
        <p:spPr>
          <a:xfrm>
            <a:off x="0" y="0"/>
            <a:ext cx="9216190" cy="2800475"/>
          </a:xfrm>
          <a:prstGeom prst="rect">
            <a:avLst/>
          </a:prstGeom>
          <a:solidFill>
            <a:srgbClr val="0A538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196" name="Google Shape;1196;p210"/>
          <p:cNvSpPr txBox="1"/>
          <p:nvPr>
            <p:ph type="title"/>
          </p:nvPr>
        </p:nvSpPr>
        <p:spPr>
          <a:xfrm>
            <a:off x="664745" y="1400239"/>
            <a:ext cx="7886700" cy="994172"/>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lt1"/>
              </a:buClr>
              <a:buSzPts val="3300"/>
              <a:buFont typeface="Arial"/>
              <a:buNone/>
              <a:defRPr>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97" name="Google Shape;1197;p210"/>
          <p:cNvSpPr txBox="1"/>
          <p:nvPr>
            <p:ph idx="1" type="body"/>
          </p:nvPr>
        </p:nvSpPr>
        <p:spPr>
          <a:xfrm>
            <a:off x="664745" y="2924741"/>
            <a:ext cx="7886700" cy="1125140"/>
          </a:xfrm>
          <a:prstGeom prst="rect">
            <a:avLst/>
          </a:prstGeom>
          <a:noFill/>
          <a:ln>
            <a:noFill/>
          </a:ln>
        </p:spPr>
        <p:txBody>
          <a:bodyPr anchorCtr="0" anchor="t" bIns="34275" lIns="68575" spcFirstLastPara="1" rIns="68575" wrap="square" tIns="34275">
            <a:normAutofit/>
          </a:bodyPr>
          <a:lstStyle>
            <a:lvl1pPr indent="-228600" lvl="0" marL="457200" algn="l">
              <a:spcBef>
                <a:spcPts val="300"/>
              </a:spcBef>
              <a:spcAft>
                <a:spcPts val="0"/>
              </a:spcAft>
              <a:buClr>
                <a:srgbClr val="0C5587"/>
              </a:buClr>
              <a:buSzPts val="1400"/>
              <a:buNone/>
              <a:defRPr sz="1400">
                <a:solidFill>
                  <a:srgbClr val="0C5587"/>
                </a:solidFill>
                <a:latin typeface="Arial"/>
                <a:ea typeface="Arial"/>
                <a:cs typeface="Arial"/>
                <a:sym typeface="Arial"/>
              </a:defRPr>
            </a:lvl1pPr>
            <a:lvl2pPr indent="-228600" lvl="1" marL="914400" algn="l">
              <a:spcBef>
                <a:spcPts val="200"/>
              </a:spcBef>
              <a:spcAft>
                <a:spcPts val="0"/>
              </a:spcAft>
              <a:buClr>
                <a:srgbClr val="888888"/>
              </a:buClr>
              <a:buSzPts val="1100"/>
              <a:buNone/>
              <a:defRPr sz="1100">
                <a:solidFill>
                  <a:srgbClr val="888888"/>
                </a:solidFill>
              </a:defRPr>
            </a:lvl2pPr>
            <a:lvl3pPr indent="-228600" lvl="2" marL="1371600" algn="l">
              <a:spcBef>
                <a:spcPts val="200"/>
              </a:spcBef>
              <a:spcAft>
                <a:spcPts val="0"/>
              </a:spcAft>
              <a:buClr>
                <a:srgbClr val="888888"/>
              </a:buClr>
              <a:buSzPts val="1000"/>
              <a:buNone/>
              <a:defRPr sz="1000">
                <a:solidFill>
                  <a:srgbClr val="888888"/>
                </a:solidFill>
              </a:defRPr>
            </a:lvl3pPr>
            <a:lvl4pPr indent="-228600" lvl="3" marL="1828800" algn="l">
              <a:spcBef>
                <a:spcPts val="200"/>
              </a:spcBef>
              <a:spcAft>
                <a:spcPts val="0"/>
              </a:spcAft>
              <a:buClr>
                <a:srgbClr val="888888"/>
              </a:buClr>
              <a:buSzPts val="900"/>
              <a:buNone/>
              <a:defRPr sz="900">
                <a:solidFill>
                  <a:srgbClr val="888888"/>
                </a:solidFill>
              </a:defRPr>
            </a:lvl4pPr>
            <a:lvl5pPr indent="-228600" lvl="4" marL="2286000" algn="l">
              <a:spcBef>
                <a:spcPts val="200"/>
              </a:spcBef>
              <a:spcAft>
                <a:spcPts val="0"/>
              </a:spcAft>
              <a:buClr>
                <a:srgbClr val="888888"/>
              </a:buClr>
              <a:buSzPts val="900"/>
              <a:buNone/>
              <a:defRPr sz="900">
                <a:solidFill>
                  <a:srgbClr val="888888"/>
                </a:solidFill>
              </a:defRPr>
            </a:lvl5pPr>
            <a:lvl6pPr indent="-228600" lvl="5" marL="2743200" algn="l">
              <a:spcBef>
                <a:spcPts val="200"/>
              </a:spcBef>
              <a:spcAft>
                <a:spcPts val="0"/>
              </a:spcAft>
              <a:buClr>
                <a:srgbClr val="888888"/>
              </a:buClr>
              <a:buSzPts val="900"/>
              <a:buNone/>
              <a:defRPr sz="900">
                <a:solidFill>
                  <a:srgbClr val="888888"/>
                </a:solidFill>
              </a:defRPr>
            </a:lvl6pPr>
            <a:lvl7pPr indent="-228600" lvl="6" marL="3200400" algn="l">
              <a:spcBef>
                <a:spcPts val="200"/>
              </a:spcBef>
              <a:spcAft>
                <a:spcPts val="0"/>
              </a:spcAft>
              <a:buClr>
                <a:srgbClr val="888888"/>
              </a:buClr>
              <a:buSzPts val="900"/>
              <a:buNone/>
              <a:defRPr sz="900">
                <a:solidFill>
                  <a:srgbClr val="888888"/>
                </a:solidFill>
              </a:defRPr>
            </a:lvl7pPr>
            <a:lvl8pPr indent="-228600" lvl="7" marL="3657600" algn="l">
              <a:spcBef>
                <a:spcPts val="200"/>
              </a:spcBef>
              <a:spcAft>
                <a:spcPts val="0"/>
              </a:spcAft>
              <a:buClr>
                <a:srgbClr val="888888"/>
              </a:buClr>
              <a:buSzPts val="900"/>
              <a:buNone/>
              <a:defRPr sz="900">
                <a:solidFill>
                  <a:srgbClr val="888888"/>
                </a:solidFill>
              </a:defRPr>
            </a:lvl8pPr>
            <a:lvl9pPr indent="-228600" lvl="8" marL="4114800" algn="l">
              <a:spcBef>
                <a:spcPts val="200"/>
              </a:spcBef>
              <a:spcAft>
                <a:spcPts val="0"/>
              </a:spcAft>
              <a:buClr>
                <a:srgbClr val="888888"/>
              </a:buClr>
              <a:buSzPts val="900"/>
              <a:buNone/>
              <a:defRPr sz="900">
                <a:solidFill>
                  <a:srgbClr val="888888"/>
                </a:solidFill>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98" name="Shape 1198"/>
        <p:cNvGrpSpPr/>
        <p:nvPr/>
      </p:nvGrpSpPr>
      <p:grpSpPr>
        <a:xfrm>
          <a:off x="0" y="0"/>
          <a:ext cx="0" cy="0"/>
          <a:chOff x="0" y="0"/>
          <a:chExt cx="0" cy="0"/>
        </a:xfrm>
      </p:grpSpPr>
      <p:sp>
        <p:nvSpPr>
          <p:cNvPr id="1199" name="Google Shape;1199;p211"/>
          <p:cNvSpPr txBox="1"/>
          <p:nvPr>
            <p:ph type="title"/>
          </p:nvPr>
        </p:nvSpPr>
        <p:spPr>
          <a:xfrm>
            <a:off x="722313" y="3305176"/>
            <a:ext cx="7772400" cy="1021556"/>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chemeClr val="dk1"/>
              </a:buClr>
              <a:buSzPts val="3000"/>
              <a:buFont typeface="Calibri"/>
              <a:buNone/>
              <a:defRPr b="1" sz="30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00" name="Google Shape;1200;p211"/>
          <p:cNvSpPr txBox="1"/>
          <p:nvPr>
            <p:ph idx="1" type="body"/>
          </p:nvPr>
        </p:nvSpPr>
        <p:spPr>
          <a:xfrm>
            <a:off x="722313" y="2180035"/>
            <a:ext cx="7772400" cy="1125140"/>
          </a:xfrm>
          <a:prstGeom prst="rect">
            <a:avLst/>
          </a:prstGeom>
          <a:noFill/>
          <a:ln>
            <a:noFill/>
          </a:ln>
        </p:spPr>
        <p:txBody>
          <a:bodyPr anchorCtr="0" anchor="b" bIns="34275" lIns="68575" spcFirstLastPara="1" rIns="68575" wrap="square" tIns="34275">
            <a:normAutofit/>
          </a:bodyPr>
          <a:lstStyle>
            <a:lvl1pPr indent="-228600" lvl="0" marL="457200" algn="l">
              <a:spcBef>
                <a:spcPts val="300"/>
              </a:spcBef>
              <a:spcAft>
                <a:spcPts val="0"/>
              </a:spcAft>
              <a:buClr>
                <a:srgbClr val="888888"/>
              </a:buClr>
              <a:buSzPts val="1500"/>
              <a:buNone/>
              <a:defRPr sz="1500">
                <a:solidFill>
                  <a:srgbClr val="888888"/>
                </a:solidFill>
              </a:defRPr>
            </a:lvl1pPr>
            <a:lvl2pPr indent="-228600" lvl="1" marL="914400" algn="l">
              <a:spcBef>
                <a:spcPts val="300"/>
              </a:spcBef>
              <a:spcAft>
                <a:spcPts val="0"/>
              </a:spcAft>
              <a:buClr>
                <a:srgbClr val="888888"/>
              </a:buClr>
              <a:buSzPts val="1400"/>
              <a:buNone/>
              <a:defRPr sz="1400">
                <a:solidFill>
                  <a:srgbClr val="888888"/>
                </a:solidFill>
              </a:defRPr>
            </a:lvl2pPr>
            <a:lvl3pPr indent="-228600" lvl="2" marL="1371600" algn="l">
              <a:spcBef>
                <a:spcPts val="200"/>
              </a:spcBef>
              <a:spcAft>
                <a:spcPts val="0"/>
              </a:spcAft>
              <a:buClr>
                <a:srgbClr val="888888"/>
              </a:buClr>
              <a:buSzPts val="1200"/>
              <a:buNone/>
              <a:defRPr sz="1200">
                <a:solidFill>
                  <a:srgbClr val="888888"/>
                </a:solidFill>
              </a:defRPr>
            </a:lvl3pPr>
            <a:lvl4pPr indent="-228600" lvl="3" marL="1828800" algn="l">
              <a:spcBef>
                <a:spcPts val="200"/>
              </a:spcBef>
              <a:spcAft>
                <a:spcPts val="0"/>
              </a:spcAft>
              <a:buClr>
                <a:srgbClr val="888888"/>
              </a:buClr>
              <a:buSzPts val="1100"/>
              <a:buNone/>
              <a:defRPr sz="1100">
                <a:solidFill>
                  <a:srgbClr val="888888"/>
                </a:solidFill>
              </a:defRPr>
            </a:lvl4pPr>
            <a:lvl5pPr indent="-228600" lvl="4" marL="2286000" algn="l">
              <a:spcBef>
                <a:spcPts val="200"/>
              </a:spcBef>
              <a:spcAft>
                <a:spcPts val="0"/>
              </a:spcAft>
              <a:buClr>
                <a:srgbClr val="888888"/>
              </a:buClr>
              <a:buSzPts val="1100"/>
              <a:buNone/>
              <a:defRPr sz="1100">
                <a:solidFill>
                  <a:srgbClr val="888888"/>
                </a:solidFill>
              </a:defRPr>
            </a:lvl5pPr>
            <a:lvl6pPr indent="-228600" lvl="5" marL="2743200" algn="l">
              <a:spcBef>
                <a:spcPts val="200"/>
              </a:spcBef>
              <a:spcAft>
                <a:spcPts val="0"/>
              </a:spcAft>
              <a:buClr>
                <a:srgbClr val="888888"/>
              </a:buClr>
              <a:buSzPts val="1100"/>
              <a:buNone/>
              <a:defRPr sz="1100">
                <a:solidFill>
                  <a:srgbClr val="888888"/>
                </a:solidFill>
              </a:defRPr>
            </a:lvl6pPr>
            <a:lvl7pPr indent="-228600" lvl="6" marL="3200400" algn="l">
              <a:spcBef>
                <a:spcPts val="200"/>
              </a:spcBef>
              <a:spcAft>
                <a:spcPts val="0"/>
              </a:spcAft>
              <a:buClr>
                <a:srgbClr val="888888"/>
              </a:buClr>
              <a:buSzPts val="1100"/>
              <a:buNone/>
              <a:defRPr sz="1100">
                <a:solidFill>
                  <a:srgbClr val="888888"/>
                </a:solidFill>
              </a:defRPr>
            </a:lvl7pPr>
            <a:lvl8pPr indent="-228600" lvl="7" marL="3657600" algn="l">
              <a:spcBef>
                <a:spcPts val="200"/>
              </a:spcBef>
              <a:spcAft>
                <a:spcPts val="0"/>
              </a:spcAft>
              <a:buClr>
                <a:srgbClr val="888888"/>
              </a:buClr>
              <a:buSzPts val="1100"/>
              <a:buNone/>
              <a:defRPr sz="1100">
                <a:solidFill>
                  <a:srgbClr val="888888"/>
                </a:solidFill>
              </a:defRPr>
            </a:lvl8pPr>
            <a:lvl9pPr indent="-228600" lvl="8" marL="4114800" algn="l">
              <a:spcBef>
                <a:spcPts val="200"/>
              </a:spcBef>
              <a:spcAft>
                <a:spcPts val="0"/>
              </a:spcAft>
              <a:buClr>
                <a:srgbClr val="888888"/>
              </a:buClr>
              <a:buSzPts val="1100"/>
              <a:buNone/>
              <a:defRPr sz="1100">
                <a:solidFill>
                  <a:srgbClr val="888888"/>
                </a:solidFill>
              </a:defRPr>
            </a:lvl9pPr>
          </a:lstStyle>
          <a:p/>
        </p:txBody>
      </p:sp>
      <p:sp>
        <p:nvSpPr>
          <p:cNvPr id="1201" name="Google Shape;1201;p211"/>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02" name="Google Shape;1202;p211"/>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03" name="Google Shape;1203;p211"/>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04" name="Shape 1204"/>
        <p:cNvGrpSpPr/>
        <p:nvPr/>
      </p:nvGrpSpPr>
      <p:grpSpPr>
        <a:xfrm>
          <a:off x="0" y="0"/>
          <a:ext cx="0" cy="0"/>
          <a:chOff x="0" y="0"/>
          <a:chExt cx="0" cy="0"/>
        </a:xfrm>
      </p:grpSpPr>
      <p:sp>
        <p:nvSpPr>
          <p:cNvPr id="1205" name="Google Shape;1205;p212"/>
          <p:cNvSpPr txBox="1"/>
          <p:nvPr>
            <p:ph type="title"/>
          </p:nvPr>
        </p:nvSpPr>
        <p:spPr>
          <a:xfrm>
            <a:off x="457200" y="205978"/>
            <a:ext cx="8229600" cy="85725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06" name="Google Shape;1206;p212"/>
          <p:cNvSpPr txBox="1"/>
          <p:nvPr>
            <p:ph idx="1" type="body"/>
          </p:nvPr>
        </p:nvSpPr>
        <p:spPr>
          <a:xfrm>
            <a:off x="457200" y="1200151"/>
            <a:ext cx="4038600" cy="3394472"/>
          </a:xfrm>
          <a:prstGeom prst="rect">
            <a:avLst/>
          </a:prstGeom>
          <a:noFill/>
          <a:ln>
            <a:noFill/>
          </a:ln>
        </p:spPr>
        <p:txBody>
          <a:bodyPr anchorCtr="0" anchor="t" bIns="34275" lIns="68575" spcFirstLastPara="1" rIns="68575" wrap="square" tIns="34275">
            <a:normAutofit/>
          </a:bodyPr>
          <a:lstStyle>
            <a:lvl1pPr indent="-361950" lvl="0" marL="457200" algn="l">
              <a:spcBef>
                <a:spcPts val="400"/>
              </a:spcBef>
              <a:spcAft>
                <a:spcPts val="0"/>
              </a:spcAft>
              <a:buClr>
                <a:schemeClr val="dk1"/>
              </a:buClr>
              <a:buSzPts val="2100"/>
              <a:buChar char="•"/>
              <a:defRPr sz="2100"/>
            </a:lvl1pPr>
            <a:lvl2pPr indent="-342900" lvl="1" marL="914400" algn="l">
              <a:spcBef>
                <a:spcPts val="400"/>
              </a:spcBef>
              <a:spcAft>
                <a:spcPts val="0"/>
              </a:spcAft>
              <a:buClr>
                <a:schemeClr val="dk1"/>
              </a:buClr>
              <a:buSzPts val="1800"/>
              <a:buChar char="–"/>
              <a:defRPr sz="1800"/>
            </a:lvl2pPr>
            <a:lvl3pPr indent="-323850" lvl="2" marL="1371600" algn="l">
              <a:spcBef>
                <a:spcPts val="300"/>
              </a:spcBef>
              <a:spcAft>
                <a:spcPts val="0"/>
              </a:spcAft>
              <a:buClr>
                <a:schemeClr val="dk1"/>
              </a:buClr>
              <a:buSzPts val="1500"/>
              <a:buChar char="•"/>
              <a:defRPr sz="1500"/>
            </a:lvl3pPr>
            <a:lvl4pPr indent="-317500" lvl="3" marL="1828800" algn="l">
              <a:spcBef>
                <a:spcPts val="300"/>
              </a:spcBef>
              <a:spcAft>
                <a:spcPts val="0"/>
              </a:spcAft>
              <a:buClr>
                <a:schemeClr val="dk1"/>
              </a:buClr>
              <a:buSzPts val="1400"/>
              <a:buChar char="–"/>
              <a:defRPr sz="1400"/>
            </a:lvl4pPr>
            <a:lvl5pPr indent="-317500" lvl="4" marL="2286000" algn="l">
              <a:spcBef>
                <a:spcPts val="300"/>
              </a:spcBef>
              <a:spcAft>
                <a:spcPts val="0"/>
              </a:spcAft>
              <a:buClr>
                <a:schemeClr val="dk1"/>
              </a:buClr>
              <a:buSzPts val="1400"/>
              <a:buChar char="»"/>
              <a:defRPr sz="1400"/>
            </a:lvl5pPr>
            <a:lvl6pPr indent="-317500" lvl="5" marL="2743200" algn="l">
              <a:spcBef>
                <a:spcPts val="300"/>
              </a:spcBef>
              <a:spcAft>
                <a:spcPts val="0"/>
              </a:spcAft>
              <a:buClr>
                <a:schemeClr val="dk1"/>
              </a:buClr>
              <a:buSzPts val="1400"/>
              <a:buChar char="•"/>
              <a:defRPr sz="1400"/>
            </a:lvl6pPr>
            <a:lvl7pPr indent="-317500" lvl="6" marL="3200400" algn="l">
              <a:spcBef>
                <a:spcPts val="300"/>
              </a:spcBef>
              <a:spcAft>
                <a:spcPts val="0"/>
              </a:spcAft>
              <a:buClr>
                <a:schemeClr val="dk1"/>
              </a:buClr>
              <a:buSzPts val="1400"/>
              <a:buChar char="•"/>
              <a:defRPr sz="1400"/>
            </a:lvl7pPr>
            <a:lvl8pPr indent="-317500" lvl="7" marL="3657600" algn="l">
              <a:spcBef>
                <a:spcPts val="300"/>
              </a:spcBef>
              <a:spcAft>
                <a:spcPts val="0"/>
              </a:spcAft>
              <a:buClr>
                <a:schemeClr val="dk1"/>
              </a:buClr>
              <a:buSzPts val="1400"/>
              <a:buChar char="•"/>
              <a:defRPr sz="1400"/>
            </a:lvl8pPr>
            <a:lvl9pPr indent="-317500" lvl="8" marL="4114800" algn="l">
              <a:spcBef>
                <a:spcPts val="300"/>
              </a:spcBef>
              <a:spcAft>
                <a:spcPts val="0"/>
              </a:spcAft>
              <a:buClr>
                <a:schemeClr val="dk1"/>
              </a:buClr>
              <a:buSzPts val="1400"/>
              <a:buChar char="•"/>
              <a:defRPr sz="1400"/>
            </a:lvl9pPr>
          </a:lstStyle>
          <a:p/>
        </p:txBody>
      </p:sp>
      <p:sp>
        <p:nvSpPr>
          <p:cNvPr id="1207" name="Google Shape;1207;p212"/>
          <p:cNvSpPr txBox="1"/>
          <p:nvPr>
            <p:ph idx="2" type="body"/>
          </p:nvPr>
        </p:nvSpPr>
        <p:spPr>
          <a:xfrm>
            <a:off x="4648200" y="1200151"/>
            <a:ext cx="4038600" cy="3394472"/>
          </a:xfrm>
          <a:prstGeom prst="rect">
            <a:avLst/>
          </a:prstGeom>
          <a:noFill/>
          <a:ln>
            <a:noFill/>
          </a:ln>
        </p:spPr>
        <p:txBody>
          <a:bodyPr anchorCtr="0" anchor="t" bIns="34275" lIns="68575" spcFirstLastPara="1" rIns="68575" wrap="square" tIns="34275">
            <a:normAutofit/>
          </a:bodyPr>
          <a:lstStyle>
            <a:lvl1pPr indent="-361950" lvl="0" marL="457200" algn="l">
              <a:spcBef>
                <a:spcPts val="400"/>
              </a:spcBef>
              <a:spcAft>
                <a:spcPts val="0"/>
              </a:spcAft>
              <a:buClr>
                <a:schemeClr val="dk1"/>
              </a:buClr>
              <a:buSzPts val="2100"/>
              <a:buChar char="•"/>
              <a:defRPr sz="2100"/>
            </a:lvl1pPr>
            <a:lvl2pPr indent="-342900" lvl="1" marL="914400" algn="l">
              <a:spcBef>
                <a:spcPts val="400"/>
              </a:spcBef>
              <a:spcAft>
                <a:spcPts val="0"/>
              </a:spcAft>
              <a:buClr>
                <a:schemeClr val="dk1"/>
              </a:buClr>
              <a:buSzPts val="1800"/>
              <a:buChar char="–"/>
              <a:defRPr sz="1800"/>
            </a:lvl2pPr>
            <a:lvl3pPr indent="-323850" lvl="2" marL="1371600" algn="l">
              <a:spcBef>
                <a:spcPts val="300"/>
              </a:spcBef>
              <a:spcAft>
                <a:spcPts val="0"/>
              </a:spcAft>
              <a:buClr>
                <a:schemeClr val="dk1"/>
              </a:buClr>
              <a:buSzPts val="1500"/>
              <a:buChar char="•"/>
              <a:defRPr sz="1500"/>
            </a:lvl3pPr>
            <a:lvl4pPr indent="-317500" lvl="3" marL="1828800" algn="l">
              <a:spcBef>
                <a:spcPts val="300"/>
              </a:spcBef>
              <a:spcAft>
                <a:spcPts val="0"/>
              </a:spcAft>
              <a:buClr>
                <a:schemeClr val="dk1"/>
              </a:buClr>
              <a:buSzPts val="1400"/>
              <a:buChar char="–"/>
              <a:defRPr sz="1400"/>
            </a:lvl4pPr>
            <a:lvl5pPr indent="-317500" lvl="4" marL="2286000" algn="l">
              <a:spcBef>
                <a:spcPts val="300"/>
              </a:spcBef>
              <a:spcAft>
                <a:spcPts val="0"/>
              </a:spcAft>
              <a:buClr>
                <a:schemeClr val="dk1"/>
              </a:buClr>
              <a:buSzPts val="1400"/>
              <a:buChar char="»"/>
              <a:defRPr sz="1400"/>
            </a:lvl5pPr>
            <a:lvl6pPr indent="-317500" lvl="5" marL="2743200" algn="l">
              <a:spcBef>
                <a:spcPts val="300"/>
              </a:spcBef>
              <a:spcAft>
                <a:spcPts val="0"/>
              </a:spcAft>
              <a:buClr>
                <a:schemeClr val="dk1"/>
              </a:buClr>
              <a:buSzPts val="1400"/>
              <a:buChar char="•"/>
              <a:defRPr sz="1400"/>
            </a:lvl6pPr>
            <a:lvl7pPr indent="-317500" lvl="6" marL="3200400" algn="l">
              <a:spcBef>
                <a:spcPts val="300"/>
              </a:spcBef>
              <a:spcAft>
                <a:spcPts val="0"/>
              </a:spcAft>
              <a:buClr>
                <a:schemeClr val="dk1"/>
              </a:buClr>
              <a:buSzPts val="1400"/>
              <a:buChar char="•"/>
              <a:defRPr sz="1400"/>
            </a:lvl7pPr>
            <a:lvl8pPr indent="-317500" lvl="7" marL="3657600" algn="l">
              <a:spcBef>
                <a:spcPts val="300"/>
              </a:spcBef>
              <a:spcAft>
                <a:spcPts val="0"/>
              </a:spcAft>
              <a:buClr>
                <a:schemeClr val="dk1"/>
              </a:buClr>
              <a:buSzPts val="1400"/>
              <a:buChar char="•"/>
              <a:defRPr sz="1400"/>
            </a:lvl8pPr>
            <a:lvl9pPr indent="-317500" lvl="8" marL="4114800" algn="l">
              <a:spcBef>
                <a:spcPts val="300"/>
              </a:spcBef>
              <a:spcAft>
                <a:spcPts val="0"/>
              </a:spcAft>
              <a:buClr>
                <a:schemeClr val="dk1"/>
              </a:buClr>
              <a:buSzPts val="1400"/>
              <a:buChar char="•"/>
              <a:defRPr sz="1400"/>
            </a:lvl9pPr>
          </a:lstStyle>
          <a:p/>
        </p:txBody>
      </p:sp>
      <p:sp>
        <p:nvSpPr>
          <p:cNvPr id="1208" name="Google Shape;1208;p212"/>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09" name="Google Shape;1209;p212"/>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10" name="Google Shape;1210;p212"/>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11" name="Shape 1211"/>
        <p:cNvGrpSpPr/>
        <p:nvPr/>
      </p:nvGrpSpPr>
      <p:grpSpPr>
        <a:xfrm>
          <a:off x="0" y="0"/>
          <a:ext cx="0" cy="0"/>
          <a:chOff x="0" y="0"/>
          <a:chExt cx="0" cy="0"/>
        </a:xfrm>
      </p:grpSpPr>
      <p:sp>
        <p:nvSpPr>
          <p:cNvPr id="1212" name="Google Shape;1212;p213"/>
          <p:cNvSpPr txBox="1"/>
          <p:nvPr>
            <p:ph type="title"/>
          </p:nvPr>
        </p:nvSpPr>
        <p:spPr>
          <a:xfrm>
            <a:off x="457200" y="205978"/>
            <a:ext cx="8229600" cy="85725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13" name="Google Shape;1213;p213"/>
          <p:cNvSpPr txBox="1"/>
          <p:nvPr>
            <p:ph idx="1" type="body"/>
          </p:nvPr>
        </p:nvSpPr>
        <p:spPr>
          <a:xfrm>
            <a:off x="457200" y="1151335"/>
            <a:ext cx="4040188" cy="479822"/>
          </a:xfrm>
          <a:prstGeom prst="rect">
            <a:avLst/>
          </a:prstGeom>
          <a:noFill/>
          <a:ln>
            <a:noFill/>
          </a:ln>
        </p:spPr>
        <p:txBody>
          <a:bodyPr anchorCtr="0" anchor="b" bIns="34275" lIns="68575" spcFirstLastPara="1" rIns="68575" wrap="square" tIns="34275">
            <a:normAutofit/>
          </a:bodyPr>
          <a:lstStyle>
            <a:lvl1pPr indent="-228600" lvl="0" marL="457200" algn="l">
              <a:spcBef>
                <a:spcPts val="400"/>
              </a:spcBef>
              <a:spcAft>
                <a:spcPts val="0"/>
              </a:spcAft>
              <a:buClr>
                <a:schemeClr val="dk1"/>
              </a:buClr>
              <a:buSzPts val="1800"/>
              <a:buNone/>
              <a:defRPr b="1" sz="1800"/>
            </a:lvl1pPr>
            <a:lvl2pPr indent="-228600" lvl="1" marL="914400" algn="l">
              <a:spcBef>
                <a:spcPts val="300"/>
              </a:spcBef>
              <a:spcAft>
                <a:spcPts val="0"/>
              </a:spcAft>
              <a:buClr>
                <a:schemeClr val="dk1"/>
              </a:buClr>
              <a:buSzPts val="1500"/>
              <a:buNone/>
              <a:defRPr b="1" sz="1500"/>
            </a:lvl2pPr>
            <a:lvl3pPr indent="-228600" lvl="2" marL="1371600" algn="l">
              <a:spcBef>
                <a:spcPts val="300"/>
              </a:spcBef>
              <a:spcAft>
                <a:spcPts val="0"/>
              </a:spcAft>
              <a:buClr>
                <a:schemeClr val="dk1"/>
              </a:buClr>
              <a:buSzPts val="1400"/>
              <a:buNone/>
              <a:defRPr b="1" sz="1400"/>
            </a:lvl3pPr>
            <a:lvl4pPr indent="-228600" lvl="3" marL="1828800" algn="l">
              <a:spcBef>
                <a:spcPts val="200"/>
              </a:spcBef>
              <a:spcAft>
                <a:spcPts val="0"/>
              </a:spcAft>
              <a:buClr>
                <a:schemeClr val="dk1"/>
              </a:buClr>
              <a:buSzPts val="1200"/>
              <a:buNone/>
              <a:defRPr b="1" sz="1200"/>
            </a:lvl4pPr>
            <a:lvl5pPr indent="-228600" lvl="4" marL="2286000" algn="l">
              <a:spcBef>
                <a:spcPts val="200"/>
              </a:spcBef>
              <a:spcAft>
                <a:spcPts val="0"/>
              </a:spcAft>
              <a:buClr>
                <a:schemeClr val="dk1"/>
              </a:buClr>
              <a:buSzPts val="1200"/>
              <a:buNone/>
              <a:defRPr b="1" sz="1200"/>
            </a:lvl5pPr>
            <a:lvl6pPr indent="-228600" lvl="5" marL="2743200" algn="l">
              <a:spcBef>
                <a:spcPts val="200"/>
              </a:spcBef>
              <a:spcAft>
                <a:spcPts val="0"/>
              </a:spcAft>
              <a:buClr>
                <a:schemeClr val="dk1"/>
              </a:buClr>
              <a:buSzPts val="1200"/>
              <a:buNone/>
              <a:defRPr b="1" sz="1200"/>
            </a:lvl6pPr>
            <a:lvl7pPr indent="-228600" lvl="6" marL="3200400" algn="l">
              <a:spcBef>
                <a:spcPts val="200"/>
              </a:spcBef>
              <a:spcAft>
                <a:spcPts val="0"/>
              </a:spcAft>
              <a:buClr>
                <a:schemeClr val="dk1"/>
              </a:buClr>
              <a:buSzPts val="1200"/>
              <a:buNone/>
              <a:defRPr b="1" sz="1200"/>
            </a:lvl7pPr>
            <a:lvl8pPr indent="-228600" lvl="7" marL="3657600" algn="l">
              <a:spcBef>
                <a:spcPts val="200"/>
              </a:spcBef>
              <a:spcAft>
                <a:spcPts val="0"/>
              </a:spcAft>
              <a:buClr>
                <a:schemeClr val="dk1"/>
              </a:buClr>
              <a:buSzPts val="1200"/>
              <a:buNone/>
              <a:defRPr b="1" sz="1200"/>
            </a:lvl8pPr>
            <a:lvl9pPr indent="-228600" lvl="8" marL="4114800" algn="l">
              <a:spcBef>
                <a:spcPts val="200"/>
              </a:spcBef>
              <a:spcAft>
                <a:spcPts val="0"/>
              </a:spcAft>
              <a:buClr>
                <a:schemeClr val="dk1"/>
              </a:buClr>
              <a:buSzPts val="1200"/>
              <a:buNone/>
              <a:defRPr b="1" sz="1200"/>
            </a:lvl9pPr>
          </a:lstStyle>
          <a:p/>
        </p:txBody>
      </p:sp>
      <p:sp>
        <p:nvSpPr>
          <p:cNvPr id="1214" name="Google Shape;1214;p213"/>
          <p:cNvSpPr txBox="1"/>
          <p:nvPr>
            <p:ph idx="2" type="body"/>
          </p:nvPr>
        </p:nvSpPr>
        <p:spPr>
          <a:xfrm>
            <a:off x="457200" y="1631156"/>
            <a:ext cx="4040188" cy="2963466"/>
          </a:xfrm>
          <a:prstGeom prst="rect">
            <a:avLst/>
          </a:prstGeom>
          <a:noFill/>
          <a:ln>
            <a:noFill/>
          </a:ln>
        </p:spPr>
        <p:txBody>
          <a:bodyPr anchorCtr="0" anchor="t" bIns="34275" lIns="68575" spcFirstLastPara="1" rIns="68575" wrap="square" tIns="34275">
            <a:normAutofit/>
          </a:bodyPr>
          <a:lstStyle>
            <a:lvl1pPr indent="-342900" lvl="0" marL="457200" algn="l">
              <a:spcBef>
                <a:spcPts val="400"/>
              </a:spcBef>
              <a:spcAft>
                <a:spcPts val="0"/>
              </a:spcAft>
              <a:buClr>
                <a:schemeClr val="dk1"/>
              </a:buClr>
              <a:buSzPts val="1800"/>
              <a:buChar char="•"/>
              <a:defRPr sz="1800"/>
            </a:lvl1pPr>
            <a:lvl2pPr indent="-323850" lvl="1" marL="914400" algn="l">
              <a:spcBef>
                <a:spcPts val="300"/>
              </a:spcBef>
              <a:spcAft>
                <a:spcPts val="0"/>
              </a:spcAft>
              <a:buClr>
                <a:schemeClr val="dk1"/>
              </a:buClr>
              <a:buSzPts val="1500"/>
              <a:buChar char="–"/>
              <a:defRPr sz="1500"/>
            </a:lvl2pPr>
            <a:lvl3pPr indent="-317500" lvl="2" marL="1371600" algn="l">
              <a:spcBef>
                <a:spcPts val="300"/>
              </a:spcBef>
              <a:spcAft>
                <a:spcPts val="0"/>
              </a:spcAft>
              <a:buClr>
                <a:schemeClr val="dk1"/>
              </a:buClr>
              <a:buSzPts val="1400"/>
              <a:buChar char="•"/>
              <a:defRPr sz="1400"/>
            </a:lvl3pPr>
            <a:lvl4pPr indent="-304800" lvl="3" marL="1828800" algn="l">
              <a:spcBef>
                <a:spcPts val="200"/>
              </a:spcBef>
              <a:spcAft>
                <a:spcPts val="0"/>
              </a:spcAft>
              <a:buClr>
                <a:schemeClr val="dk1"/>
              </a:buClr>
              <a:buSzPts val="1200"/>
              <a:buChar char="–"/>
              <a:defRPr sz="1200"/>
            </a:lvl4pPr>
            <a:lvl5pPr indent="-304800" lvl="4" marL="2286000" algn="l">
              <a:spcBef>
                <a:spcPts val="200"/>
              </a:spcBef>
              <a:spcAft>
                <a:spcPts val="0"/>
              </a:spcAft>
              <a:buClr>
                <a:schemeClr val="dk1"/>
              </a:buClr>
              <a:buSzPts val="1200"/>
              <a:buChar char="»"/>
              <a:defRPr sz="1200"/>
            </a:lvl5pPr>
            <a:lvl6pPr indent="-304800" lvl="5" marL="2743200" algn="l">
              <a:spcBef>
                <a:spcPts val="200"/>
              </a:spcBef>
              <a:spcAft>
                <a:spcPts val="0"/>
              </a:spcAft>
              <a:buClr>
                <a:schemeClr val="dk1"/>
              </a:buClr>
              <a:buSzPts val="1200"/>
              <a:buChar char="•"/>
              <a:defRPr sz="1200"/>
            </a:lvl6pPr>
            <a:lvl7pPr indent="-304800" lvl="6" marL="3200400" algn="l">
              <a:spcBef>
                <a:spcPts val="200"/>
              </a:spcBef>
              <a:spcAft>
                <a:spcPts val="0"/>
              </a:spcAft>
              <a:buClr>
                <a:schemeClr val="dk1"/>
              </a:buClr>
              <a:buSzPts val="1200"/>
              <a:buChar char="•"/>
              <a:defRPr sz="1200"/>
            </a:lvl7pPr>
            <a:lvl8pPr indent="-304800" lvl="7" marL="3657600" algn="l">
              <a:spcBef>
                <a:spcPts val="200"/>
              </a:spcBef>
              <a:spcAft>
                <a:spcPts val="0"/>
              </a:spcAft>
              <a:buClr>
                <a:schemeClr val="dk1"/>
              </a:buClr>
              <a:buSzPts val="1200"/>
              <a:buChar char="•"/>
              <a:defRPr sz="1200"/>
            </a:lvl8pPr>
            <a:lvl9pPr indent="-304800" lvl="8" marL="4114800" algn="l">
              <a:spcBef>
                <a:spcPts val="200"/>
              </a:spcBef>
              <a:spcAft>
                <a:spcPts val="0"/>
              </a:spcAft>
              <a:buClr>
                <a:schemeClr val="dk1"/>
              </a:buClr>
              <a:buSzPts val="1200"/>
              <a:buChar char="•"/>
              <a:defRPr sz="1200"/>
            </a:lvl9pPr>
          </a:lstStyle>
          <a:p/>
        </p:txBody>
      </p:sp>
      <p:sp>
        <p:nvSpPr>
          <p:cNvPr id="1215" name="Google Shape;1215;p213"/>
          <p:cNvSpPr txBox="1"/>
          <p:nvPr>
            <p:ph idx="3" type="body"/>
          </p:nvPr>
        </p:nvSpPr>
        <p:spPr>
          <a:xfrm>
            <a:off x="4645026" y="1151335"/>
            <a:ext cx="4041775" cy="479822"/>
          </a:xfrm>
          <a:prstGeom prst="rect">
            <a:avLst/>
          </a:prstGeom>
          <a:noFill/>
          <a:ln>
            <a:noFill/>
          </a:ln>
        </p:spPr>
        <p:txBody>
          <a:bodyPr anchorCtr="0" anchor="b" bIns="34275" lIns="68575" spcFirstLastPara="1" rIns="68575" wrap="square" tIns="34275">
            <a:normAutofit/>
          </a:bodyPr>
          <a:lstStyle>
            <a:lvl1pPr indent="-228600" lvl="0" marL="457200" algn="l">
              <a:spcBef>
                <a:spcPts val="400"/>
              </a:spcBef>
              <a:spcAft>
                <a:spcPts val="0"/>
              </a:spcAft>
              <a:buClr>
                <a:schemeClr val="dk1"/>
              </a:buClr>
              <a:buSzPts val="1800"/>
              <a:buNone/>
              <a:defRPr b="1" sz="1800"/>
            </a:lvl1pPr>
            <a:lvl2pPr indent="-228600" lvl="1" marL="914400" algn="l">
              <a:spcBef>
                <a:spcPts val="300"/>
              </a:spcBef>
              <a:spcAft>
                <a:spcPts val="0"/>
              </a:spcAft>
              <a:buClr>
                <a:schemeClr val="dk1"/>
              </a:buClr>
              <a:buSzPts val="1500"/>
              <a:buNone/>
              <a:defRPr b="1" sz="1500"/>
            </a:lvl2pPr>
            <a:lvl3pPr indent="-228600" lvl="2" marL="1371600" algn="l">
              <a:spcBef>
                <a:spcPts val="300"/>
              </a:spcBef>
              <a:spcAft>
                <a:spcPts val="0"/>
              </a:spcAft>
              <a:buClr>
                <a:schemeClr val="dk1"/>
              </a:buClr>
              <a:buSzPts val="1400"/>
              <a:buNone/>
              <a:defRPr b="1" sz="1400"/>
            </a:lvl3pPr>
            <a:lvl4pPr indent="-228600" lvl="3" marL="1828800" algn="l">
              <a:spcBef>
                <a:spcPts val="200"/>
              </a:spcBef>
              <a:spcAft>
                <a:spcPts val="0"/>
              </a:spcAft>
              <a:buClr>
                <a:schemeClr val="dk1"/>
              </a:buClr>
              <a:buSzPts val="1200"/>
              <a:buNone/>
              <a:defRPr b="1" sz="1200"/>
            </a:lvl4pPr>
            <a:lvl5pPr indent="-228600" lvl="4" marL="2286000" algn="l">
              <a:spcBef>
                <a:spcPts val="200"/>
              </a:spcBef>
              <a:spcAft>
                <a:spcPts val="0"/>
              </a:spcAft>
              <a:buClr>
                <a:schemeClr val="dk1"/>
              </a:buClr>
              <a:buSzPts val="1200"/>
              <a:buNone/>
              <a:defRPr b="1" sz="1200"/>
            </a:lvl5pPr>
            <a:lvl6pPr indent="-228600" lvl="5" marL="2743200" algn="l">
              <a:spcBef>
                <a:spcPts val="200"/>
              </a:spcBef>
              <a:spcAft>
                <a:spcPts val="0"/>
              </a:spcAft>
              <a:buClr>
                <a:schemeClr val="dk1"/>
              </a:buClr>
              <a:buSzPts val="1200"/>
              <a:buNone/>
              <a:defRPr b="1" sz="1200"/>
            </a:lvl6pPr>
            <a:lvl7pPr indent="-228600" lvl="6" marL="3200400" algn="l">
              <a:spcBef>
                <a:spcPts val="200"/>
              </a:spcBef>
              <a:spcAft>
                <a:spcPts val="0"/>
              </a:spcAft>
              <a:buClr>
                <a:schemeClr val="dk1"/>
              </a:buClr>
              <a:buSzPts val="1200"/>
              <a:buNone/>
              <a:defRPr b="1" sz="1200"/>
            </a:lvl7pPr>
            <a:lvl8pPr indent="-228600" lvl="7" marL="3657600" algn="l">
              <a:spcBef>
                <a:spcPts val="200"/>
              </a:spcBef>
              <a:spcAft>
                <a:spcPts val="0"/>
              </a:spcAft>
              <a:buClr>
                <a:schemeClr val="dk1"/>
              </a:buClr>
              <a:buSzPts val="1200"/>
              <a:buNone/>
              <a:defRPr b="1" sz="1200"/>
            </a:lvl8pPr>
            <a:lvl9pPr indent="-228600" lvl="8" marL="4114800" algn="l">
              <a:spcBef>
                <a:spcPts val="200"/>
              </a:spcBef>
              <a:spcAft>
                <a:spcPts val="0"/>
              </a:spcAft>
              <a:buClr>
                <a:schemeClr val="dk1"/>
              </a:buClr>
              <a:buSzPts val="1200"/>
              <a:buNone/>
              <a:defRPr b="1" sz="1200"/>
            </a:lvl9pPr>
          </a:lstStyle>
          <a:p/>
        </p:txBody>
      </p:sp>
      <p:sp>
        <p:nvSpPr>
          <p:cNvPr id="1216" name="Google Shape;1216;p213"/>
          <p:cNvSpPr txBox="1"/>
          <p:nvPr>
            <p:ph idx="4" type="body"/>
          </p:nvPr>
        </p:nvSpPr>
        <p:spPr>
          <a:xfrm>
            <a:off x="4645026" y="1631156"/>
            <a:ext cx="4041775" cy="2963466"/>
          </a:xfrm>
          <a:prstGeom prst="rect">
            <a:avLst/>
          </a:prstGeom>
          <a:noFill/>
          <a:ln>
            <a:noFill/>
          </a:ln>
        </p:spPr>
        <p:txBody>
          <a:bodyPr anchorCtr="0" anchor="t" bIns="34275" lIns="68575" spcFirstLastPara="1" rIns="68575" wrap="square" tIns="34275">
            <a:normAutofit/>
          </a:bodyPr>
          <a:lstStyle>
            <a:lvl1pPr indent="-342900" lvl="0" marL="457200" algn="l">
              <a:spcBef>
                <a:spcPts val="400"/>
              </a:spcBef>
              <a:spcAft>
                <a:spcPts val="0"/>
              </a:spcAft>
              <a:buClr>
                <a:schemeClr val="dk1"/>
              </a:buClr>
              <a:buSzPts val="1800"/>
              <a:buChar char="•"/>
              <a:defRPr sz="1800"/>
            </a:lvl1pPr>
            <a:lvl2pPr indent="-323850" lvl="1" marL="914400" algn="l">
              <a:spcBef>
                <a:spcPts val="300"/>
              </a:spcBef>
              <a:spcAft>
                <a:spcPts val="0"/>
              </a:spcAft>
              <a:buClr>
                <a:schemeClr val="dk1"/>
              </a:buClr>
              <a:buSzPts val="1500"/>
              <a:buChar char="–"/>
              <a:defRPr sz="1500"/>
            </a:lvl2pPr>
            <a:lvl3pPr indent="-317500" lvl="2" marL="1371600" algn="l">
              <a:spcBef>
                <a:spcPts val="300"/>
              </a:spcBef>
              <a:spcAft>
                <a:spcPts val="0"/>
              </a:spcAft>
              <a:buClr>
                <a:schemeClr val="dk1"/>
              </a:buClr>
              <a:buSzPts val="1400"/>
              <a:buChar char="•"/>
              <a:defRPr sz="1400"/>
            </a:lvl3pPr>
            <a:lvl4pPr indent="-304800" lvl="3" marL="1828800" algn="l">
              <a:spcBef>
                <a:spcPts val="200"/>
              </a:spcBef>
              <a:spcAft>
                <a:spcPts val="0"/>
              </a:spcAft>
              <a:buClr>
                <a:schemeClr val="dk1"/>
              </a:buClr>
              <a:buSzPts val="1200"/>
              <a:buChar char="–"/>
              <a:defRPr sz="1200"/>
            </a:lvl4pPr>
            <a:lvl5pPr indent="-304800" lvl="4" marL="2286000" algn="l">
              <a:spcBef>
                <a:spcPts val="200"/>
              </a:spcBef>
              <a:spcAft>
                <a:spcPts val="0"/>
              </a:spcAft>
              <a:buClr>
                <a:schemeClr val="dk1"/>
              </a:buClr>
              <a:buSzPts val="1200"/>
              <a:buChar char="»"/>
              <a:defRPr sz="1200"/>
            </a:lvl5pPr>
            <a:lvl6pPr indent="-304800" lvl="5" marL="2743200" algn="l">
              <a:spcBef>
                <a:spcPts val="200"/>
              </a:spcBef>
              <a:spcAft>
                <a:spcPts val="0"/>
              </a:spcAft>
              <a:buClr>
                <a:schemeClr val="dk1"/>
              </a:buClr>
              <a:buSzPts val="1200"/>
              <a:buChar char="•"/>
              <a:defRPr sz="1200"/>
            </a:lvl6pPr>
            <a:lvl7pPr indent="-304800" lvl="6" marL="3200400" algn="l">
              <a:spcBef>
                <a:spcPts val="200"/>
              </a:spcBef>
              <a:spcAft>
                <a:spcPts val="0"/>
              </a:spcAft>
              <a:buClr>
                <a:schemeClr val="dk1"/>
              </a:buClr>
              <a:buSzPts val="1200"/>
              <a:buChar char="•"/>
              <a:defRPr sz="1200"/>
            </a:lvl7pPr>
            <a:lvl8pPr indent="-304800" lvl="7" marL="3657600" algn="l">
              <a:spcBef>
                <a:spcPts val="200"/>
              </a:spcBef>
              <a:spcAft>
                <a:spcPts val="0"/>
              </a:spcAft>
              <a:buClr>
                <a:schemeClr val="dk1"/>
              </a:buClr>
              <a:buSzPts val="1200"/>
              <a:buChar char="•"/>
              <a:defRPr sz="1200"/>
            </a:lvl8pPr>
            <a:lvl9pPr indent="-304800" lvl="8" marL="4114800" algn="l">
              <a:spcBef>
                <a:spcPts val="200"/>
              </a:spcBef>
              <a:spcAft>
                <a:spcPts val="0"/>
              </a:spcAft>
              <a:buClr>
                <a:schemeClr val="dk1"/>
              </a:buClr>
              <a:buSzPts val="1200"/>
              <a:buChar char="•"/>
              <a:defRPr sz="1200"/>
            </a:lvl9pPr>
          </a:lstStyle>
          <a:p/>
        </p:txBody>
      </p:sp>
      <p:sp>
        <p:nvSpPr>
          <p:cNvPr id="1217" name="Google Shape;1217;p213"/>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18" name="Google Shape;1218;p213"/>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19" name="Google Shape;1219;p213"/>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Slide – White">
  <p:cSld name="Two Column Slide – White">
    <p:spTree>
      <p:nvGrpSpPr>
        <p:cNvPr id="99" name="Shape 99"/>
        <p:cNvGrpSpPr/>
        <p:nvPr/>
      </p:nvGrpSpPr>
      <p:grpSpPr>
        <a:xfrm>
          <a:off x="0" y="0"/>
          <a:ext cx="0" cy="0"/>
          <a:chOff x="0" y="0"/>
          <a:chExt cx="0" cy="0"/>
        </a:xfrm>
      </p:grpSpPr>
      <p:sp>
        <p:nvSpPr>
          <p:cNvPr id="100" name="Google Shape;100;p22"/>
          <p:cNvSpPr txBox="1"/>
          <p:nvPr>
            <p:ph idx="11" type="ftr"/>
          </p:nvPr>
        </p:nvSpPr>
        <p:spPr>
          <a:xfrm>
            <a:off x="548150" y="4852597"/>
            <a:ext cx="4311000" cy="103500"/>
          </a:xfrm>
          <a:prstGeom prst="rect">
            <a:avLst/>
          </a:prstGeom>
          <a:noFill/>
          <a:ln>
            <a:noFill/>
          </a:ln>
        </p:spPr>
        <p:txBody>
          <a:bodyPr anchorCtr="0" anchor="ctr" bIns="34275" lIns="68575" spcFirstLastPara="1" rIns="68575" wrap="square" tIns="34275">
            <a:sp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22"/>
          <p:cNvSpPr txBox="1"/>
          <p:nvPr>
            <p:ph idx="12" type="sldNum"/>
          </p:nvPr>
        </p:nvSpPr>
        <p:spPr>
          <a:xfrm>
            <a:off x="272107" y="4840130"/>
            <a:ext cx="246300" cy="253800"/>
          </a:xfrm>
          <a:prstGeom prst="rect">
            <a:avLst/>
          </a:prstGeom>
          <a:noFill/>
          <a:ln>
            <a:noFill/>
          </a:ln>
        </p:spPr>
        <p:txBody>
          <a:bodyPr anchorCtr="0" anchor="ctr" bIns="34275" lIns="68575" spcFirstLastPara="1" rIns="68575" wrap="square" tIns="34275">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2" name="Google Shape;102;p22"/>
          <p:cNvSpPr txBox="1"/>
          <p:nvPr>
            <p:ph idx="1" type="body"/>
          </p:nvPr>
        </p:nvSpPr>
        <p:spPr>
          <a:xfrm>
            <a:off x="456926" y="1420745"/>
            <a:ext cx="3826800" cy="2853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SzPts val="1400"/>
              <a:buNone/>
              <a:defRPr/>
            </a:lvl1pPr>
            <a:lvl2pPr indent="-228600" lvl="1" marL="914400" algn="l">
              <a:lnSpc>
                <a:spcPct val="90000"/>
              </a:lnSpc>
              <a:spcBef>
                <a:spcPts val="500"/>
              </a:spcBef>
              <a:spcAft>
                <a:spcPts val="0"/>
              </a:spcAft>
              <a:buSzPts val="1400"/>
              <a:buNone/>
              <a:defRPr/>
            </a:lvl2pPr>
            <a:lvl3pPr indent="-228600" lvl="2" marL="1371600" algn="l">
              <a:lnSpc>
                <a:spcPct val="90000"/>
              </a:lnSpc>
              <a:spcBef>
                <a:spcPts val="500"/>
              </a:spcBef>
              <a:spcAft>
                <a:spcPts val="0"/>
              </a:spcAft>
              <a:buSzPts val="1400"/>
              <a:buNone/>
              <a:defRPr/>
            </a:lvl3pPr>
            <a:lvl4pPr indent="-228600" lvl="3" marL="1828800" algn="l">
              <a:lnSpc>
                <a:spcPct val="90000"/>
              </a:lnSpc>
              <a:spcBef>
                <a:spcPts val="500"/>
              </a:spcBef>
              <a:spcAft>
                <a:spcPts val="0"/>
              </a:spcAft>
              <a:buSzPts val="1400"/>
              <a:buNone/>
              <a:defRPr/>
            </a:lvl4pPr>
            <a:lvl5pPr indent="-228600" lvl="4" marL="2286000" algn="l">
              <a:lnSpc>
                <a:spcPct val="90000"/>
              </a:lnSpc>
              <a:spcBef>
                <a:spcPts val="500"/>
              </a:spcBef>
              <a:spcAft>
                <a:spcPts val="0"/>
              </a:spcAft>
              <a:buSzPts val="1400"/>
              <a:buNone/>
              <a:defRPr/>
            </a:lvl5pPr>
            <a:lvl6pPr indent="-228600" lvl="5" marL="2743200" algn="l">
              <a:lnSpc>
                <a:spcPct val="90000"/>
              </a:lnSpc>
              <a:spcBef>
                <a:spcPts val="500"/>
              </a:spcBef>
              <a:spcAft>
                <a:spcPts val="0"/>
              </a:spcAft>
              <a:buClr>
                <a:schemeClr val="dk1"/>
              </a:buClr>
              <a:buSzPts val="1400"/>
              <a:buNone/>
              <a:defRPr/>
            </a:lvl6pPr>
            <a:lvl7pPr indent="-228600" lvl="6" marL="3200400" algn="l">
              <a:lnSpc>
                <a:spcPct val="90000"/>
              </a:lnSpc>
              <a:spcBef>
                <a:spcPts val="400"/>
              </a:spcBef>
              <a:spcAft>
                <a:spcPts val="0"/>
              </a:spcAft>
              <a:buClr>
                <a:schemeClr val="dk1"/>
              </a:buClr>
              <a:buSzPts val="1400"/>
              <a:buNone/>
              <a:defRPr/>
            </a:lvl7pPr>
            <a:lvl8pPr indent="-228600" lvl="7" marL="3657600" algn="l">
              <a:lnSpc>
                <a:spcPct val="90000"/>
              </a:lnSpc>
              <a:spcBef>
                <a:spcPts val="400"/>
              </a:spcBef>
              <a:spcAft>
                <a:spcPts val="0"/>
              </a:spcAft>
              <a:buClr>
                <a:schemeClr val="dk1"/>
              </a:buClr>
              <a:buSzPts val="1400"/>
              <a:buNone/>
              <a:defRPr/>
            </a:lvl8pPr>
            <a:lvl9pPr indent="-228600" lvl="8" marL="4114800" algn="l">
              <a:lnSpc>
                <a:spcPct val="90000"/>
              </a:lnSpc>
              <a:spcBef>
                <a:spcPts val="400"/>
              </a:spcBef>
              <a:spcAft>
                <a:spcPts val="0"/>
              </a:spcAft>
              <a:buClr>
                <a:schemeClr val="dk1"/>
              </a:buClr>
              <a:buSzPts val="1400"/>
              <a:buNone/>
              <a:defRPr/>
            </a:lvl9pPr>
          </a:lstStyle>
          <a:p/>
        </p:txBody>
      </p:sp>
      <p:sp>
        <p:nvSpPr>
          <p:cNvPr id="103" name="Google Shape;103;p22"/>
          <p:cNvSpPr txBox="1"/>
          <p:nvPr>
            <p:ph idx="2" type="body"/>
          </p:nvPr>
        </p:nvSpPr>
        <p:spPr>
          <a:xfrm>
            <a:off x="4790387" y="1420745"/>
            <a:ext cx="3826800" cy="2853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SzPts val="1400"/>
              <a:buNone/>
              <a:defRPr/>
            </a:lvl1pPr>
            <a:lvl2pPr indent="-228600" lvl="1" marL="914400" algn="l">
              <a:lnSpc>
                <a:spcPct val="90000"/>
              </a:lnSpc>
              <a:spcBef>
                <a:spcPts val="500"/>
              </a:spcBef>
              <a:spcAft>
                <a:spcPts val="0"/>
              </a:spcAft>
              <a:buSzPts val="1400"/>
              <a:buNone/>
              <a:defRPr/>
            </a:lvl2pPr>
            <a:lvl3pPr indent="-228600" lvl="2" marL="1371600" algn="l">
              <a:lnSpc>
                <a:spcPct val="90000"/>
              </a:lnSpc>
              <a:spcBef>
                <a:spcPts val="500"/>
              </a:spcBef>
              <a:spcAft>
                <a:spcPts val="0"/>
              </a:spcAft>
              <a:buSzPts val="1400"/>
              <a:buNone/>
              <a:defRPr/>
            </a:lvl3pPr>
            <a:lvl4pPr indent="-228600" lvl="3" marL="1828800" algn="l">
              <a:lnSpc>
                <a:spcPct val="90000"/>
              </a:lnSpc>
              <a:spcBef>
                <a:spcPts val="500"/>
              </a:spcBef>
              <a:spcAft>
                <a:spcPts val="0"/>
              </a:spcAft>
              <a:buSzPts val="1400"/>
              <a:buNone/>
              <a:defRPr/>
            </a:lvl4pPr>
            <a:lvl5pPr indent="-228600" lvl="4" marL="2286000" algn="l">
              <a:lnSpc>
                <a:spcPct val="90000"/>
              </a:lnSpc>
              <a:spcBef>
                <a:spcPts val="500"/>
              </a:spcBef>
              <a:spcAft>
                <a:spcPts val="0"/>
              </a:spcAft>
              <a:buSzPts val="1400"/>
              <a:buNone/>
              <a:defRPr/>
            </a:lvl5pPr>
            <a:lvl6pPr indent="-228600" lvl="5" marL="2743200" algn="l">
              <a:lnSpc>
                <a:spcPct val="90000"/>
              </a:lnSpc>
              <a:spcBef>
                <a:spcPts val="500"/>
              </a:spcBef>
              <a:spcAft>
                <a:spcPts val="0"/>
              </a:spcAft>
              <a:buClr>
                <a:schemeClr val="dk1"/>
              </a:buClr>
              <a:buSzPts val="1400"/>
              <a:buNone/>
              <a:defRPr/>
            </a:lvl6pPr>
            <a:lvl7pPr indent="-228600" lvl="6" marL="3200400" algn="l">
              <a:lnSpc>
                <a:spcPct val="90000"/>
              </a:lnSpc>
              <a:spcBef>
                <a:spcPts val="400"/>
              </a:spcBef>
              <a:spcAft>
                <a:spcPts val="0"/>
              </a:spcAft>
              <a:buClr>
                <a:schemeClr val="dk1"/>
              </a:buClr>
              <a:buSzPts val="1400"/>
              <a:buNone/>
              <a:defRPr/>
            </a:lvl7pPr>
            <a:lvl8pPr indent="-228600" lvl="7" marL="3657600" algn="l">
              <a:lnSpc>
                <a:spcPct val="90000"/>
              </a:lnSpc>
              <a:spcBef>
                <a:spcPts val="400"/>
              </a:spcBef>
              <a:spcAft>
                <a:spcPts val="0"/>
              </a:spcAft>
              <a:buClr>
                <a:schemeClr val="dk1"/>
              </a:buClr>
              <a:buSzPts val="1400"/>
              <a:buNone/>
              <a:defRPr/>
            </a:lvl8pPr>
            <a:lvl9pPr indent="-228600" lvl="8" marL="4114800" algn="l">
              <a:lnSpc>
                <a:spcPct val="90000"/>
              </a:lnSpc>
              <a:spcBef>
                <a:spcPts val="400"/>
              </a:spcBef>
              <a:spcAft>
                <a:spcPts val="0"/>
              </a:spcAft>
              <a:buClr>
                <a:schemeClr val="dk1"/>
              </a:buClr>
              <a:buSzPts val="1400"/>
              <a:buNone/>
              <a:defRPr/>
            </a:lvl9pPr>
          </a:lstStyle>
          <a:p/>
        </p:txBody>
      </p:sp>
      <p:sp>
        <p:nvSpPr>
          <p:cNvPr id="104" name="Google Shape;104;p22"/>
          <p:cNvSpPr txBox="1"/>
          <p:nvPr>
            <p:ph type="title"/>
          </p:nvPr>
        </p:nvSpPr>
        <p:spPr>
          <a:xfrm>
            <a:off x="453585" y="318752"/>
            <a:ext cx="8173500" cy="458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rgbClr val="2D6E8D"/>
              </a:buClr>
              <a:buSzPts val="2700"/>
              <a:buFont typeface="Calibri"/>
              <a:buNone/>
              <a:defRPr sz="2700">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5" name="Google Shape;105;p22"/>
          <p:cNvSpPr txBox="1"/>
          <p:nvPr>
            <p:ph idx="3" type="body"/>
          </p:nvPr>
        </p:nvSpPr>
        <p:spPr>
          <a:xfrm>
            <a:off x="457202" y="695740"/>
            <a:ext cx="8169900" cy="3579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SzPts val="1400"/>
              <a:buNone/>
              <a:defRPr i="0" sz="1400">
                <a:latin typeface="Calibri"/>
                <a:ea typeface="Calibri"/>
                <a:cs typeface="Calibri"/>
                <a:sym typeface="Calibri"/>
              </a:defRPr>
            </a:lvl1pPr>
            <a:lvl2pPr indent="-228600" lvl="1" marL="914400" algn="l">
              <a:lnSpc>
                <a:spcPct val="100000"/>
              </a:lnSpc>
              <a:spcBef>
                <a:spcPts val="500"/>
              </a:spcBef>
              <a:spcAft>
                <a:spcPts val="0"/>
              </a:spcAft>
              <a:buSzPts val="1800"/>
              <a:buNone/>
              <a:defRPr i="1">
                <a:latin typeface="Calibri"/>
                <a:ea typeface="Calibri"/>
                <a:cs typeface="Calibri"/>
                <a:sym typeface="Calibri"/>
              </a:defRPr>
            </a:lvl2pPr>
            <a:lvl3pPr indent="-228600" lvl="2" marL="1371600" algn="l">
              <a:lnSpc>
                <a:spcPct val="100000"/>
              </a:lnSpc>
              <a:spcBef>
                <a:spcPts val="500"/>
              </a:spcBef>
              <a:spcAft>
                <a:spcPts val="0"/>
              </a:spcAft>
              <a:buSzPts val="1500"/>
              <a:buNone/>
              <a:defRPr i="1">
                <a:latin typeface="Calibri"/>
                <a:ea typeface="Calibri"/>
                <a:cs typeface="Calibri"/>
                <a:sym typeface="Calibri"/>
              </a:defRPr>
            </a:lvl3pPr>
            <a:lvl4pPr indent="-228600" lvl="3" marL="1828800" algn="l">
              <a:lnSpc>
                <a:spcPct val="100000"/>
              </a:lnSpc>
              <a:spcBef>
                <a:spcPts val="500"/>
              </a:spcBef>
              <a:spcAft>
                <a:spcPts val="0"/>
              </a:spcAft>
              <a:buSzPts val="1400"/>
              <a:buNone/>
              <a:defRPr i="1">
                <a:latin typeface="Calibri"/>
                <a:ea typeface="Calibri"/>
                <a:cs typeface="Calibri"/>
                <a:sym typeface="Calibri"/>
              </a:defRPr>
            </a:lvl4pPr>
            <a:lvl5pPr indent="-228600" lvl="4" marL="2286000" algn="l">
              <a:lnSpc>
                <a:spcPct val="100000"/>
              </a:lnSpc>
              <a:spcBef>
                <a:spcPts val="500"/>
              </a:spcBef>
              <a:spcAft>
                <a:spcPts val="0"/>
              </a:spcAft>
              <a:buSzPts val="1400"/>
              <a:buNone/>
              <a:defRPr i="1">
                <a:latin typeface="Calibri"/>
                <a:ea typeface="Calibri"/>
                <a:cs typeface="Calibri"/>
                <a:sym typeface="Calibri"/>
              </a:defRPr>
            </a:lvl5pPr>
            <a:lvl6pPr indent="-228600" lvl="5" marL="2743200" algn="l">
              <a:lnSpc>
                <a:spcPct val="90000"/>
              </a:lnSpc>
              <a:spcBef>
                <a:spcPts val="500"/>
              </a:spcBef>
              <a:spcAft>
                <a:spcPts val="0"/>
              </a:spcAft>
              <a:buClr>
                <a:schemeClr val="dk1"/>
              </a:buClr>
              <a:buSzPts val="1400"/>
              <a:buNone/>
              <a:defRPr/>
            </a:lvl6pPr>
            <a:lvl7pPr indent="-228600" lvl="6" marL="3200400" algn="l">
              <a:lnSpc>
                <a:spcPct val="90000"/>
              </a:lnSpc>
              <a:spcBef>
                <a:spcPts val="400"/>
              </a:spcBef>
              <a:spcAft>
                <a:spcPts val="0"/>
              </a:spcAft>
              <a:buClr>
                <a:schemeClr val="dk1"/>
              </a:buClr>
              <a:buSzPts val="1400"/>
              <a:buNone/>
              <a:defRPr/>
            </a:lvl7pPr>
            <a:lvl8pPr indent="-228600" lvl="7" marL="3657600" algn="l">
              <a:lnSpc>
                <a:spcPct val="90000"/>
              </a:lnSpc>
              <a:spcBef>
                <a:spcPts val="400"/>
              </a:spcBef>
              <a:spcAft>
                <a:spcPts val="0"/>
              </a:spcAft>
              <a:buClr>
                <a:schemeClr val="dk1"/>
              </a:buClr>
              <a:buSzPts val="1400"/>
              <a:buNone/>
              <a:defRPr/>
            </a:lvl8pPr>
            <a:lvl9pPr indent="-228600" lvl="8" marL="4114800" algn="l">
              <a:lnSpc>
                <a:spcPct val="90000"/>
              </a:lnSpc>
              <a:spcBef>
                <a:spcPts val="400"/>
              </a:spcBef>
              <a:spcAft>
                <a:spcPts val="0"/>
              </a:spcAft>
              <a:buClr>
                <a:schemeClr val="dk1"/>
              </a:buClr>
              <a:buSzPts val="1400"/>
              <a:buNone/>
              <a:defRPr/>
            </a:lvl9pPr>
          </a:lstStyle>
          <a:p/>
        </p:txBody>
      </p:sp>
    </p:spTree>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20" name="Shape 1220"/>
        <p:cNvGrpSpPr/>
        <p:nvPr/>
      </p:nvGrpSpPr>
      <p:grpSpPr>
        <a:xfrm>
          <a:off x="0" y="0"/>
          <a:ext cx="0" cy="0"/>
          <a:chOff x="0" y="0"/>
          <a:chExt cx="0" cy="0"/>
        </a:xfrm>
      </p:grpSpPr>
      <p:sp>
        <p:nvSpPr>
          <p:cNvPr id="1221" name="Google Shape;1221;p214"/>
          <p:cNvSpPr txBox="1"/>
          <p:nvPr>
            <p:ph type="title"/>
          </p:nvPr>
        </p:nvSpPr>
        <p:spPr>
          <a:xfrm>
            <a:off x="457200" y="205978"/>
            <a:ext cx="8229600" cy="85725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22" name="Google Shape;1222;p214"/>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23" name="Google Shape;1223;p214"/>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24" name="Google Shape;1224;p214"/>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5" name="Shape 1225"/>
        <p:cNvGrpSpPr/>
        <p:nvPr/>
      </p:nvGrpSpPr>
      <p:grpSpPr>
        <a:xfrm>
          <a:off x="0" y="0"/>
          <a:ext cx="0" cy="0"/>
          <a:chOff x="0" y="0"/>
          <a:chExt cx="0" cy="0"/>
        </a:xfrm>
      </p:grpSpPr>
      <p:sp>
        <p:nvSpPr>
          <p:cNvPr id="1226" name="Google Shape;1226;p215"/>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27" name="Google Shape;1227;p215"/>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28" name="Google Shape;1228;p215"/>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29" name="Shape 1229"/>
        <p:cNvGrpSpPr/>
        <p:nvPr/>
      </p:nvGrpSpPr>
      <p:grpSpPr>
        <a:xfrm>
          <a:off x="0" y="0"/>
          <a:ext cx="0" cy="0"/>
          <a:chOff x="0" y="0"/>
          <a:chExt cx="0" cy="0"/>
        </a:xfrm>
      </p:grpSpPr>
      <p:sp>
        <p:nvSpPr>
          <p:cNvPr id="1230" name="Google Shape;1230;p216"/>
          <p:cNvSpPr txBox="1"/>
          <p:nvPr>
            <p:ph type="title"/>
          </p:nvPr>
        </p:nvSpPr>
        <p:spPr>
          <a:xfrm>
            <a:off x="457201" y="204788"/>
            <a:ext cx="3008313" cy="871538"/>
          </a:xfrm>
          <a:prstGeom prst="rect">
            <a:avLst/>
          </a:prstGeom>
          <a:noFill/>
          <a:ln>
            <a:noFill/>
          </a:ln>
        </p:spPr>
        <p:txBody>
          <a:bodyPr anchorCtr="0" anchor="b" bIns="34275" lIns="68575" spcFirstLastPara="1" rIns="68575" wrap="square" tIns="34275">
            <a:normAutofit/>
          </a:bodyPr>
          <a:lstStyle>
            <a:lvl1pPr lvl="0" algn="l">
              <a:spcBef>
                <a:spcPts val="0"/>
              </a:spcBef>
              <a:spcAft>
                <a:spcPts val="0"/>
              </a:spcAft>
              <a:buClr>
                <a:schemeClr val="dk1"/>
              </a:buClr>
              <a:buSzPts val="1500"/>
              <a:buFont typeface="Calibri"/>
              <a:buNone/>
              <a:defRPr b="1" sz="1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31" name="Google Shape;1231;p216"/>
          <p:cNvSpPr txBox="1"/>
          <p:nvPr>
            <p:ph idx="1" type="body"/>
          </p:nvPr>
        </p:nvSpPr>
        <p:spPr>
          <a:xfrm>
            <a:off x="3575050" y="204788"/>
            <a:ext cx="5111750" cy="4389835"/>
          </a:xfrm>
          <a:prstGeom prst="rect">
            <a:avLst/>
          </a:prstGeom>
          <a:noFill/>
          <a:ln>
            <a:noFill/>
          </a:ln>
        </p:spPr>
        <p:txBody>
          <a:bodyPr anchorCtr="0" anchor="t" bIns="34275" lIns="68575" spcFirstLastPara="1" rIns="68575" wrap="square" tIns="34275">
            <a:normAutofit/>
          </a:bodyPr>
          <a:lstStyle>
            <a:lvl1pPr indent="-381000" lvl="0" marL="457200" algn="l">
              <a:spcBef>
                <a:spcPts val="500"/>
              </a:spcBef>
              <a:spcAft>
                <a:spcPts val="0"/>
              </a:spcAft>
              <a:buClr>
                <a:schemeClr val="dk1"/>
              </a:buClr>
              <a:buSzPts val="2400"/>
              <a:buChar char="•"/>
              <a:defRPr sz="2400"/>
            </a:lvl1pPr>
            <a:lvl2pPr indent="-361950" lvl="1" marL="914400" algn="l">
              <a:spcBef>
                <a:spcPts val="400"/>
              </a:spcBef>
              <a:spcAft>
                <a:spcPts val="0"/>
              </a:spcAft>
              <a:buClr>
                <a:schemeClr val="dk1"/>
              </a:buClr>
              <a:buSzPts val="2100"/>
              <a:buChar char="–"/>
              <a:defRPr sz="2100"/>
            </a:lvl2pPr>
            <a:lvl3pPr indent="-342900" lvl="2" marL="1371600" algn="l">
              <a:spcBef>
                <a:spcPts val="400"/>
              </a:spcBef>
              <a:spcAft>
                <a:spcPts val="0"/>
              </a:spcAft>
              <a:buClr>
                <a:schemeClr val="dk1"/>
              </a:buClr>
              <a:buSzPts val="1800"/>
              <a:buChar char="•"/>
              <a:defRPr sz="1800"/>
            </a:lvl3pPr>
            <a:lvl4pPr indent="-323850" lvl="3" marL="1828800" algn="l">
              <a:spcBef>
                <a:spcPts val="300"/>
              </a:spcBef>
              <a:spcAft>
                <a:spcPts val="0"/>
              </a:spcAft>
              <a:buClr>
                <a:schemeClr val="dk1"/>
              </a:buClr>
              <a:buSzPts val="1500"/>
              <a:buChar char="–"/>
              <a:defRPr sz="1500"/>
            </a:lvl4pPr>
            <a:lvl5pPr indent="-323850" lvl="4" marL="2286000" algn="l">
              <a:spcBef>
                <a:spcPts val="300"/>
              </a:spcBef>
              <a:spcAft>
                <a:spcPts val="0"/>
              </a:spcAft>
              <a:buClr>
                <a:schemeClr val="dk1"/>
              </a:buClr>
              <a:buSzPts val="1500"/>
              <a:buChar char="»"/>
              <a:defRPr sz="1500"/>
            </a:lvl5pPr>
            <a:lvl6pPr indent="-323850" lvl="5" marL="2743200" algn="l">
              <a:spcBef>
                <a:spcPts val="300"/>
              </a:spcBef>
              <a:spcAft>
                <a:spcPts val="0"/>
              </a:spcAft>
              <a:buClr>
                <a:schemeClr val="dk1"/>
              </a:buClr>
              <a:buSzPts val="1500"/>
              <a:buChar char="•"/>
              <a:defRPr sz="1500"/>
            </a:lvl6pPr>
            <a:lvl7pPr indent="-323850" lvl="6" marL="3200400" algn="l">
              <a:spcBef>
                <a:spcPts val="300"/>
              </a:spcBef>
              <a:spcAft>
                <a:spcPts val="0"/>
              </a:spcAft>
              <a:buClr>
                <a:schemeClr val="dk1"/>
              </a:buClr>
              <a:buSzPts val="1500"/>
              <a:buChar char="•"/>
              <a:defRPr sz="1500"/>
            </a:lvl7pPr>
            <a:lvl8pPr indent="-323850" lvl="7" marL="3657600" algn="l">
              <a:spcBef>
                <a:spcPts val="300"/>
              </a:spcBef>
              <a:spcAft>
                <a:spcPts val="0"/>
              </a:spcAft>
              <a:buClr>
                <a:schemeClr val="dk1"/>
              </a:buClr>
              <a:buSzPts val="1500"/>
              <a:buChar char="•"/>
              <a:defRPr sz="1500"/>
            </a:lvl8pPr>
            <a:lvl9pPr indent="-323850" lvl="8" marL="4114800" algn="l">
              <a:spcBef>
                <a:spcPts val="300"/>
              </a:spcBef>
              <a:spcAft>
                <a:spcPts val="0"/>
              </a:spcAft>
              <a:buClr>
                <a:schemeClr val="dk1"/>
              </a:buClr>
              <a:buSzPts val="1500"/>
              <a:buChar char="•"/>
              <a:defRPr sz="1500"/>
            </a:lvl9pPr>
          </a:lstStyle>
          <a:p/>
        </p:txBody>
      </p:sp>
      <p:sp>
        <p:nvSpPr>
          <p:cNvPr id="1232" name="Google Shape;1232;p216"/>
          <p:cNvSpPr txBox="1"/>
          <p:nvPr>
            <p:ph idx="2" type="body"/>
          </p:nvPr>
        </p:nvSpPr>
        <p:spPr>
          <a:xfrm>
            <a:off x="457201" y="1076326"/>
            <a:ext cx="3008313" cy="3518297"/>
          </a:xfrm>
          <a:prstGeom prst="rect">
            <a:avLst/>
          </a:prstGeom>
          <a:noFill/>
          <a:ln>
            <a:noFill/>
          </a:ln>
        </p:spPr>
        <p:txBody>
          <a:bodyPr anchorCtr="0" anchor="t" bIns="34275" lIns="68575" spcFirstLastPara="1" rIns="68575" wrap="square" tIns="34275">
            <a:normAutofit/>
          </a:bodyPr>
          <a:lstStyle>
            <a:lvl1pPr indent="-228600" lvl="0" marL="457200" algn="l">
              <a:spcBef>
                <a:spcPts val="200"/>
              </a:spcBef>
              <a:spcAft>
                <a:spcPts val="0"/>
              </a:spcAft>
              <a:buClr>
                <a:schemeClr val="dk1"/>
              </a:buClr>
              <a:buSzPts val="1100"/>
              <a:buNone/>
              <a:defRPr sz="1100"/>
            </a:lvl1pPr>
            <a:lvl2pPr indent="-228600" lvl="1" marL="914400" algn="l">
              <a:spcBef>
                <a:spcPts val="200"/>
              </a:spcBef>
              <a:spcAft>
                <a:spcPts val="0"/>
              </a:spcAft>
              <a:buClr>
                <a:schemeClr val="dk1"/>
              </a:buClr>
              <a:buSzPts val="900"/>
              <a:buNone/>
              <a:defRPr sz="900"/>
            </a:lvl2pPr>
            <a:lvl3pPr indent="-228600" lvl="2" marL="1371600" algn="l">
              <a:spcBef>
                <a:spcPts val="200"/>
              </a:spcBef>
              <a:spcAft>
                <a:spcPts val="0"/>
              </a:spcAft>
              <a:buClr>
                <a:schemeClr val="dk1"/>
              </a:buClr>
              <a:buSzPts val="800"/>
              <a:buNone/>
              <a:defRPr sz="800"/>
            </a:lvl3pPr>
            <a:lvl4pPr indent="-228600" lvl="3" marL="1828800" algn="l">
              <a:spcBef>
                <a:spcPts val="100"/>
              </a:spcBef>
              <a:spcAft>
                <a:spcPts val="0"/>
              </a:spcAft>
              <a:buClr>
                <a:schemeClr val="dk1"/>
              </a:buClr>
              <a:buSzPts val="700"/>
              <a:buNone/>
              <a:defRPr sz="700"/>
            </a:lvl4pPr>
            <a:lvl5pPr indent="-228600" lvl="4" marL="2286000" algn="l">
              <a:spcBef>
                <a:spcPts val="100"/>
              </a:spcBef>
              <a:spcAft>
                <a:spcPts val="0"/>
              </a:spcAft>
              <a:buClr>
                <a:schemeClr val="dk1"/>
              </a:buClr>
              <a:buSzPts val="700"/>
              <a:buNone/>
              <a:defRPr sz="700"/>
            </a:lvl5pPr>
            <a:lvl6pPr indent="-228600" lvl="5" marL="2743200" algn="l">
              <a:spcBef>
                <a:spcPts val="100"/>
              </a:spcBef>
              <a:spcAft>
                <a:spcPts val="0"/>
              </a:spcAft>
              <a:buClr>
                <a:schemeClr val="dk1"/>
              </a:buClr>
              <a:buSzPts val="700"/>
              <a:buNone/>
              <a:defRPr sz="700"/>
            </a:lvl6pPr>
            <a:lvl7pPr indent="-228600" lvl="6" marL="3200400" algn="l">
              <a:spcBef>
                <a:spcPts val="100"/>
              </a:spcBef>
              <a:spcAft>
                <a:spcPts val="0"/>
              </a:spcAft>
              <a:buClr>
                <a:schemeClr val="dk1"/>
              </a:buClr>
              <a:buSzPts val="700"/>
              <a:buNone/>
              <a:defRPr sz="700"/>
            </a:lvl7pPr>
            <a:lvl8pPr indent="-228600" lvl="7" marL="3657600" algn="l">
              <a:spcBef>
                <a:spcPts val="100"/>
              </a:spcBef>
              <a:spcAft>
                <a:spcPts val="0"/>
              </a:spcAft>
              <a:buClr>
                <a:schemeClr val="dk1"/>
              </a:buClr>
              <a:buSzPts val="700"/>
              <a:buNone/>
              <a:defRPr sz="700"/>
            </a:lvl8pPr>
            <a:lvl9pPr indent="-228600" lvl="8" marL="4114800" algn="l">
              <a:spcBef>
                <a:spcPts val="100"/>
              </a:spcBef>
              <a:spcAft>
                <a:spcPts val="0"/>
              </a:spcAft>
              <a:buClr>
                <a:schemeClr val="dk1"/>
              </a:buClr>
              <a:buSzPts val="700"/>
              <a:buNone/>
              <a:defRPr sz="700"/>
            </a:lvl9pPr>
          </a:lstStyle>
          <a:p/>
        </p:txBody>
      </p:sp>
      <p:sp>
        <p:nvSpPr>
          <p:cNvPr id="1233" name="Google Shape;1233;p216"/>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34" name="Google Shape;1234;p216"/>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35" name="Google Shape;1235;p216"/>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36" name="Shape 1236"/>
        <p:cNvGrpSpPr/>
        <p:nvPr/>
      </p:nvGrpSpPr>
      <p:grpSpPr>
        <a:xfrm>
          <a:off x="0" y="0"/>
          <a:ext cx="0" cy="0"/>
          <a:chOff x="0" y="0"/>
          <a:chExt cx="0" cy="0"/>
        </a:xfrm>
      </p:grpSpPr>
      <p:sp>
        <p:nvSpPr>
          <p:cNvPr id="1237" name="Google Shape;1237;p217"/>
          <p:cNvSpPr txBox="1"/>
          <p:nvPr>
            <p:ph type="title"/>
          </p:nvPr>
        </p:nvSpPr>
        <p:spPr>
          <a:xfrm>
            <a:off x="1792288" y="3600450"/>
            <a:ext cx="5486400" cy="425054"/>
          </a:xfrm>
          <a:prstGeom prst="rect">
            <a:avLst/>
          </a:prstGeom>
          <a:noFill/>
          <a:ln>
            <a:noFill/>
          </a:ln>
        </p:spPr>
        <p:txBody>
          <a:bodyPr anchorCtr="0" anchor="b" bIns="34275" lIns="68575" spcFirstLastPara="1" rIns="68575" wrap="square" tIns="34275">
            <a:normAutofit/>
          </a:bodyPr>
          <a:lstStyle>
            <a:lvl1pPr lvl="0" algn="l">
              <a:spcBef>
                <a:spcPts val="0"/>
              </a:spcBef>
              <a:spcAft>
                <a:spcPts val="0"/>
              </a:spcAft>
              <a:buClr>
                <a:schemeClr val="dk1"/>
              </a:buClr>
              <a:buSzPts val="1500"/>
              <a:buFont typeface="Calibri"/>
              <a:buNone/>
              <a:defRPr b="1" sz="1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38" name="Google Shape;1238;p217"/>
          <p:cNvSpPr/>
          <p:nvPr>
            <p:ph idx="2" type="pic"/>
          </p:nvPr>
        </p:nvSpPr>
        <p:spPr>
          <a:xfrm>
            <a:off x="1792288" y="459581"/>
            <a:ext cx="5486400" cy="3086100"/>
          </a:xfrm>
          <a:prstGeom prst="rect">
            <a:avLst/>
          </a:prstGeom>
          <a:noFill/>
          <a:ln>
            <a:noFill/>
          </a:ln>
        </p:spPr>
      </p:sp>
      <p:sp>
        <p:nvSpPr>
          <p:cNvPr id="1239" name="Google Shape;1239;p217"/>
          <p:cNvSpPr txBox="1"/>
          <p:nvPr>
            <p:ph idx="1" type="body"/>
          </p:nvPr>
        </p:nvSpPr>
        <p:spPr>
          <a:xfrm>
            <a:off x="1792288" y="4025503"/>
            <a:ext cx="5486400" cy="603647"/>
          </a:xfrm>
          <a:prstGeom prst="rect">
            <a:avLst/>
          </a:prstGeom>
          <a:noFill/>
          <a:ln>
            <a:noFill/>
          </a:ln>
        </p:spPr>
        <p:txBody>
          <a:bodyPr anchorCtr="0" anchor="t" bIns="34275" lIns="68575" spcFirstLastPara="1" rIns="68575" wrap="square" tIns="34275">
            <a:normAutofit/>
          </a:bodyPr>
          <a:lstStyle>
            <a:lvl1pPr indent="-228600" lvl="0" marL="457200" algn="l">
              <a:spcBef>
                <a:spcPts val="200"/>
              </a:spcBef>
              <a:spcAft>
                <a:spcPts val="0"/>
              </a:spcAft>
              <a:buClr>
                <a:schemeClr val="dk1"/>
              </a:buClr>
              <a:buSzPts val="1100"/>
              <a:buNone/>
              <a:defRPr sz="1100"/>
            </a:lvl1pPr>
            <a:lvl2pPr indent="-228600" lvl="1" marL="914400" algn="l">
              <a:spcBef>
                <a:spcPts val="200"/>
              </a:spcBef>
              <a:spcAft>
                <a:spcPts val="0"/>
              </a:spcAft>
              <a:buClr>
                <a:schemeClr val="dk1"/>
              </a:buClr>
              <a:buSzPts val="900"/>
              <a:buNone/>
              <a:defRPr sz="900"/>
            </a:lvl2pPr>
            <a:lvl3pPr indent="-228600" lvl="2" marL="1371600" algn="l">
              <a:spcBef>
                <a:spcPts val="200"/>
              </a:spcBef>
              <a:spcAft>
                <a:spcPts val="0"/>
              </a:spcAft>
              <a:buClr>
                <a:schemeClr val="dk1"/>
              </a:buClr>
              <a:buSzPts val="800"/>
              <a:buNone/>
              <a:defRPr sz="800"/>
            </a:lvl3pPr>
            <a:lvl4pPr indent="-228600" lvl="3" marL="1828800" algn="l">
              <a:spcBef>
                <a:spcPts val="100"/>
              </a:spcBef>
              <a:spcAft>
                <a:spcPts val="0"/>
              </a:spcAft>
              <a:buClr>
                <a:schemeClr val="dk1"/>
              </a:buClr>
              <a:buSzPts val="700"/>
              <a:buNone/>
              <a:defRPr sz="700"/>
            </a:lvl4pPr>
            <a:lvl5pPr indent="-228600" lvl="4" marL="2286000" algn="l">
              <a:spcBef>
                <a:spcPts val="100"/>
              </a:spcBef>
              <a:spcAft>
                <a:spcPts val="0"/>
              </a:spcAft>
              <a:buClr>
                <a:schemeClr val="dk1"/>
              </a:buClr>
              <a:buSzPts val="700"/>
              <a:buNone/>
              <a:defRPr sz="700"/>
            </a:lvl5pPr>
            <a:lvl6pPr indent="-228600" lvl="5" marL="2743200" algn="l">
              <a:spcBef>
                <a:spcPts val="100"/>
              </a:spcBef>
              <a:spcAft>
                <a:spcPts val="0"/>
              </a:spcAft>
              <a:buClr>
                <a:schemeClr val="dk1"/>
              </a:buClr>
              <a:buSzPts val="700"/>
              <a:buNone/>
              <a:defRPr sz="700"/>
            </a:lvl6pPr>
            <a:lvl7pPr indent="-228600" lvl="6" marL="3200400" algn="l">
              <a:spcBef>
                <a:spcPts val="100"/>
              </a:spcBef>
              <a:spcAft>
                <a:spcPts val="0"/>
              </a:spcAft>
              <a:buClr>
                <a:schemeClr val="dk1"/>
              </a:buClr>
              <a:buSzPts val="700"/>
              <a:buNone/>
              <a:defRPr sz="700"/>
            </a:lvl7pPr>
            <a:lvl8pPr indent="-228600" lvl="7" marL="3657600" algn="l">
              <a:spcBef>
                <a:spcPts val="100"/>
              </a:spcBef>
              <a:spcAft>
                <a:spcPts val="0"/>
              </a:spcAft>
              <a:buClr>
                <a:schemeClr val="dk1"/>
              </a:buClr>
              <a:buSzPts val="700"/>
              <a:buNone/>
              <a:defRPr sz="700"/>
            </a:lvl8pPr>
            <a:lvl9pPr indent="-228600" lvl="8" marL="4114800" algn="l">
              <a:spcBef>
                <a:spcPts val="100"/>
              </a:spcBef>
              <a:spcAft>
                <a:spcPts val="0"/>
              </a:spcAft>
              <a:buClr>
                <a:schemeClr val="dk1"/>
              </a:buClr>
              <a:buSzPts val="700"/>
              <a:buNone/>
              <a:defRPr sz="700"/>
            </a:lvl9pPr>
          </a:lstStyle>
          <a:p/>
        </p:txBody>
      </p:sp>
      <p:sp>
        <p:nvSpPr>
          <p:cNvPr id="1240" name="Google Shape;1240;p217"/>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41" name="Google Shape;1241;p217"/>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42" name="Google Shape;1242;p217"/>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43" name="Shape 1243"/>
        <p:cNvGrpSpPr/>
        <p:nvPr/>
      </p:nvGrpSpPr>
      <p:grpSpPr>
        <a:xfrm>
          <a:off x="0" y="0"/>
          <a:ext cx="0" cy="0"/>
          <a:chOff x="0" y="0"/>
          <a:chExt cx="0" cy="0"/>
        </a:xfrm>
      </p:grpSpPr>
      <p:sp>
        <p:nvSpPr>
          <p:cNvPr id="1244" name="Google Shape;1244;p218"/>
          <p:cNvSpPr txBox="1"/>
          <p:nvPr>
            <p:ph type="title"/>
          </p:nvPr>
        </p:nvSpPr>
        <p:spPr>
          <a:xfrm>
            <a:off x="457200" y="205978"/>
            <a:ext cx="8229600" cy="85725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45" name="Google Shape;1245;p218"/>
          <p:cNvSpPr txBox="1"/>
          <p:nvPr>
            <p:ph idx="1" type="body"/>
          </p:nvPr>
        </p:nvSpPr>
        <p:spPr>
          <a:xfrm rot="5400000">
            <a:off x="2874764" y="-1217413"/>
            <a:ext cx="3394472" cy="8229600"/>
          </a:xfrm>
          <a:prstGeom prst="rect">
            <a:avLst/>
          </a:prstGeom>
          <a:noFill/>
          <a:ln>
            <a:noFill/>
          </a:ln>
        </p:spPr>
        <p:txBody>
          <a:bodyPr anchorCtr="0" anchor="t" bIns="34275" lIns="68575" spcFirstLastPara="1" rIns="68575" wrap="square" tIns="34275">
            <a:normAutofit/>
          </a:bodyPr>
          <a:lstStyle>
            <a:lvl1pPr indent="-317500" lvl="0" marL="457200" algn="l">
              <a:spcBef>
                <a:spcPts val="300"/>
              </a:spcBef>
              <a:spcAft>
                <a:spcPts val="0"/>
              </a:spcAft>
              <a:buClr>
                <a:schemeClr val="dk1"/>
              </a:buClr>
              <a:buSzPts val="1400"/>
              <a:buChar char="•"/>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1246" name="Google Shape;1246;p218"/>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47" name="Google Shape;1247;p218"/>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48" name="Google Shape;1248;p218"/>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49" name="Shape 1249"/>
        <p:cNvGrpSpPr/>
        <p:nvPr/>
      </p:nvGrpSpPr>
      <p:grpSpPr>
        <a:xfrm>
          <a:off x="0" y="0"/>
          <a:ext cx="0" cy="0"/>
          <a:chOff x="0" y="0"/>
          <a:chExt cx="0" cy="0"/>
        </a:xfrm>
      </p:grpSpPr>
      <p:sp>
        <p:nvSpPr>
          <p:cNvPr id="1250" name="Google Shape;1250;p219"/>
          <p:cNvSpPr txBox="1"/>
          <p:nvPr>
            <p:ph type="title"/>
          </p:nvPr>
        </p:nvSpPr>
        <p:spPr>
          <a:xfrm rot="5400000">
            <a:off x="5463778" y="1371601"/>
            <a:ext cx="4388644" cy="20574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51" name="Google Shape;1251;p219"/>
          <p:cNvSpPr txBox="1"/>
          <p:nvPr>
            <p:ph idx="1" type="body"/>
          </p:nvPr>
        </p:nvSpPr>
        <p:spPr>
          <a:xfrm rot="5400000">
            <a:off x="1272778" y="-609599"/>
            <a:ext cx="4388644" cy="6019800"/>
          </a:xfrm>
          <a:prstGeom prst="rect">
            <a:avLst/>
          </a:prstGeom>
          <a:noFill/>
          <a:ln>
            <a:noFill/>
          </a:ln>
        </p:spPr>
        <p:txBody>
          <a:bodyPr anchorCtr="0" anchor="t" bIns="34275" lIns="68575" spcFirstLastPara="1" rIns="68575" wrap="square" tIns="34275">
            <a:normAutofit/>
          </a:bodyPr>
          <a:lstStyle>
            <a:lvl1pPr indent="-317500" lvl="0" marL="457200" algn="l">
              <a:spcBef>
                <a:spcPts val="300"/>
              </a:spcBef>
              <a:spcAft>
                <a:spcPts val="0"/>
              </a:spcAft>
              <a:buClr>
                <a:schemeClr val="dk1"/>
              </a:buClr>
              <a:buSzPts val="1400"/>
              <a:buChar char="•"/>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1252" name="Google Shape;1252;p219"/>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53" name="Google Shape;1253;p219"/>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54" name="Google Shape;1254;p219"/>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 White">
  <p:cSld name="Chart Slide – White">
    <p:spTree>
      <p:nvGrpSpPr>
        <p:cNvPr id="106" name="Shape 106"/>
        <p:cNvGrpSpPr/>
        <p:nvPr/>
      </p:nvGrpSpPr>
      <p:grpSpPr>
        <a:xfrm>
          <a:off x="0" y="0"/>
          <a:ext cx="0" cy="0"/>
          <a:chOff x="0" y="0"/>
          <a:chExt cx="0" cy="0"/>
        </a:xfrm>
      </p:grpSpPr>
      <p:sp>
        <p:nvSpPr>
          <p:cNvPr id="107" name="Google Shape;107;p23"/>
          <p:cNvSpPr txBox="1"/>
          <p:nvPr>
            <p:ph idx="11" type="ftr"/>
          </p:nvPr>
        </p:nvSpPr>
        <p:spPr>
          <a:xfrm>
            <a:off x="548150" y="4852597"/>
            <a:ext cx="4311000" cy="103500"/>
          </a:xfrm>
          <a:prstGeom prst="rect">
            <a:avLst/>
          </a:prstGeom>
          <a:noFill/>
          <a:ln>
            <a:noFill/>
          </a:ln>
        </p:spPr>
        <p:txBody>
          <a:bodyPr anchorCtr="0" anchor="ctr" bIns="34275" lIns="68575" spcFirstLastPara="1" rIns="68575" wrap="square" tIns="34275">
            <a:sp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23"/>
          <p:cNvSpPr txBox="1"/>
          <p:nvPr>
            <p:ph idx="12" type="sldNum"/>
          </p:nvPr>
        </p:nvSpPr>
        <p:spPr>
          <a:xfrm>
            <a:off x="272106" y="4840129"/>
            <a:ext cx="246300" cy="253800"/>
          </a:xfrm>
          <a:prstGeom prst="rect">
            <a:avLst/>
          </a:prstGeom>
          <a:noFill/>
          <a:ln>
            <a:noFill/>
          </a:ln>
        </p:spPr>
        <p:txBody>
          <a:bodyPr anchorCtr="0" anchor="ctr" bIns="34275" lIns="68575" spcFirstLastPara="1" rIns="68575" wrap="square" tIns="34275">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9" name="Google Shape;109;p23"/>
          <p:cNvSpPr/>
          <p:nvPr>
            <p:ph idx="2" type="chart"/>
          </p:nvPr>
        </p:nvSpPr>
        <p:spPr>
          <a:xfrm>
            <a:off x="268357" y="352445"/>
            <a:ext cx="8587500" cy="39729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800"/>
              </a:spcBef>
              <a:spcAft>
                <a:spcPts val="0"/>
              </a:spcAft>
              <a:buClr>
                <a:srgbClr val="FF9900"/>
              </a:buClr>
              <a:buSzPts val="2100"/>
              <a:buFont typeface="Quattrocento Sans"/>
              <a:buNone/>
              <a:defRPr b="0" i="0" sz="2100" u="none" cap="none" strike="noStrike">
                <a:solidFill>
                  <a:schemeClr val="dk1"/>
                </a:solidFill>
                <a:latin typeface="Quattrocento Sans"/>
                <a:ea typeface="Quattrocento Sans"/>
                <a:cs typeface="Quattrocento Sans"/>
                <a:sym typeface="Quattrocento Sans"/>
              </a:defRPr>
            </a:lvl1pPr>
            <a:lvl2pPr lvl="1" marR="0" algn="l">
              <a:lnSpc>
                <a:spcPct val="90000"/>
              </a:lnSpc>
              <a:spcBef>
                <a:spcPts val="500"/>
              </a:spcBef>
              <a:spcAft>
                <a:spcPts val="0"/>
              </a:spcAft>
              <a:buClr>
                <a:srgbClr val="FF9900"/>
              </a:buClr>
              <a:buSzPts val="1800"/>
              <a:buFont typeface="Arial"/>
              <a:buChar char="•"/>
              <a:defRPr b="0" i="0" sz="1800" u="none" cap="none" strike="noStrike">
                <a:solidFill>
                  <a:schemeClr val="dk1"/>
                </a:solidFill>
                <a:latin typeface="Quattrocento Sans"/>
                <a:ea typeface="Quattrocento Sans"/>
                <a:cs typeface="Quattrocento Sans"/>
                <a:sym typeface="Quattrocento Sans"/>
              </a:defRPr>
            </a:lvl2pPr>
            <a:lvl3pPr lvl="2" marR="0" algn="l">
              <a:lnSpc>
                <a:spcPct val="90000"/>
              </a:lnSpc>
              <a:spcBef>
                <a:spcPts val="500"/>
              </a:spcBef>
              <a:spcAft>
                <a:spcPts val="0"/>
              </a:spcAft>
              <a:buClr>
                <a:srgbClr val="FF9900"/>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3pPr>
            <a:lvl4pPr lvl="3" marR="0" algn="l">
              <a:lnSpc>
                <a:spcPct val="90000"/>
              </a:lnSpc>
              <a:spcBef>
                <a:spcPts val="500"/>
              </a:spcBef>
              <a:spcAft>
                <a:spcPts val="0"/>
              </a:spcAft>
              <a:buClr>
                <a:srgbClr val="FF9900"/>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4pPr>
            <a:lvl5pPr lvl="4" marR="0" algn="l">
              <a:lnSpc>
                <a:spcPct val="90000"/>
              </a:lnSpc>
              <a:spcBef>
                <a:spcPts val="500"/>
              </a:spcBef>
              <a:spcAft>
                <a:spcPts val="0"/>
              </a:spcAft>
              <a:buClr>
                <a:srgbClr val="FF9900"/>
              </a:buClr>
              <a:buSzPts val="1400"/>
              <a:buFont typeface="Arial"/>
              <a:buChar char="•"/>
              <a:defRPr b="0" i="0" sz="1400" u="none" cap="none" strike="noStrike">
                <a:solidFill>
                  <a:schemeClr val="dk1"/>
                </a:solidFill>
                <a:latin typeface="Quattrocento Sans"/>
                <a:ea typeface="Quattrocento Sans"/>
                <a:cs typeface="Quattrocento Sans"/>
                <a:sym typeface="Quattrocento Sans"/>
              </a:defRPr>
            </a:lvl5pPr>
            <a:lvl6pPr lvl="5" marR="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 Header Title Page">
  <p:cSld name="Long Header Title Page">
    <p:bg>
      <p:bgPr>
        <a:solidFill>
          <a:srgbClr val="19B9CA"/>
        </a:solidFill>
      </p:bgPr>
    </p:bg>
    <p:spTree>
      <p:nvGrpSpPr>
        <p:cNvPr id="113" name="Shape 113"/>
        <p:cNvGrpSpPr/>
        <p:nvPr/>
      </p:nvGrpSpPr>
      <p:grpSpPr>
        <a:xfrm>
          <a:off x="0" y="0"/>
          <a:ext cx="0" cy="0"/>
          <a:chOff x="0" y="0"/>
          <a:chExt cx="0" cy="0"/>
        </a:xfrm>
      </p:grpSpPr>
      <p:sp>
        <p:nvSpPr>
          <p:cNvPr id="114" name="Google Shape;114;p25"/>
          <p:cNvSpPr txBox="1"/>
          <p:nvPr>
            <p:ph type="title"/>
          </p:nvPr>
        </p:nvSpPr>
        <p:spPr>
          <a:xfrm>
            <a:off x="228600" y="1637767"/>
            <a:ext cx="8686800" cy="9858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115" name="Google Shape;115;p25"/>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116" name="Google Shape;116;p25"/>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117" name="Google Shape;117;p25"/>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u="none" cap="none" strike="noStrike">
                <a:solidFill>
                  <a:schemeClr val="lt1"/>
                </a:solidFill>
                <a:latin typeface="Arial"/>
                <a:ea typeface="Arial"/>
                <a:cs typeface="Arial"/>
                <a:sym typeface="Arial"/>
              </a:defRPr>
            </a:lvl1pPr>
            <a:lvl2pPr indent="0" lvl="1" marL="0" algn="r">
              <a:spcBef>
                <a:spcPts val="0"/>
              </a:spcBef>
              <a:buNone/>
              <a:defRPr b="1" i="0" sz="700" u="none" cap="none" strike="noStrike">
                <a:solidFill>
                  <a:schemeClr val="lt1"/>
                </a:solidFill>
                <a:latin typeface="Arial"/>
                <a:ea typeface="Arial"/>
                <a:cs typeface="Arial"/>
                <a:sym typeface="Arial"/>
              </a:defRPr>
            </a:lvl2pPr>
            <a:lvl3pPr indent="0" lvl="2" marL="0" algn="r">
              <a:spcBef>
                <a:spcPts val="0"/>
              </a:spcBef>
              <a:buNone/>
              <a:defRPr b="1" i="0" sz="700" u="none" cap="none" strike="noStrike">
                <a:solidFill>
                  <a:schemeClr val="lt1"/>
                </a:solidFill>
                <a:latin typeface="Arial"/>
                <a:ea typeface="Arial"/>
                <a:cs typeface="Arial"/>
                <a:sym typeface="Arial"/>
              </a:defRPr>
            </a:lvl3pPr>
            <a:lvl4pPr indent="0" lvl="3" marL="0" algn="r">
              <a:spcBef>
                <a:spcPts val="0"/>
              </a:spcBef>
              <a:buNone/>
              <a:defRPr b="1" i="0" sz="700" u="none" cap="none" strike="noStrike">
                <a:solidFill>
                  <a:schemeClr val="lt1"/>
                </a:solidFill>
                <a:latin typeface="Arial"/>
                <a:ea typeface="Arial"/>
                <a:cs typeface="Arial"/>
                <a:sym typeface="Arial"/>
              </a:defRPr>
            </a:lvl4pPr>
            <a:lvl5pPr indent="0" lvl="4" marL="0" algn="r">
              <a:spcBef>
                <a:spcPts val="0"/>
              </a:spcBef>
              <a:buNone/>
              <a:defRPr b="1" i="0" sz="700" u="none" cap="none" strike="noStrike">
                <a:solidFill>
                  <a:schemeClr val="lt1"/>
                </a:solidFill>
                <a:latin typeface="Arial"/>
                <a:ea typeface="Arial"/>
                <a:cs typeface="Arial"/>
                <a:sym typeface="Arial"/>
              </a:defRPr>
            </a:lvl5pPr>
            <a:lvl6pPr indent="0" lvl="5" marL="0" algn="r">
              <a:spcBef>
                <a:spcPts val="0"/>
              </a:spcBef>
              <a:buNone/>
              <a:defRPr b="1" i="0" sz="700" u="none" cap="none" strike="noStrike">
                <a:solidFill>
                  <a:schemeClr val="lt1"/>
                </a:solidFill>
                <a:latin typeface="Arial"/>
                <a:ea typeface="Arial"/>
                <a:cs typeface="Arial"/>
                <a:sym typeface="Arial"/>
              </a:defRPr>
            </a:lvl6pPr>
            <a:lvl7pPr indent="0" lvl="6" marL="0" algn="r">
              <a:spcBef>
                <a:spcPts val="0"/>
              </a:spcBef>
              <a:buNone/>
              <a:defRPr b="1" i="0" sz="700" u="none" cap="none" strike="noStrike">
                <a:solidFill>
                  <a:schemeClr val="lt1"/>
                </a:solidFill>
                <a:latin typeface="Arial"/>
                <a:ea typeface="Arial"/>
                <a:cs typeface="Arial"/>
                <a:sym typeface="Arial"/>
              </a:defRPr>
            </a:lvl7pPr>
            <a:lvl8pPr indent="0" lvl="7" marL="0" algn="r">
              <a:spcBef>
                <a:spcPts val="0"/>
              </a:spcBef>
              <a:buNone/>
              <a:defRPr b="1" i="0" sz="700" u="none" cap="none" strike="noStrike">
                <a:solidFill>
                  <a:schemeClr val="lt1"/>
                </a:solidFill>
                <a:latin typeface="Arial"/>
                <a:ea typeface="Arial"/>
                <a:cs typeface="Arial"/>
                <a:sym typeface="Arial"/>
              </a:defRPr>
            </a:lvl8pPr>
            <a:lvl9pPr indent="0" lvl="8" marL="0" algn="r">
              <a:spcBef>
                <a:spcPts val="0"/>
              </a:spcBef>
              <a:buNone/>
              <a:defRPr b="1" i="0" sz="7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8" name="Google Shape;118;p25"/>
          <p:cNvSpPr txBox="1"/>
          <p:nvPr>
            <p:ph idx="1" type="body"/>
          </p:nvPr>
        </p:nvSpPr>
        <p:spPr>
          <a:xfrm>
            <a:off x="228600" y="2643618"/>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Row Headers and Bulleted Content">
  <p:cSld name="Single Row Headers and Bulleted Content">
    <p:spTree>
      <p:nvGrpSpPr>
        <p:cNvPr id="119" name="Shape 119"/>
        <p:cNvGrpSpPr/>
        <p:nvPr/>
      </p:nvGrpSpPr>
      <p:grpSpPr>
        <a:xfrm>
          <a:off x="0" y="0"/>
          <a:ext cx="0" cy="0"/>
          <a:chOff x="0" y="0"/>
          <a:chExt cx="0" cy="0"/>
        </a:xfrm>
      </p:grpSpPr>
      <p:cxnSp>
        <p:nvCxnSpPr>
          <p:cNvPr id="120" name="Google Shape;120;p26"/>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121" name="Google Shape;121;p26"/>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122" name="Google Shape;122;p26"/>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3" name="Google Shape;123;p26"/>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4" name="Google Shape;124;p26"/>
          <p:cNvSpPr txBox="1"/>
          <p:nvPr>
            <p:ph idx="1" type="body"/>
          </p:nvPr>
        </p:nvSpPr>
        <p:spPr>
          <a:xfrm>
            <a:off x="228600" y="562171"/>
            <a:ext cx="8680500" cy="4101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Row Headers and Bulleted Content2">
  <p:cSld name="Two-Row Headers and Bulleted Content2">
    <p:spTree>
      <p:nvGrpSpPr>
        <p:cNvPr id="125" name="Shape 125"/>
        <p:cNvGrpSpPr/>
        <p:nvPr/>
      </p:nvGrpSpPr>
      <p:grpSpPr>
        <a:xfrm>
          <a:off x="0" y="0"/>
          <a:ext cx="0" cy="0"/>
          <a:chOff x="0" y="0"/>
          <a:chExt cx="0" cy="0"/>
        </a:xfrm>
      </p:grpSpPr>
      <p:cxnSp>
        <p:nvCxnSpPr>
          <p:cNvPr id="126" name="Google Shape;126;p27"/>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127" name="Google Shape;127;p27"/>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128" name="Google Shape;128;p27"/>
          <p:cNvSpPr txBox="1"/>
          <p:nvPr>
            <p:ph type="title"/>
          </p:nvPr>
        </p:nvSpPr>
        <p:spPr>
          <a:xfrm>
            <a:off x="228599" y="137162"/>
            <a:ext cx="8686800" cy="7947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9" name="Google Shape;129;p27"/>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0" name="Google Shape;130;p27"/>
          <p:cNvSpPr txBox="1"/>
          <p:nvPr>
            <p:ph idx="1" type="body"/>
          </p:nvPr>
        </p:nvSpPr>
        <p:spPr>
          <a:xfrm>
            <a:off x="228600" y="947988"/>
            <a:ext cx="8680500" cy="36963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Graphics and Text">
  <p:cSld name="Split Graphics and Text">
    <p:spTree>
      <p:nvGrpSpPr>
        <p:cNvPr id="131" name="Shape 131"/>
        <p:cNvGrpSpPr/>
        <p:nvPr/>
      </p:nvGrpSpPr>
      <p:grpSpPr>
        <a:xfrm>
          <a:off x="0" y="0"/>
          <a:ext cx="0" cy="0"/>
          <a:chOff x="0" y="0"/>
          <a:chExt cx="0" cy="0"/>
        </a:xfrm>
      </p:grpSpPr>
      <p:cxnSp>
        <p:nvCxnSpPr>
          <p:cNvPr id="132" name="Google Shape;132;p28"/>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133" name="Google Shape;133;p28"/>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134" name="Google Shape;134;p28"/>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5" name="Google Shape;135;p28"/>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6" name="Google Shape;136;p28"/>
          <p:cNvSpPr txBox="1"/>
          <p:nvPr>
            <p:ph idx="1" type="body"/>
          </p:nvPr>
        </p:nvSpPr>
        <p:spPr>
          <a:xfrm>
            <a:off x="228601" y="600482"/>
            <a:ext cx="4336500" cy="40305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7" name="Google Shape;137;p28"/>
          <p:cNvSpPr/>
          <p:nvPr>
            <p:ph idx="2" type="pic"/>
          </p:nvPr>
        </p:nvSpPr>
        <p:spPr>
          <a:xfrm>
            <a:off x="4638674" y="600482"/>
            <a:ext cx="4276800" cy="4030500"/>
          </a:xfrm>
          <a:prstGeom prst="rect">
            <a:avLst/>
          </a:prstGeom>
          <a:noFill/>
          <a:ln>
            <a:noFill/>
          </a:ln>
        </p:spPr>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p:cSld name="Table Slide">
    <p:spTree>
      <p:nvGrpSpPr>
        <p:cNvPr id="138" name="Shape 138"/>
        <p:cNvGrpSpPr/>
        <p:nvPr/>
      </p:nvGrpSpPr>
      <p:grpSpPr>
        <a:xfrm>
          <a:off x="0" y="0"/>
          <a:ext cx="0" cy="0"/>
          <a:chOff x="0" y="0"/>
          <a:chExt cx="0" cy="0"/>
        </a:xfrm>
      </p:grpSpPr>
      <p:sp>
        <p:nvSpPr>
          <p:cNvPr id="139" name="Google Shape;139;p29"/>
          <p:cNvSpPr txBox="1"/>
          <p:nvPr>
            <p:ph type="title"/>
          </p:nvPr>
        </p:nvSpPr>
        <p:spPr>
          <a:xfrm>
            <a:off x="228600" y="137161"/>
            <a:ext cx="8686800" cy="4749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0" name="Google Shape;140;p29"/>
          <p:cNvSpPr/>
          <p:nvPr>
            <p:ph idx="2" type="tbl"/>
          </p:nvPr>
        </p:nvSpPr>
        <p:spPr>
          <a:xfrm>
            <a:off x="228600" y="646868"/>
            <a:ext cx="8686800" cy="39213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b="0" i="0" sz="2000" u="none" cap="none" strike="noStrike">
                <a:solidFill>
                  <a:schemeClr val="dk1"/>
                </a:solidFill>
                <a:latin typeface="Calibri"/>
                <a:ea typeface="Calibri"/>
                <a:cs typeface="Calibri"/>
                <a:sym typeface="Calibri"/>
              </a:defRPr>
            </a:lvl1pPr>
            <a:lvl2pPr lvl="1"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9pPr>
          </a:lstStyle>
          <a:p/>
        </p:txBody>
      </p:sp>
      <p:cxnSp>
        <p:nvCxnSpPr>
          <p:cNvPr id="141" name="Google Shape;141;p29"/>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142" name="Google Shape;142;p29"/>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143" name="Google Shape;143;p29"/>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Introduction Slide" type="title">
  <p:cSld name="TITLE">
    <p:spTree>
      <p:nvGrpSpPr>
        <p:cNvPr id="144" name="Shape 144"/>
        <p:cNvGrpSpPr/>
        <p:nvPr/>
      </p:nvGrpSpPr>
      <p:grpSpPr>
        <a:xfrm>
          <a:off x="0" y="0"/>
          <a:ext cx="0" cy="0"/>
          <a:chOff x="0" y="0"/>
          <a:chExt cx="0" cy="0"/>
        </a:xfrm>
      </p:grpSpPr>
      <p:sp>
        <p:nvSpPr>
          <p:cNvPr id="145" name="Google Shape;145;p30"/>
          <p:cNvSpPr txBox="1"/>
          <p:nvPr>
            <p:ph type="ctrTitle"/>
          </p:nvPr>
        </p:nvSpPr>
        <p:spPr>
          <a:xfrm>
            <a:off x="228600" y="2965076"/>
            <a:ext cx="8686800" cy="3450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dk1"/>
              </a:buClr>
              <a:buSzPts val="1600"/>
              <a:buFont typeface="Arial"/>
              <a:buNone/>
              <a:defRPr sz="16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6" name="Google Shape;146;p30"/>
          <p:cNvSpPr txBox="1"/>
          <p:nvPr>
            <p:ph idx="1" type="subTitle"/>
          </p:nvPr>
        </p:nvSpPr>
        <p:spPr>
          <a:xfrm>
            <a:off x="228600" y="3316956"/>
            <a:ext cx="8686800" cy="364500"/>
          </a:xfrm>
          <a:prstGeom prst="rect">
            <a:avLst/>
          </a:prstGeom>
          <a:noFill/>
          <a:ln>
            <a:noFill/>
          </a:ln>
        </p:spPr>
        <p:txBody>
          <a:bodyPr anchorCtr="0" anchor="t" bIns="34275" lIns="68575" spcFirstLastPara="1" rIns="68575" wrap="square" tIns="34275">
            <a:noAutofit/>
          </a:bodyPr>
          <a:lstStyle>
            <a:lvl1pPr lvl="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algn="ctr">
              <a:lnSpc>
                <a:spcPct val="100000"/>
              </a:lnSpc>
              <a:spcBef>
                <a:spcPts val="0"/>
              </a:spcBef>
              <a:spcAft>
                <a:spcPts val="0"/>
              </a:spcAft>
              <a:buClr>
                <a:srgbClr val="888888"/>
              </a:buClr>
              <a:buSzPts val="1800"/>
              <a:buFont typeface="Noto Sans Symbols"/>
              <a:buNone/>
              <a:defRPr b="0" i="0" sz="2400" u="none" cap="none" strike="noStrike">
                <a:solidFill>
                  <a:srgbClr val="888888"/>
                </a:solidFill>
                <a:latin typeface="Arial"/>
                <a:ea typeface="Arial"/>
                <a:cs typeface="Arial"/>
                <a:sym typeface="Arial"/>
              </a:defRPr>
            </a:lvl2pPr>
            <a:lvl3pPr lvl="2" marR="0" algn="ctr">
              <a:lnSpc>
                <a:spcPct val="100000"/>
              </a:lnSpc>
              <a:spcBef>
                <a:spcPts val="0"/>
              </a:spcBef>
              <a:spcAft>
                <a:spcPts val="0"/>
              </a:spcAft>
              <a:buClr>
                <a:srgbClr val="888888"/>
              </a:buClr>
              <a:buSzPts val="2400"/>
              <a:buFont typeface="Noto Sans Symbols"/>
              <a:buNone/>
              <a:defRPr b="0" i="0" sz="2400" u="none" cap="none" strike="noStrike">
                <a:solidFill>
                  <a:srgbClr val="888888"/>
                </a:solidFill>
                <a:latin typeface="Arial"/>
                <a:ea typeface="Arial"/>
                <a:cs typeface="Arial"/>
                <a:sym typeface="Arial"/>
              </a:defRPr>
            </a:lvl3pPr>
            <a:lvl4pPr lvl="3" marR="0" algn="ctr">
              <a:lnSpc>
                <a:spcPct val="100000"/>
              </a:lnSpc>
              <a:spcBef>
                <a:spcPts val="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4pPr>
            <a:lvl5pPr lvl="4" marR="0" algn="ctr">
              <a:lnSpc>
                <a:spcPct val="100000"/>
              </a:lnSpc>
              <a:spcBef>
                <a:spcPts val="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5pPr>
            <a:lvl6pPr lvl="5"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pic>
        <p:nvPicPr>
          <p:cNvPr descr="CC_Vert_RGB_Logo.png" id="147" name="Google Shape;147;p30"/>
          <p:cNvPicPr preferRelativeResize="0"/>
          <p:nvPr/>
        </p:nvPicPr>
        <p:blipFill rotWithShape="1">
          <a:blip r:embed="rId2">
            <a:alphaModFix/>
          </a:blip>
          <a:srcRect b="0" l="0" r="0" t="0"/>
          <a:stretch/>
        </p:blipFill>
        <p:spPr>
          <a:xfrm>
            <a:off x="3880081" y="825235"/>
            <a:ext cx="1372332" cy="1768511"/>
          </a:xfrm>
          <a:prstGeom prst="rect">
            <a:avLst/>
          </a:prstGeom>
          <a:noFill/>
          <a:ln>
            <a:noFill/>
          </a:ln>
        </p:spPr>
      </p:pic>
    </p:spTree>
  </p:cSld>
  <p:clrMapOvr>
    <a:masterClrMapping/>
  </p:clrMapOvr>
  <p:extLst>
    <p:ext uri="{DCECCB84-F9BA-43D5-87BE-67443E8EF086}">
      <p15:sldGuideLst>
        <p15:guide id="1" orient="horz" pos="1215">
          <p15:clr>
            <a:srgbClr val="FBAE40"/>
          </p15:clr>
        </p15:guide>
        <p15:guide id="2"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hort Header Title Page">
  <p:cSld name="1_Short Header Title Page">
    <p:bg>
      <p:bgPr>
        <a:solidFill>
          <a:srgbClr val="19B9CA"/>
        </a:solidFill>
      </p:bgPr>
    </p:bg>
    <p:spTree>
      <p:nvGrpSpPr>
        <p:cNvPr id="148" name="Shape 148"/>
        <p:cNvGrpSpPr/>
        <p:nvPr/>
      </p:nvGrpSpPr>
      <p:grpSpPr>
        <a:xfrm>
          <a:off x="0" y="0"/>
          <a:ext cx="0" cy="0"/>
          <a:chOff x="0" y="0"/>
          <a:chExt cx="0" cy="0"/>
        </a:xfrm>
      </p:grpSpPr>
      <p:sp>
        <p:nvSpPr>
          <p:cNvPr id="149" name="Google Shape;149;p31"/>
          <p:cNvSpPr txBox="1"/>
          <p:nvPr>
            <p:ph type="title"/>
          </p:nvPr>
        </p:nvSpPr>
        <p:spPr>
          <a:xfrm>
            <a:off x="228600" y="2011707"/>
            <a:ext cx="8686800" cy="4497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150" name="Google Shape;150;p31"/>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151" name="Google Shape;151;p31"/>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152" name="Google Shape;152;p31"/>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3" name="Google Shape;153;p31"/>
          <p:cNvSpPr txBox="1"/>
          <p:nvPr>
            <p:ph idx="1" type="body"/>
          </p:nvPr>
        </p:nvSpPr>
        <p:spPr>
          <a:xfrm>
            <a:off x="228600" y="2643618"/>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Header Title Page">
  <p:cSld name="Short Header Title Page">
    <p:bg>
      <p:bgPr>
        <a:solidFill>
          <a:srgbClr val="19B9CA"/>
        </a:solidFill>
      </p:bgPr>
    </p:bg>
    <p:spTree>
      <p:nvGrpSpPr>
        <p:cNvPr id="154" name="Shape 154"/>
        <p:cNvGrpSpPr/>
        <p:nvPr/>
      </p:nvGrpSpPr>
      <p:grpSpPr>
        <a:xfrm>
          <a:off x="0" y="0"/>
          <a:ext cx="0" cy="0"/>
          <a:chOff x="0" y="0"/>
          <a:chExt cx="0" cy="0"/>
        </a:xfrm>
      </p:grpSpPr>
      <p:sp>
        <p:nvSpPr>
          <p:cNvPr id="155" name="Google Shape;155;p32"/>
          <p:cNvSpPr txBox="1"/>
          <p:nvPr>
            <p:ph type="title"/>
          </p:nvPr>
        </p:nvSpPr>
        <p:spPr>
          <a:xfrm>
            <a:off x="228600" y="2011708"/>
            <a:ext cx="8686800" cy="4497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156" name="Google Shape;156;p32"/>
          <p:cNvCxnSpPr/>
          <p:nvPr/>
        </p:nvCxnSpPr>
        <p:spPr>
          <a:xfrm>
            <a:off x="1143004"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157" name="Google Shape;157;p32"/>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158" name="Google Shape;158;p32"/>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9" name="Google Shape;159;p32"/>
          <p:cNvSpPr txBox="1"/>
          <p:nvPr>
            <p:ph idx="1" type="body"/>
          </p:nvPr>
        </p:nvSpPr>
        <p:spPr>
          <a:xfrm>
            <a:off x="228600" y="2643619"/>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 Header Title Page">
  <p:cSld name="Long Header Title Page">
    <p:bg>
      <p:bgPr>
        <a:solidFill>
          <a:srgbClr val="19B9CA"/>
        </a:solidFill>
      </p:bgPr>
    </p:bg>
    <p:spTree>
      <p:nvGrpSpPr>
        <p:cNvPr id="163" name="Shape 163"/>
        <p:cNvGrpSpPr/>
        <p:nvPr/>
      </p:nvGrpSpPr>
      <p:grpSpPr>
        <a:xfrm>
          <a:off x="0" y="0"/>
          <a:ext cx="0" cy="0"/>
          <a:chOff x="0" y="0"/>
          <a:chExt cx="0" cy="0"/>
        </a:xfrm>
      </p:grpSpPr>
      <p:sp>
        <p:nvSpPr>
          <p:cNvPr id="164" name="Google Shape;164;p34"/>
          <p:cNvSpPr txBox="1"/>
          <p:nvPr>
            <p:ph type="title"/>
          </p:nvPr>
        </p:nvSpPr>
        <p:spPr>
          <a:xfrm>
            <a:off x="228600" y="1637767"/>
            <a:ext cx="8686800" cy="9858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165" name="Google Shape;165;p34"/>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166" name="Google Shape;166;p34"/>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167" name="Google Shape;167;p34"/>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8" name="Google Shape;168;p34"/>
          <p:cNvSpPr txBox="1"/>
          <p:nvPr>
            <p:ph idx="1" type="body"/>
          </p:nvPr>
        </p:nvSpPr>
        <p:spPr>
          <a:xfrm>
            <a:off x="228600" y="2643618"/>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Row Headers and Bulleted Content">
  <p:cSld name="Single Row Headers and Bulleted Content">
    <p:spTree>
      <p:nvGrpSpPr>
        <p:cNvPr id="169" name="Shape 169"/>
        <p:cNvGrpSpPr/>
        <p:nvPr/>
      </p:nvGrpSpPr>
      <p:grpSpPr>
        <a:xfrm>
          <a:off x="0" y="0"/>
          <a:ext cx="0" cy="0"/>
          <a:chOff x="0" y="0"/>
          <a:chExt cx="0" cy="0"/>
        </a:xfrm>
      </p:grpSpPr>
      <p:cxnSp>
        <p:nvCxnSpPr>
          <p:cNvPr id="170" name="Google Shape;170;p35"/>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171" name="Google Shape;171;p35"/>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172" name="Google Shape;172;p35"/>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3" name="Google Shape;173;p35"/>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4" name="Google Shape;174;p35"/>
          <p:cNvSpPr txBox="1"/>
          <p:nvPr>
            <p:ph idx="1" type="body"/>
          </p:nvPr>
        </p:nvSpPr>
        <p:spPr>
          <a:xfrm>
            <a:off x="228600" y="562171"/>
            <a:ext cx="8680500" cy="4101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324">
          <p15:clr>
            <a:srgbClr val="FBAE40"/>
          </p15:clr>
        </p15:guide>
        <p15:guide id="2" pos="21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Introduction Slide" type="title">
  <p:cSld name="TITLE">
    <p:spTree>
      <p:nvGrpSpPr>
        <p:cNvPr id="175" name="Shape 175"/>
        <p:cNvGrpSpPr/>
        <p:nvPr/>
      </p:nvGrpSpPr>
      <p:grpSpPr>
        <a:xfrm>
          <a:off x="0" y="0"/>
          <a:ext cx="0" cy="0"/>
          <a:chOff x="0" y="0"/>
          <a:chExt cx="0" cy="0"/>
        </a:xfrm>
      </p:grpSpPr>
      <p:sp>
        <p:nvSpPr>
          <p:cNvPr id="176" name="Google Shape;176;p36"/>
          <p:cNvSpPr txBox="1"/>
          <p:nvPr>
            <p:ph type="ctrTitle"/>
          </p:nvPr>
        </p:nvSpPr>
        <p:spPr>
          <a:xfrm>
            <a:off x="228600" y="2965076"/>
            <a:ext cx="8686800" cy="3450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dk1"/>
              </a:buClr>
              <a:buSzPts val="1600"/>
              <a:buFont typeface="Arial"/>
              <a:buNone/>
              <a:defRPr sz="16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7" name="Google Shape;177;p36"/>
          <p:cNvSpPr txBox="1"/>
          <p:nvPr>
            <p:ph idx="1" type="subTitle"/>
          </p:nvPr>
        </p:nvSpPr>
        <p:spPr>
          <a:xfrm>
            <a:off x="228600" y="3316956"/>
            <a:ext cx="8686800" cy="364500"/>
          </a:xfrm>
          <a:prstGeom prst="rect">
            <a:avLst/>
          </a:prstGeom>
          <a:noFill/>
          <a:ln>
            <a:noFill/>
          </a:ln>
        </p:spPr>
        <p:txBody>
          <a:bodyPr anchorCtr="0" anchor="t" bIns="34275" lIns="68575" spcFirstLastPara="1" rIns="68575" wrap="square" tIns="34275">
            <a:noAutofit/>
          </a:bodyPr>
          <a:lstStyle>
            <a:lvl1pPr lvl="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algn="ctr">
              <a:lnSpc>
                <a:spcPct val="100000"/>
              </a:lnSpc>
              <a:spcBef>
                <a:spcPts val="0"/>
              </a:spcBef>
              <a:spcAft>
                <a:spcPts val="0"/>
              </a:spcAft>
              <a:buClr>
                <a:srgbClr val="888888"/>
              </a:buClr>
              <a:buSzPts val="1800"/>
              <a:buFont typeface="Noto Sans Symbols"/>
              <a:buNone/>
              <a:defRPr b="0" i="0" sz="2400" u="none" cap="none" strike="noStrike">
                <a:solidFill>
                  <a:srgbClr val="888888"/>
                </a:solidFill>
                <a:latin typeface="Arial"/>
                <a:ea typeface="Arial"/>
                <a:cs typeface="Arial"/>
                <a:sym typeface="Arial"/>
              </a:defRPr>
            </a:lvl2pPr>
            <a:lvl3pPr lvl="2" marR="0" algn="ctr">
              <a:lnSpc>
                <a:spcPct val="100000"/>
              </a:lnSpc>
              <a:spcBef>
                <a:spcPts val="0"/>
              </a:spcBef>
              <a:spcAft>
                <a:spcPts val="0"/>
              </a:spcAft>
              <a:buClr>
                <a:srgbClr val="888888"/>
              </a:buClr>
              <a:buSzPts val="2400"/>
              <a:buFont typeface="Noto Sans Symbols"/>
              <a:buNone/>
              <a:defRPr b="0" i="0" sz="2400" u="none" cap="none" strike="noStrike">
                <a:solidFill>
                  <a:srgbClr val="888888"/>
                </a:solidFill>
                <a:latin typeface="Arial"/>
                <a:ea typeface="Arial"/>
                <a:cs typeface="Arial"/>
                <a:sym typeface="Arial"/>
              </a:defRPr>
            </a:lvl3pPr>
            <a:lvl4pPr lvl="3" marR="0" algn="ctr">
              <a:lnSpc>
                <a:spcPct val="100000"/>
              </a:lnSpc>
              <a:spcBef>
                <a:spcPts val="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4pPr>
            <a:lvl5pPr lvl="4" marR="0" algn="ctr">
              <a:lnSpc>
                <a:spcPct val="100000"/>
              </a:lnSpc>
              <a:spcBef>
                <a:spcPts val="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5pPr>
            <a:lvl6pPr lvl="5"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pic>
        <p:nvPicPr>
          <p:cNvPr descr="CC_Vert_RGB_Logo.png" id="178" name="Google Shape;178;p36"/>
          <p:cNvPicPr preferRelativeResize="0"/>
          <p:nvPr/>
        </p:nvPicPr>
        <p:blipFill rotWithShape="1">
          <a:blip r:embed="rId2">
            <a:alphaModFix/>
          </a:blip>
          <a:srcRect b="0" l="0" r="0" t="0"/>
          <a:stretch/>
        </p:blipFill>
        <p:spPr>
          <a:xfrm>
            <a:off x="3880081" y="825233"/>
            <a:ext cx="1372332" cy="1768511"/>
          </a:xfrm>
          <a:prstGeom prst="rect">
            <a:avLst/>
          </a:prstGeom>
          <a:noFill/>
          <a:ln>
            <a:noFill/>
          </a:ln>
        </p:spPr>
      </p:pic>
    </p:spTree>
  </p:cSld>
  <p:clrMapOvr>
    <a:masterClrMapping/>
  </p:clrMapOvr>
  <p:extLst>
    <p:ext uri="{DCECCB84-F9BA-43D5-87BE-67443E8EF086}">
      <p15:sldGuideLst>
        <p15:guide id="1" orient="horz" pos="1215">
          <p15:clr>
            <a:srgbClr val="FBAE40"/>
          </p15:clr>
        </p15:guide>
        <p15:guide id="2"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esentation Introduction Slide">
  <p:cSld name="1_Presentation Introduction Slide">
    <p:spTree>
      <p:nvGrpSpPr>
        <p:cNvPr id="179" name="Shape 179"/>
        <p:cNvGrpSpPr/>
        <p:nvPr/>
      </p:nvGrpSpPr>
      <p:grpSpPr>
        <a:xfrm>
          <a:off x="0" y="0"/>
          <a:ext cx="0" cy="0"/>
          <a:chOff x="0" y="0"/>
          <a:chExt cx="0" cy="0"/>
        </a:xfrm>
      </p:grpSpPr>
      <p:sp>
        <p:nvSpPr>
          <p:cNvPr id="180" name="Google Shape;180;p37"/>
          <p:cNvSpPr txBox="1"/>
          <p:nvPr>
            <p:ph type="ctrTitle"/>
          </p:nvPr>
        </p:nvSpPr>
        <p:spPr>
          <a:xfrm>
            <a:off x="228600" y="2965076"/>
            <a:ext cx="8686800" cy="3450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dk1"/>
              </a:buClr>
              <a:buSzPts val="1600"/>
              <a:buFont typeface="Arial"/>
              <a:buNone/>
              <a:defRPr sz="16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1" name="Google Shape;181;p37"/>
          <p:cNvSpPr txBox="1"/>
          <p:nvPr>
            <p:ph idx="1" type="subTitle"/>
          </p:nvPr>
        </p:nvSpPr>
        <p:spPr>
          <a:xfrm>
            <a:off x="228600" y="3316956"/>
            <a:ext cx="8686800" cy="364500"/>
          </a:xfrm>
          <a:prstGeom prst="rect">
            <a:avLst/>
          </a:prstGeom>
          <a:noFill/>
          <a:ln>
            <a:noFill/>
          </a:ln>
        </p:spPr>
        <p:txBody>
          <a:bodyPr anchorCtr="0" anchor="t" bIns="34275" lIns="68575" spcFirstLastPara="1" rIns="68575" wrap="square" tIns="34275">
            <a:noAutofit/>
          </a:bodyPr>
          <a:lstStyle>
            <a:lvl1pPr lvl="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algn="ctr">
              <a:lnSpc>
                <a:spcPct val="100000"/>
              </a:lnSpc>
              <a:spcBef>
                <a:spcPts val="0"/>
              </a:spcBef>
              <a:spcAft>
                <a:spcPts val="0"/>
              </a:spcAft>
              <a:buClr>
                <a:srgbClr val="888888"/>
              </a:buClr>
              <a:buSzPts val="1800"/>
              <a:buFont typeface="Noto Sans Symbols"/>
              <a:buNone/>
              <a:defRPr b="0" i="0" sz="2400" u="none" cap="none" strike="noStrike">
                <a:solidFill>
                  <a:srgbClr val="888888"/>
                </a:solidFill>
                <a:latin typeface="Arial"/>
                <a:ea typeface="Arial"/>
                <a:cs typeface="Arial"/>
                <a:sym typeface="Arial"/>
              </a:defRPr>
            </a:lvl2pPr>
            <a:lvl3pPr lvl="2" marR="0" algn="ctr">
              <a:lnSpc>
                <a:spcPct val="100000"/>
              </a:lnSpc>
              <a:spcBef>
                <a:spcPts val="0"/>
              </a:spcBef>
              <a:spcAft>
                <a:spcPts val="0"/>
              </a:spcAft>
              <a:buClr>
                <a:srgbClr val="888888"/>
              </a:buClr>
              <a:buSzPts val="2400"/>
              <a:buFont typeface="Noto Sans Symbols"/>
              <a:buNone/>
              <a:defRPr b="0" i="0" sz="2400" u="none" cap="none" strike="noStrike">
                <a:solidFill>
                  <a:srgbClr val="888888"/>
                </a:solidFill>
                <a:latin typeface="Arial"/>
                <a:ea typeface="Arial"/>
                <a:cs typeface="Arial"/>
                <a:sym typeface="Arial"/>
              </a:defRPr>
            </a:lvl3pPr>
            <a:lvl4pPr lvl="3" marR="0" algn="ctr">
              <a:lnSpc>
                <a:spcPct val="100000"/>
              </a:lnSpc>
              <a:spcBef>
                <a:spcPts val="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4pPr>
            <a:lvl5pPr lvl="4" marR="0" algn="ctr">
              <a:lnSpc>
                <a:spcPct val="100000"/>
              </a:lnSpc>
              <a:spcBef>
                <a:spcPts val="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5pPr>
            <a:lvl6pPr lvl="5"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pic>
        <p:nvPicPr>
          <p:cNvPr descr="CC_Vert_RGB_Logo.png" id="182" name="Google Shape;182;p37"/>
          <p:cNvPicPr preferRelativeResize="0"/>
          <p:nvPr/>
        </p:nvPicPr>
        <p:blipFill rotWithShape="1">
          <a:blip r:embed="rId2">
            <a:alphaModFix/>
          </a:blip>
          <a:srcRect b="0" l="0" r="0" t="0"/>
          <a:stretch/>
        </p:blipFill>
        <p:spPr>
          <a:xfrm>
            <a:off x="3880081" y="825235"/>
            <a:ext cx="1372332" cy="1768511"/>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Header Title Page">
  <p:cSld name="Short Header Title Page">
    <p:bg>
      <p:bgPr>
        <a:solidFill>
          <a:srgbClr val="19B9CA"/>
        </a:solidFill>
      </p:bgPr>
    </p:bg>
    <p:spTree>
      <p:nvGrpSpPr>
        <p:cNvPr id="183" name="Shape 183"/>
        <p:cNvGrpSpPr/>
        <p:nvPr/>
      </p:nvGrpSpPr>
      <p:grpSpPr>
        <a:xfrm>
          <a:off x="0" y="0"/>
          <a:ext cx="0" cy="0"/>
          <a:chOff x="0" y="0"/>
          <a:chExt cx="0" cy="0"/>
        </a:xfrm>
      </p:grpSpPr>
      <p:sp>
        <p:nvSpPr>
          <p:cNvPr id="184" name="Google Shape;184;p38"/>
          <p:cNvSpPr txBox="1"/>
          <p:nvPr>
            <p:ph type="title"/>
          </p:nvPr>
        </p:nvSpPr>
        <p:spPr>
          <a:xfrm>
            <a:off x="228600" y="2011707"/>
            <a:ext cx="8686800" cy="4497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185" name="Google Shape;185;p38"/>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186" name="Google Shape;186;p38"/>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187" name="Google Shape;187;p38"/>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88" name="Google Shape;188;p38"/>
          <p:cNvSpPr txBox="1"/>
          <p:nvPr>
            <p:ph idx="1" type="body"/>
          </p:nvPr>
        </p:nvSpPr>
        <p:spPr>
          <a:xfrm>
            <a:off x="228600" y="2643618"/>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Row Headers and Bulleted Content2">
  <p:cSld name="Two-Row Headers and Bulleted Content2">
    <p:spTree>
      <p:nvGrpSpPr>
        <p:cNvPr id="189" name="Shape 189"/>
        <p:cNvGrpSpPr/>
        <p:nvPr/>
      </p:nvGrpSpPr>
      <p:grpSpPr>
        <a:xfrm>
          <a:off x="0" y="0"/>
          <a:ext cx="0" cy="0"/>
          <a:chOff x="0" y="0"/>
          <a:chExt cx="0" cy="0"/>
        </a:xfrm>
      </p:grpSpPr>
      <p:cxnSp>
        <p:nvCxnSpPr>
          <p:cNvPr id="190" name="Google Shape;190;p39"/>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191" name="Google Shape;191;p39"/>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192" name="Google Shape;192;p39"/>
          <p:cNvSpPr txBox="1"/>
          <p:nvPr>
            <p:ph type="title"/>
          </p:nvPr>
        </p:nvSpPr>
        <p:spPr>
          <a:xfrm>
            <a:off x="228599" y="137162"/>
            <a:ext cx="8686800" cy="7947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3" name="Google Shape;193;p39"/>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94" name="Google Shape;194;p39"/>
          <p:cNvSpPr txBox="1"/>
          <p:nvPr>
            <p:ph idx="1" type="body"/>
          </p:nvPr>
        </p:nvSpPr>
        <p:spPr>
          <a:xfrm>
            <a:off x="228600" y="947988"/>
            <a:ext cx="8680500" cy="36963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324">
          <p15:clr>
            <a:srgbClr val="FBAE40"/>
          </p15:clr>
        </p15:guide>
        <p15:guide id="2" pos="21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Graphics and Text">
  <p:cSld name="Split Graphics and Text">
    <p:spTree>
      <p:nvGrpSpPr>
        <p:cNvPr id="195" name="Shape 195"/>
        <p:cNvGrpSpPr/>
        <p:nvPr/>
      </p:nvGrpSpPr>
      <p:grpSpPr>
        <a:xfrm>
          <a:off x="0" y="0"/>
          <a:ext cx="0" cy="0"/>
          <a:chOff x="0" y="0"/>
          <a:chExt cx="0" cy="0"/>
        </a:xfrm>
      </p:grpSpPr>
      <p:cxnSp>
        <p:nvCxnSpPr>
          <p:cNvPr id="196" name="Google Shape;196;p40"/>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197" name="Google Shape;197;p40"/>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198" name="Google Shape;198;p40"/>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9" name="Google Shape;199;p40"/>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00" name="Google Shape;200;p40"/>
          <p:cNvSpPr txBox="1"/>
          <p:nvPr>
            <p:ph idx="1" type="body"/>
          </p:nvPr>
        </p:nvSpPr>
        <p:spPr>
          <a:xfrm>
            <a:off x="228601" y="600482"/>
            <a:ext cx="4336500" cy="40305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1" name="Google Shape;201;p40"/>
          <p:cNvSpPr/>
          <p:nvPr>
            <p:ph idx="2" type="pic"/>
          </p:nvPr>
        </p:nvSpPr>
        <p:spPr>
          <a:xfrm>
            <a:off x="4638674" y="600482"/>
            <a:ext cx="4276800" cy="4030500"/>
          </a:xfrm>
          <a:prstGeom prst="rect">
            <a:avLst/>
          </a:prstGeom>
          <a:noFill/>
          <a:ln>
            <a:noFill/>
          </a:ln>
        </p:spPr>
      </p:sp>
    </p:spTree>
  </p:cSld>
  <p:clrMapOvr>
    <a:masterClrMapping/>
  </p:clrMapOvr>
  <p:extLst>
    <p:ext uri="{DCECCB84-F9BA-43D5-87BE-67443E8EF086}">
      <p15:sldGuideLst>
        <p15:guide id="1" orient="horz" pos="324">
          <p15:clr>
            <a:srgbClr val="FBAE40"/>
          </p15:clr>
        </p15:guide>
        <p15:guide id="2" pos="21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ong Header Title Page">
  <p:cSld name="1_Long Header Title Page">
    <p:bg>
      <p:bgPr>
        <a:solidFill>
          <a:srgbClr val="19B9CA"/>
        </a:solidFill>
      </p:bgPr>
    </p:bg>
    <p:spTree>
      <p:nvGrpSpPr>
        <p:cNvPr id="202" name="Shape 202"/>
        <p:cNvGrpSpPr/>
        <p:nvPr/>
      </p:nvGrpSpPr>
      <p:grpSpPr>
        <a:xfrm>
          <a:off x="0" y="0"/>
          <a:ext cx="0" cy="0"/>
          <a:chOff x="0" y="0"/>
          <a:chExt cx="0" cy="0"/>
        </a:xfrm>
      </p:grpSpPr>
      <p:sp>
        <p:nvSpPr>
          <p:cNvPr id="203" name="Google Shape;203;p41"/>
          <p:cNvSpPr txBox="1"/>
          <p:nvPr>
            <p:ph type="title"/>
          </p:nvPr>
        </p:nvSpPr>
        <p:spPr>
          <a:xfrm>
            <a:off x="228600" y="1637767"/>
            <a:ext cx="8686800" cy="9858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204" name="Google Shape;204;p41"/>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205" name="Google Shape;205;p41"/>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206" name="Google Shape;206;p41"/>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07" name="Google Shape;207;p41"/>
          <p:cNvSpPr txBox="1"/>
          <p:nvPr>
            <p:ph idx="1" type="body"/>
          </p:nvPr>
        </p:nvSpPr>
        <p:spPr>
          <a:xfrm>
            <a:off x="228600" y="2643617"/>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ingle Row Headers and Bulleted Content">
  <p:cSld name="1_Single Row Headers and Bulleted Content">
    <p:spTree>
      <p:nvGrpSpPr>
        <p:cNvPr id="208" name="Shape 208"/>
        <p:cNvGrpSpPr/>
        <p:nvPr/>
      </p:nvGrpSpPr>
      <p:grpSpPr>
        <a:xfrm>
          <a:off x="0" y="0"/>
          <a:ext cx="0" cy="0"/>
          <a:chOff x="0" y="0"/>
          <a:chExt cx="0" cy="0"/>
        </a:xfrm>
      </p:grpSpPr>
      <p:cxnSp>
        <p:nvCxnSpPr>
          <p:cNvPr id="209" name="Google Shape;209;p42"/>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210" name="Google Shape;210;p42"/>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211" name="Google Shape;211;p42"/>
          <p:cNvSpPr txBox="1"/>
          <p:nvPr>
            <p:ph type="title"/>
          </p:nvPr>
        </p:nvSpPr>
        <p:spPr>
          <a:xfrm>
            <a:off x="228599" y="137162"/>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2" name="Google Shape;212;p42"/>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13" name="Google Shape;213;p42"/>
          <p:cNvSpPr txBox="1"/>
          <p:nvPr>
            <p:ph idx="1" type="body"/>
          </p:nvPr>
        </p:nvSpPr>
        <p:spPr>
          <a:xfrm>
            <a:off x="228600" y="562170"/>
            <a:ext cx="8680500" cy="4101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Row Headers and Bulleted Content2">
  <p:cSld name="1_Two-Row Headers and Bulleted Content2">
    <p:spTree>
      <p:nvGrpSpPr>
        <p:cNvPr id="214" name="Shape 214"/>
        <p:cNvGrpSpPr/>
        <p:nvPr/>
      </p:nvGrpSpPr>
      <p:grpSpPr>
        <a:xfrm>
          <a:off x="0" y="0"/>
          <a:ext cx="0" cy="0"/>
          <a:chOff x="0" y="0"/>
          <a:chExt cx="0" cy="0"/>
        </a:xfrm>
      </p:grpSpPr>
      <p:cxnSp>
        <p:nvCxnSpPr>
          <p:cNvPr id="215" name="Google Shape;215;p43"/>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216" name="Google Shape;216;p43"/>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217" name="Google Shape;217;p43"/>
          <p:cNvSpPr txBox="1"/>
          <p:nvPr>
            <p:ph type="title"/>
          </p:nvPr>
        </p:nvSpPr>
        <p:spPr>
          <a:xfrm>
            <a:off x="228599" y="137162"/>
            <a:ext cx="8686800" cy="7947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8" name="Google Shape;218;p43"/>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19" name="Google Shape;219;p43"/>
          <p:cNvSpPr txBox="1"/>
          <p:nvPr>
            <p:ph idx="1" type="body"/>
          </p:nvPr>
        </p:nvSpPr>
        <p:spPr>
          <a:xfrm>
            <a:off x="228600" y="947987"/>
            <a:ext cx="8680500" cy="36963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plit Graphics and Text">
  <p:cSld name="1_Split Graphics and Text">
    <p:spTree>
      <p:nvGrpSpPr>
        <p:cNvPr id="220" name="Shape 220"/>
        <p:cNvGrpSpPr/>
        <p:nvPr/>
      </p:nvGrpSpPr>
      <p:grpSpPr>
        <a:xfrm>
          <a:off x="0" y="0"/>
          <a:ext cx="0" cy="0"/>
          <a:chOff x="0" y="0"/>
          <a:chExt cx="0" cy="0"/>
        </a:xfrm>
      </p:grpSpPr>
      <p:cxnSp>
        <p:nvCxnSpPr>
          <p:cNvPr id="221" name="Google Shape;221;p44"/>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222" name="Google Shape;222;p44"/>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223" name="Google Shape;223;p44"/>
          <p:cNvSpPr txBox="1"/>
          <p:nvPr>
            <p:ph type="title"/>
          </p:nvPr>
        </p:nvSpPr>
        <p:spPr>
          <a:xfrm>
            <a:off x="228599" y="137162"/>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4" name="Google Shape;224;p44"/>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25" name="Google Shape;225;p44"/>
          <p:cNvSpPr txBox="1"/>
          <p:nvPr>
            <p:ph idx="1" type="body"/>
          </p:nvPr>
        </p:nvSpPr>
        <p:spPr>
          <a:xfrm>
            <a:off x="228600" y="600482"/>
            <a:ext cx="4336500" cy="40305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6" name="Google Shape;226;p44"/>
          <p:cNvSpPr/>
          <p:nvPr>
            <p:ph idx="2" type="pic"/>
          </p:nvPr>
        </p:nvSpPr>
        <p:spPr>
          <a:xfrm>
            <a:off x="4638674" y="600481"/>
            <a:ext cx="4276800" cy="4030500"/>
          </a:xfrm>
          <a:prstGeom prst="rect">
            <a:avLst/>
          </a:prstGeom>
          <a:noFill/>
          <a:ln>
            <a:noFill/>
          </a:ln>
        </p:spPr>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p:cSld name="Table Slide">
    <p:spTree>
      <p:nvGrpSpPr>
        <p:cNvPr id="227" name="Shape 227"/>
        <p:cNvGrpSpPr/>
        <p:nvPr/>
      </p:nvGrpSpPr>
      <p:grpSpPr>
        <a:xfrm>
          <a:off x="0" y="0"/>
          <a:ext cx="0" cy="0"/>
          <a:chOff x="0" y="0"/>
          <a:chExt cx="0" cy="0"/>
        </a:xfrm>
      </p:grpSpPr>
      <p:sp>
        <p:nvSpPr>
          <p:cNvPr id="228" name="Google Shape;228;p45"/>
          <p:cNvSpPr txBox="1"/>
          <p:nvPr>
            <p:ph type="title"/>
          </p:nvPr>
        </p:nvSpPr>
        <p:spPr>
          <a:xfrm>
            <a:off x="228600" y="137161"/>
            <a:ext cx="8686800" cy="4749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9" name="Google Shape;229;p45"/>
          <p:cNvSpPr/>
          <p:nvPr>
            <p:ph idx="2" type="tbl"/>
          </p:nvPr>
        </p:nvSpPr>
        <p:spPr>
          <a:xfrm>
            <a:off x="228600" y="646868"/>
            <a:ext cx="8686800" cy="39213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b="0" i="0" sz="2000" u="none" cap="none" strike="noStrike">
                <a:solidFill>
                  <a:schemeClr val="dk1"/>
                </a:solidFill>
                <a:latin typeface="Calibri"/>
                <a:ea typeface="Calibri"/>
                <a:cs typeface="Calibri"/>
                <a:sym typeface="Calibri"/>
              </a:defRPr>
            </a:lvl1pPr>
            <a:lvl2pPr lvl="1"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9pPr>
          </a:lstStyle>
          <a:p/>
        </p:txBody>
      </p:sp>
      <p:cxnSp>
        <p:nvCxnSpPr>
          <p:cNvPr id="230" name="Google Shape;230;p45"/>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231" name="Google Shape;231;p45"/>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232" name="Google Shape;232;p45"/>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hort Title and Bulleted Content">
  <p:cSld name="1_Short Title and Bulleted Content">
    <p:spTree>
      <p:nvGrpSpPr>
        <p:cNvPr id="233" name="Shape 233"/>
        <p:cNvGrpSpPr/>
        <p:nvPr/>
      </p:nvGrpSpPr>
      <p:grpSpPr>
        <a:xfrm>
          <a:off x="0" y="0"/>
          <a:ext cx="0" cy="0"/>
          <a:chOff x="0" y="0"/>
          <a:chExt cx="0" cy="0"/>
        </a:xfrm>
      </p:grpSpPr>
      <p:cxnSp>
        <p:nvCxnSpPr>
          <p:cNvPr id="234" name="Google Shape;234;p46"/>
          <p:cNvCxnSpPr/>
          <p:nvPr/>
        </p:nvCxnSpPr>
        <p:spPr>
          <a:xfrm>
            <a:off x="1409396" y="4807088"/>
            <a:ext cx="7499400" cy="0"/>
          </a:xfrm>
          <a:prstGeom prst="straightConnector1">
            <a:avLst/>
          </a:prstGeom>
          <a:noFill/>
          <a:ln cap="flat" cmpd="sng" w="12700">
            <a:solidFill>
              <a:srgbClr val="554D56"/>
            </a:solidFill>
            <a:prstDash val="solid"/>
            <a:round/>
            <a:headEnd len="sm" w="sm" type="none"/>
            <a:tailEnd len="sm" w="sm" type="none"/>
          </a:ln>
        </p:spPr>
      </p:cxnSp>
      <p:sp>
        <p:nvSpPr>
          <p:cNvPr id="235" name="Google Shape;235;p46"/>
          <p:cNvSpPr txBox="1"/>
          <p:nvPr>
            <p:ph idx="12" type="sldNum"/>
          </p:nvPr>
        </p:nvSpPr>
        <p:spPr>
          <a:xfrm>
            <a:off x="8183783" y="4840955"/>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36" name="Google Shape;236;p46"/>
          <p:cNvSpPr txBox="1"/>
          <p:nvPr>
            <p:ph idx="11" type="ftr"/>
          </p:nvPr>
        </p:nvSpPr>
        <p:spPr>
          <a:xfrm>
            <a:off x="968680" y="4836158"/>
            <a:ext cx="7215000" cy="2748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sz="800">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pic>
        <p:nvPicPr>
          <p:cNvPr descr="CC_Horz_RGB_Logo.png" id="237" name="Google Shape;237;p46"/>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238" name="Google Shape;238;p46"/>
          <p:cNvSpPr txBox="1"/>
          <p:nvPr>
            <p:ph type="title"/>
          </p:nvPr>
        </p:nvSpPr>
        <p:spPr>
          <a:xfrm>
            <a:off x="228599" y="137162"/>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9" name="Google Shape;239;p46"/>
          <p:cNvSpPr txBox="1"/>
          <p:nvPr/>
        </p:nvSpPr>
        <p:spPr>
          <a:xfrm>
            <a:off x="8183783" y="4772061"/>
            <a:ext cx="731700" cy="273900"/>
          </a:xfrm>
          <a:prstGeom prst="rect">
            <a:avLst/>
          </a:prstGeom>
          <a:noFill/>
          <a:ln>
            <a:noFill/>
          </a:ln>
        </p:spPr>
        <p:txBody>
          <a:bodyPr anchorCtr="0" anchor="ctr" bIns="45725" lIns="91425" spcFirstLastPara="1" rIns="91425" wrap="square" tIns="45725">
            <a:noAutofit/>
          </a:bodyPr>
          <a:lstStyle/>
          <a:p>
            <a:pPr indent="0" lvl="0" marL="0" marR="0" rtl="0" algn="r">
              <a:spcBef>
                <a:spcPts val="0"/>
              </a:spcBef>
              <a:spcAft>
                <a:spcPts val="0"/>
              </a:spcAft>
              <a:buNone/>
            </a:pPr>
            <a:fld id="{00000000-1234-1234-1234-123412341234}" type="slidenum">
              <a:rPr b="1" i="0" lang="en" sz="700">
                <a:solidFill>
                  <a:srgbClr val="554D56"/>
                </a:solidFill>
                <a:latin typeface="Arial"/>
                <a:ea typeface="Arial"/>
                <a:cs typeface="Arial"/>
                <a:sym typeface="Arial"/>
              </a:rPr>
              <a:t>‹#›</a:t>
            </a:fld>
            <a:endParaRPr b="1" i="0" sz="700">
              <a:solidFill>
                <a:srgbClr val="554D56"/>
              </a:solidFill>
              <a:latin typeface="Arial"/>
              <a:ea typeface="Arial"/>
              <a:cs typeface="Arial"/>
              <a:sym typeface="Arial"/>
            </a:endParaRPr>
          </a:p>
        </p:txBody>
      </p:sp>
      <p:sp>
        <p:nvSpPr>
          <p:cNvPr id="240" name="Google Shape;240;p46"/>
          <p:cNvSpPr txBox="1"/>
          <p:nvPr>
            <p:ph idx="1" type="body"/>
          </p:nvPr>
        </p:nvSpPr>
        <p:spPr>
          <a:xfrm>
            <a:off x="228600" y="562170"/>
            <a:ext cx="8680500" cy="4101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Section Header" type="secHead">
  <p:cSld name="SECTION_HEADER">
    <p:bg>
      <p:bgPr>
        <a:solidFill>
          <a:srgbClr val="19B9CA"/>
        </a:solidFill>
      </p:bgPr>
    </p:bg>
    <p:spTree>
      <p:nvGrpSpPr>
        <p:cNvPr id="241" name="Shape 241"/>
        <p:cNvGrpSpPr/>
        <p:nvPr/>
      </p:nvGrpSpPr>
      <p:grpSpPr>
        <a:xfrm>
          <a:off x="0" y="0"/>
          <a:ext cx="0" cy="0"/>
          <a:chOff x="0" y="0"/>
          <a:chExt cx="0" cy="0"/>
        </a:xfrm>
      </p:grpSpPr>
      <p:sp>
        <p:nvSpPr>
          <p:cNvPr id="242" name="Google Shape;242;p47"/>
          <p:cNvSpPr txBox="1"/>
          <p:nvPr>
            <p:ph type="title"/>
          </p:nvPr>
        </p:nvSpPr>
        <p:spPr>
          <a:xfrm>
            <a:off x="228600" y="2011704"/>
            <a:ext cx="8686800" cy="449700"/>
          </a:xfrm>
          <a:prstGeom prst="rect">
            <a:avLst/>
          </a:prstGeom>
          <a:noFill/>
          <a:ln>
            <a:noFill/>
          </a:ln>
        </p:spPr>
        <p:txBody>
          <a:bodyPr anchorCtr="0" anchor="t" bIns="34275" lIns="68575" spcFirstLastPara="1" rIns="68575" wrap="square" tIns="34275">
            <a:normAutofit/>
          </a:bodyPr>
          <a:lstStyle>
            <a:lvl1pPr lvl="0" algn="ctr">
              <a:spcBef>
                <a:spcPts val="0"/>
              </a:spcBef>
              <a:spcAft>
                <a:spcPts val="0"/>
              </a:spcAft>
              <a:buClr>
                <a:schemeClr val="lt1"/>
              </a:buClr>
              <a:buSzPts val="2500"/>
              <a:buFont typeface="Arial"/>
              <a:buNone/>
              <a:defRPr b="1" i="0" sz="25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3" name="Google Shape;243;p47"/>
          <p:cNvSpPr txBox="1"/>
          <p:nvPr>
            <p:ph idx="1" type="body"/>
          </p:nvPr>
        </p:nvSpPr>
        <p:spPr>
          <a:xfrm>
            <a:off x="228600" y="2468807"/>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000"/>
              <a:buFont typeface="Noto Sans Symbols"/>
              <a:buNone/>
              <a:defRPr b="0" i="0" sz="14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200"/>
              <a:buFont typeface="Noto Sans Symbols"/>
              <a:buNone/>
              <a:defRPr b="0" i="0" sz="12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100"/>
              <a:buFont typeface="Arial"/>
              <a:buNone/>
              <a:defRPr b="0" i="0" sz="11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100"/>
              <a:buFont typeface="Arial"/>
              <a:buNone/>
              <a:defRPr b="0" i="0" sz="1100" u="none" cap="none" strike="noStrike">
                <a:solidFill>
                  <a:srgbClr val="888888"/>
                </a:solidFill>
                <a:latin typeface="Arial"/>
                <a:ea typeface="Arial"/>
                <a:cs typeface="Arial"/>
                <a:sym typeface="Arial"/>
              </a:defRPr>
            </a:lvl5pPr>
            <a:lvl6pPr indent="-228600" lvl="5" marL="2743200" marR="0" algn="l">
              <a:spcBef>
                <a:spcPts val="200"/>
              </a:spcBef>
              <a:spcAft>
                <a:spcPts val="0"/>
              </a:spcAft>
              <a:buClr>
                <a:srgbClr val="888888"/>
              </a:buClr>
              <a:buSzPts val="1100"/>
              <a:buFont typeface="Arial"/>
              <a:buNone/>
              <a:defRPr b="0" i="0" sz="1100" u="none" cap="none" strike="noStrike">
                <a:solidFill>
                  <a:srgbClr val="888888"/>
                </a:solidFill>
                <a:latin typeface="Calibri"/>
                <a:ea typeface="Calibri"/>
                <a:cs typeface="Calibri"/>
                <a:sym typeface="Calibri"/>
              </a:defRPr>
            </a:lvl6pPr>
            <a:lvl7pPr indent="-228600" lvl="6" marL="3200400" marR="0" algn="l">
              <a:spcBef>
                <a:spcPts val="200"/>
              </a:spcBef>
              <a:spcAft>
                <a:spcPts val="0"/>
              </a:spcAft>
              <a:buClr>
                <a:srgbClr val="888888"/>
              </a:buClr>
              <a:buSzPts val="1100"/>
              <a:buFont typeface="Arial"/>
              <a:buNone/>
              <a:defRPr b="0" i="0" sz="1100" u="none" cap="none" strike="noStrike">
                <a:solidFill>
                  <a:srgbClr val="888888"/>
                </a:solidFill>
                <a:latin typeface="Calibri"/>
                <a:ea typeface="Calibri"/>
                <a:cs typeface="Calibri"/>
                <a:sym typeface="Calibri"/>
              </a:defRPr>
            </a:lvl7pPr>
            <a:lvl8pPr indent="-228600" lvl="7" marL="3657600" marR="0" algn="l">
              <a:spcBef>
                <a:spcPts val="200"/>
              </a:spcBef>
              <a:spcAft>
                <a:spcPts val="0"/>
              </a:spcAft>
              <a:buClr>
                <a:srgbClr val="888888"/>
              </a:buClr>
              <a:buSzPts val="1100"/>
              <a:buFont typeface="Arial"/>
              <a:buNone/>
              <a:defRPr b="0" i="0" sz="1100" u="none" cap="none" strike="noStrike">
                <a:solidFill>
                  <a:srgbClr val="888888"/>
                </a:solidFill>
                <a:latin typeface="Calibri"/>
                <a:ea typeface="Calibri"/>
                <a:cs typeface="Calibri"/>
                <a:sym typeface="Calibri"/>
              </a:defRPr>
            </a:lvl8pPr>
            <a:lvl9pPr indent="-228600" lvl="8" marL="4114800" marR="0" algn="l">
              <a:spcBef>
                <a:spcPts val="200"/>
              </a:spcBef>
              <a:spcAft>
                <a:spcPts val="0"/>
              </a:spcAft>
              <a:buClr>
                <a:srgbClr val="888888"/>
              </a:buClr>
              <a:buSzPts val="1100"/>
              <a:buFont typeface="Arial"/>
              <a:buNone/>
              <a:defRPr b="0" i="0" sz="1100" u="none" cap="none" strike="noStrike">
                <a:solidFill>
                  <a:srgbClr val="888888"/>
                </a:solidFill>
                <a:latin typeface="Calibri"/>
                <a:ea typeface="Calibri"/>
                <a:cs typeface="Calibri"/>
                <a:sym typeface="Calibri"/>
              </a:defRPr>
            </a:lvl9pPr>
          </a:lstStyle>
          <a:p/>
        </p:txBody>
      </p:sp>
      <p:sp>
        <p:nvSpPr>
          <p:cNvPr id="244" name="Google Shape;244;p47"/>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lt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5" name="Google Shape;245;p47"/>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FFFFFF"/>
                </a:solidFill>
                <a:latin typeface="Arial"/>
                <a:ea typeface="Arial"/>
                <a:cs typeface="Arial"/>
                <a:sym typeface="Arial"/>
              </a:defRPr>
            </a:lvl1pPr>
            <a:lvl2pPr indent="0" lvl="1" marL="0" algn="r">
              <a:spcBef>
                <a:spcPts val="0"/>
              </a:spcBef>
              <a:buNone/>
              <a:defRPr b="1" i="0" sz="700">
                <a:solidFill>
                  <a:srgbClr val="FFFFFF"/>
                </a:solidFill>
                <a:latin typeface="Arial"/>
                <a:ea typeface="Arial"/>
                <a:cs typeface="Arial"/>
                <a:sym typeface="Arial"/>
              </a:defRPr>
            </a:lvl2pPr>
            <a:lvl3pPr indent="0" lvl="2" marL="0" algn="r">
              <a:spcBef>
                <a:spcPts val="0"/>
              </a:spcBef>
              <a:buNone/>
              <a:defRPr b="1" i="0" sz="700">
                <a:solidFill>
                  <a:srgbClr val="FFFFFF"/>
                </a:solidFill>
                <a:latin typeface="Arial"/>
                <a:ea typeface="Arial"/>
                <a:cs typeface="Arial"/>
                <a:sym typeface="Arial"/>
              </a:defRPr>
            </a:lvl3pPr>
            <a:lvl4pPr indent="0" lvl="3" marL="0" algn="r">
              <a:spcBef>
                <a:spcPts val="0"/>
              </a:spcBef>
              <a:buNone/>
              <a:defRPr b="1" i="0" sz="700">
                <a:solidFill>
                  <a:srgbClr val="FFFFFF"/>
                </a:solidFill>
                <a:latin typeface="Arial"/>
                <a:ea typeface="Arial"/>
                <a:cs typeface="Arial"/>
                <a:sym typeface="Arial"/>
              </a:defRPr>
            </a:lvl4pPr>
            <a:lvl5pPr indent="0" lvl="4" marL="0" algn="r">
              <a:spcBef>
                <a:spcPts val="0"/>
              </a:spcBef>
              <a:buNone/>
              <a:defRPr b="1" i="0" sz="700">
                <a:solidFill>
                  <a:srgbClr val="FFFFFF"/>
                </a:solidFill>
                <a:latin typeface="Arial"/>
                <a:ea typeface="Arial"/>
                <a:cs typeface="Arial"/>
                <a:sym typeface="Arial"/>
              </a:defRPr>
            </a:lvl5pPr>
            <a:lvl6pPr indent="0" lvl="5" marL="0" algn="r">
              <a:spcBef>
                <a:spcPts val="0"/>
              </a:spcBef>
              <a:buNone/>
              <a:defRPr b="1" i="0" sz="700">
                <a:solidFill>
                  <a:srgbClr val="FFFFFF"/>
                </a:solidFill>
                <a:latin typeface="Arial"/>
                <a:ea typeface="Arial"/>
                <a:cs typeface="Arial"/>
                <a:sym typeface="Arial"/>
              </a:defRPr>
            </a:lvl6pPr>
            <a:lvl7pPr indent="0" lvl="6" marL="0" algn="r">
              <a:spcBef>
                <a:spcPts val="0"/>
              </a:spcBef>
              <a:buNone/>
              <a:defRPr b="1" i="0" sz="700">
                <a:solidFill>
                  <a:srgbClr val="FFFFFF"/>
                </a:solidFill>
                <a:latin typeface="Arial"/>
                <a:ea typeface="Arial"/>
                <a:cs typeface="Arial"/>
                <a:sym typeface="Arial"/>
              </a:defRPr>
            </a:lvl7pPr>
            <a:lvl8pPr indent="0" lvl="7" marL="0" algn="r">
              <a:spcBef>
                <a:spcPts val="0"/>
              </a:spcBef>
              <a:buNone/>
              <a:defRPr b="1" i="0" sz="700">
                <a:solidFill>
                  <a:srgbClr val="FFFFFF"/>
                </a:solidFill>
                <a:latin typeface="Arial"/>
                <a:ea typeface="Arial"/>
                <a:cs typeface="Arial"/>
                <a:sym typeface="Arial"/>
              </a:defRPr>
            </a:lvl8pPr>
            <a:lvl9pPr indent="0" lvl="8" marL="0" algn="r">
              <a:spcBef>
                <a:spcPts val="0"/>
              </a:spcBef>
              <a:buNone/>
              <a:defRPr b="1" i="0" sz="700">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246" name="Google Shape;246;p47"/>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247" name="Google Shape;247;p47"/>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hort Title and Content">
  <p:cSld name="1_Short Title and Content">
    <p:spTree>
      <p:nvGrpSpPr>
        <p:cNvPr id="248" name="Shape 248"/>
        <p:cNvGrpSpPr/>
        <p:nvPr/>
      </p:nvGrpSpPr>
      <p:grpSpPr>
        <a:xfrm>
          <a:off x="0" y="0"/>
          <a:ext cx="0" cy="0"/>
          <a:chOff x="0" y="0"/>
          <a:chExt cx="0" cy="0"/>
        </a:xfrm>
      </p:grpSpPr>
      <p:cxnSp>
        <p:nvCxnSpPr>
          <p:cNvPr id="249" name="Google Shape;249;p48"/>
          <p:cNvCxnSpPr/>
          <p:nvPr/>
        </p:nvCxnSpPr>
        <p:spPr>
          <a:xfrm>
            <a:off x="1143007"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250" name="Google Shape;250;p48"/>
          <p:cNvPicPr preferRelativeResize="0"/>
          <p:nvPr/>
        </p:nvPicPr>
        <p:blipFill rotWithShape="1">
          <a:blip r:embed="rId2">
            <a:alphaModFix/>
          </a:blip>
          <a:srcRect b="0" l="0" r="0" t="0"/>
          <a:stretch/>
        </p:blipFill>
        <p:spPr>
          <a:xfrm>
            <a:off x="187364" y="4663201"/>
            <a:ext cx="898308" cy="354056"/>
          </a:xfrm>
          <a:prstGeom prst="rect">
            <a:avLst/>
          </a:prstGeom>
          <a:noFill/>
          <a:ln>
            <a:noFill/>
          </a:ln>
        </p:spPr>
      </p:pic>
      <p:sp>
        <p:nvSpPr>
          <p:cNvPr id="251" name="Google Shape;251;p48"/>
          <p:cNvSpPr txBox="1"/>
          <p:nvPr>
            <p:ph idx="12" type="sldNum"/>
          </p:nvPr>
        </p:nvSpPr>
        <p:spPr>
          <a:xfrm>
            <a:off x="8183786" y="4772063"/>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400">
                <a:solidFill>
                  <a:srgbClr val="554D56"/>
                </a:solidFill>
                <a:latin typeface="Arial"/>
                <a:ea typeface="Arial"/>
                <a:cs typeface="Arial"/>
                <a:sym typeface="Arial"/>
              </a:defRPr>
            </a:lvl1pPr>
            <a:lvl2pPr indent="0" lvl="1" marL="0" algn="r">
              <a:spcBef>
                <a:spcPts val="0"/>
              </a:spcBef>
              <a:buNone/>
              <a:defRPr b="1" i="0" sz="400">
                <a:solidFill>
                  <a:srgbClr val="554D56"/>
                </a:solidFill>
                <a:latin typeface="Arial"/>
                <a:ea typeface="Arial"/>
                <a:cs typeface="Arial"/>
                <a:sym typeface="Arial"/>
              </a:defRPr>
            </a:lvl2pPr>
            <a:lvl3pPr indent="0" lvl="2" marL="0" algn="r">
              <a:spcBef>
                <a:spcPts val="0"/>
              </a:spcBef>
              <a:buNone/>
              <a:defRPr b="1" i="0" sz="400">
                <a:solidFill>
                  <a:srgbClr val="554D56"/>
                </a:solidFill>
                <a:latin typeface="Arial"/>
                <a:ea typeface="Arial"/>
                <a:cs typeface="Arial"/>
                <a:sym typeface="Arial"/>
              </a:defRPr>
            </a:lvl3pPr>
            <a:lvl4pPr indent="0" lvl="3" marL="0" algn="r">
              <a:spcBef>
                <a:spcPts val="0"/>
              </a:spcBef>
              <a:buNone/>
              <a:defRPr b="1" i="0" sz="400">
                <a:solidFill>
                  <a:srgbClr val="554D56"/>
                </a:solidFill>
                <a:latin typeface="Arial"/>
                <a:ea typeface="Arial"/>
                <a:cs typeface="Arial"/>
                <a:sym typeface="Arial"/>
              </a:defRPr>
            </a:lvl4pPr>
            <a:lvl5pPr indent="0" lvl="4" marL="0" algn="r">
              <a:spcBef>
                <a:spcPts val="0"/>
              </a:spcBef>
              <a:buNone/>
              <a:defRPr b="1" i="0" sz="400">
                <a:solidFill>
                  <a:srgbClr val="554D56"/>
                </a:solidFill>
                <a:latin typeface="Arial"/>
                <a:ea typeface="Arial"/>
                <a:cs typeface="Arial"/>
                <a:sym typeface="Arial"/>
              </a:defRPr>
            </a:lvl5pPr>
            <a:lvl6pPr indent="0" lvl="5" marL="0" algn="r">
              <a:spcBef>
                <a:spcPts val="0"/>
              </a:spcBef>
              <a:buNone/>
              <a:defRPr b="1" i="0" sz="400">
                <a:solidFill>
                  <a:srgbClr val="554D56"/>
                </a:solidFill>
                <a:latin typeface="Arial"/>
                <a:ea typeface="Arial"/>
                <a:cs typeface="Arial"/>
                <a:sym typeface="Arial"/>
              </a:defRPr>
            </a:lvl6pPr>
            <a:lvl7pPr indent="0" lvl="6" marL="0" algn="r">
              <a:spcBef>
                <a:spcPts val="0"/>
              </a:spcBef>
              <a:buNone/>
              <a:defRPr b="1" i="0" sz="400">
                <a:solidFill>
                  <a:srgbClr val="554D56"/>
                </a:solidFill>
                <a:latin typeface="Arial"/>
                <a:ea typeface="Arial"/>
                <a:cs typeface="Arial"/>
                <a:sym typeface="Arial"/>
              </a:defRPr>
            </a:lvl7pPr>
            <a:lvl8pPr indent="0" lvl="7" marL="0" algn="r">
              <a:spcBef>
                <a:spcPts val="0"/>
              </a:spcBef>
              <a:buNone/>
              <a:defRPr b="1" i="0" sz="400">
                <a:solidFill>
                  <a:srgbClr val="554D56"/>
                </a:solidFill>
                <a:latin typeface="Arial"/>
                <a:ea typeface="Arial"/>
                <a:cs typeface="Arial"/>
                <a:sym typeface="Arial"/>
              </a:defRPr>
            </a:lvl8pPr>
            <a:lvl9pPr indent="0" lvl="8" marL="0" algn="r">
              <a:spcBef>
                <a:spcPts val="0"/>
              </a:spcBef>
              <a:buNone/>
              <a:defRPr b="1" i="0" sz="4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252" name="Google Shape;252;p48"/>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253" name="Google Shape;253;p48"/>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254" name="Google Shape;254;p48"/>
          <p:cNvSpPr txBox="1"/>
          <p:nvPr>
            <p:ph type="title"/>
          </p:nvPr>
        </p:nvSpPr>
        <p:spPr>
          <a:xfrm>
            <a:off x="228599" y="137162"/>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5" name="Google Shape;255;p48"/>
          <p:cNvSpPr txBox="1"/>
          <p:nvPr/>
        </p:nvSpPr>
        <p:spPr>
          <a:xfrm>
            <a:off x="8183783" y="4772061"/>
            <a:ext cx="731700" cy="273900"/>
          </a:xfrm>
          <a:prstGeom prst="rect">
            <a:avLst/>
          </a:prstGeom>
          <a:noFill/>
          <a:ln>
            <a:noFill/>
          </a:ln>
        </p:spPr>
        <p:txBody>
          <a:bodyPr anchorCtr="0" anchor="ctr" bIns="45725" lIns="91425" spcFirstLastPara="1" rIns="91425" wrap="square" tIns="45725">
            <a:noAutofit/>
          </a:bodyPr>
          <a:lstStyle/>
          <a:p>
            <a:pPr indent="0" lvl="0" marL="0" marR="0" rtl="0" algn="r">
              <a:spcBef>
                <a:spcPts val="0"/>
              </a:spcBef>
              <a:spcAft>
                <a:spcPts val="0"/>
              </a:spcAft>
              <a:buNone/>
            </a:pPr>
            <a:fld id="{00000000-1234-1234-1234-123412341234}" type="slidenum">
              <a:rPr b="1" i="0" lang="en" sz="700">
                <a:solidFill>
                  <a:srgbClr val="554D56"/>
                </a:solidFill>
                <a:latin typeface="Arial"/>
                <a:ea typeface="Arial"/>
                <a:cs typeface="Arial"/>
                <a:sym typeface="Arial"/>
              </a:rPr>
              <a:t>‹#›</a:t>
            </a:fld>
            <a:endParaRPr b="1" i="0" sz="700">
              <a:solidFill>
                <a:srgbClr val="554D56"/>
              </a:solidFill>
              <a:latin typeface="Arial"/>
              <a:ea typeface="Arial"/>
              <a:cs typeface="Arial"/>
              <a:sym typeface="Arial"/>
            </a:endParaRPr>
          </a:p>
        </p:txBody>
      </p:sp>
      <p:sp>
        <p:nvSpPr>
          <p:cNvPr id="256" name="Google Shape;256;p48"/>
          <p:cNvSpPr txBox="1"/>
          <p:nvPr>
            <p:ph idx="1" type="body"/>
          </p:nvPr>
        </p:nvSpPr>
        <p:spPr>
          <a:xfrm>
            <a:off x="228600" y="562170"/>
            <a:ext cx="8680500" cy="4101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7" name="Shape 257"/>
        <p:cNvGrpSpPr/>
        <p:nvPr/>
      </p:nvGrpSpPr>
      <p:grpSpPr>
        <a:xfrm>
          <a:off x="0" y="0"/>
          <a:ext cx="0" cy="0"/>
          <a:chOff x="0" y="0"/>
          <a:chExt cx="0" cy="0"/>
        </a:xfrm>
      </p:grpSpPr>
      <p:sp>
        <p:nvSpPr>
          <p:cNvPr id="258" name="Google Shape;258;p49"/>
          <p:cNvSpPr txBox="1"/>
          <p:nvPr>
            <p:ph type="title"/>
          </p:nvPr>
        </p:nvSpPr>
        <p:spPr>
          <a:xfrm>
            <a:off x="228600" y="137160"/>
            <a:ext cx="8686800" cy="9210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rgbClr val="19B9CA"/>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9" name="Google Shape;259;p49"/>
          <p:cNvSpPr txBox="1"/>
          <p:nvPr>
            <p:ph idx="1" type="body"/>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rgbClr val="554D56"/>
              </a:buClr>
              <a:buSzPts val="2400"/>
              <a:buFont typeface="Arial"/>
              <a:buNone/>
              <a:defRPr b="0" i="0" sz="2400" u="none" cap="none" strike="noStrike">
                <a:solidFill>
                  <a:srgbClr val="554D56"/>
                </a:solidFill>
                <a:latin typeface="Arial"/>
                <a:ea typeface="Arial"/>
                <a:cs typeface="Arial"/>
                <a:sym typeface="Arial"/>
              </a:defRPr>
            </a:lvl1pPr>
            <a:lvl2pPr indent="-342900" lvl="1" marL="914400" marR="0" algn="l">
              <a:lnSpc>
                <a:spcPct val="100000"/>
              </a:lnSpc>
              <a:spcBef>
                <a:spcPts val="0"/>
              </a:spcBef>
              <a:spcAft>
                <a:spcPts val="0"/>
              </a:spcAft>
              <a:buClr>
                <a:srgbClr val="554D56"/>
              </a:buClr>
              <a:buSzPts val="1800"/>
              <a:buFont typeface="Noto Sans Symbols"/>
              <a:buChar char="❑"/>
              <a:defRPr b="0" i="0" sz="2400" u="none" cap="none" strike="noStrike">
                <a:solidFill>
                  <a:srgbClr val="554D56"/>
                </a:solidFill>
                <a:latin typeface="Arial"/>
                <a:ea typeface="Arial"/>
                <a:cs typeface="Arial"/>
                <a:sym typeface="Arial"/>
              </a:defRPr>
            </a:lvl2pPr>
            <a:lvl3pPr indent="-381000" lvl="2" marL="1371600" marR="0" algn="l">
              <a:lnSpc>
                <a:spcPct val="100000"/>
              </a:lnSpc>
              <a:spcBef>
                <a:spcPts val="0"/>
              </a:spcBef>
              <a:spcAft>
                <a:spcPts val="0"/>
              </a:spcAft>
              <a:buClr>
                <a:srgbClr val="554D56"/>
              </a:buClr>
              <a:buSzPts val="2400"/>
              <a:buFont typeface="Noto Sans Symbols"/>
              <a:buChar char="▪"/>
              <a:defRPr b="0" i="0" sz="2400" u="none" cap="none" strike="noStrike">
                <a:solidFill>
                  <a:srgbClr val="554D56"/>
                </a:solidFill>
                <a:latin typeface="Arial"/>
                <a:ea typeface="Arial"/>
                <a:cs typeface="Arial"/>
                <a:sym typeface="Arial"/>
              </a:defRPr>
            </a:lvl3pPr>
            <a:lvl4pPr indent="-381000" lvl="3" marL="18288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4pPr>
            <a:lvl5pPr indent="-381000" lvl="4" marL="22860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0" name="Google Shape;260;p49"/>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61" name="Google Shape;261;p49"/>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62" name="Google Shape;262;p49"/>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Title and Content">
  <p:cSld name="Short Title and Content">
    <p:spTree>
      <p:nvGrpSpPr>
        <p:cNvPr id="263" name="Shape 263"/>
        <p:cNvGrpSpPr/>
        <p:nvPr/>
      </p:nvGrpSpPr>
      <p:grpSpPr>
        <a:xfrm>
          <a:off x="0" y="0"/>
          <a:ext cx="0" cy="0"/>
          <a:chOff x="0" y="0"/>
          <a:chExt cx="0" cy="0"/>
        </a:xfrm>
      </p:grpSpPr>
      <p:cxnSp>
        <p:nvCxnSpPr>
          <p:cNvPr id="264" name="Google Shape;264;p50"/>
          <p:cNvCxnSpPr/>
          <p:nvPr/>
        </p:nvCxnSpPr>
        <p:spPr>
          <a:xfrm>
            <a:off x="1409396" y="4807088"/>
            <a:ext cx="74994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265" name="Google Shape;265;p50"/>
          <p:cNvPicPr preferRelativeResize="0"/>
          <p:nvPr/>
        </p:nvPicPr>
        <p:blipFill rotWithShape="1">
          <a:blip r:embed="rId2">
            <a:alphaModFix/>
          </a:blip>
          <a:srcRect b="0" l="0" r="0" t="0"/>
          <a:stretch/>
        </p:blipFill>
        <p:spPr>
          <a:xfrm>
            <a:off x="187358" y="4663199"/>
            <a:ext cx="1129378" cy="354056"/>
          </a:xfrm>
          <a:prstGeom prst="rect">
            <a:avLst/>
          </a:prstGeom>
          <a:noFill/>
          <a:ln>
            <a:noFill/>
          </a:ln>
        </p:spPr>
      </p:pic>
      <p:sp>
        <p:nvSpPr>
          <p:cNvPr id="266" name="Google Shape;266;p50"/>
          <p:cNvSpPr txBox="1"/>
          <p:nvPr>
            <p:ph type="title"/>
          </p:nvPr>
        </p:nvSpPr>
        <p:spPr>
          <a:xfrm>
            <a:off x="228599" y="137161"/>
            <a:ext cx="8686800" cy="6324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rgbClr val="19B9CA"/>
              </a:buClr>
              <a:buSzPts val="25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7" name="Google Shape;267;p50"/>
          <p:cNvSpPr txBox="1"/>
          <p:nvPr>
            <p:ph idx="1" type="body"/>
          </p:nvPr>
        </p:nvSpPr>
        <p:spPr>
          <a:xfrm>
            <a:off x="228602" y="809957"/>
            <a:ext cx="8687100" cy="38058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rgbClr val="554D56"/>
              </a:buClr>
              <a:buSzPts val="1800"/>
              <a:buFont typeface="Arial"/>
              <a:buNone/>
              <a:defRPr b="0" i="0" sz="1800" u="none" cap="none" strike="noStrike">
                <a:solidFill>
                  <a:srgbClr val="554D56"/>
                </a:solidFill>
                <a:latin typeface="Arial"/>
                <a:ea typeface="Arial"/>
                <a:cs typeface="Arial"/>
                <a:sym typeface="Arial"/>
              </a:defRPr>
            </a:lvl1pPr>
            <a:lvl2pPr indent="-342900" lvl="1" marL="914400" marR="0" algn="l">
              <a:lnSpc>
                <a:spcPct val="100000"/>
              </a:lnSpc>
              <a:spcBef>
                <a:spcPts val="0"/>
              </a:spcBef>
              <a:spcAft>
                <a:spcPts val="0"/>
              </a:spcAft>
              <a:buClr>
                <a:srgbClr val="554D56"/>
              </a:buClr>
              <a:buSzPts val="1800"/>
              <a:buFont typeface="Noto Sans Symbols"/>
              <a:buChar char="❑"/>
              <a:defRPr b="0" i="0" sz="2400" u="none" cap="none" strike="noStrike">
                <a:solidFill>
                  <a:srgbClr val="554D56"/>
                </a:solidFill>
                <a:latin typeface="Arial"/>
                <a:ea typeface="Arial"/>
                <a:cs typeface="Arial"/>
                <a:sym typeface="Arial"/>
              </a:defRPr>
            </a:lvl2pPr>
            <a:lvl3pPr indent="-381000" lvl="2" marL="1371600" marR="0" algn="l">
              <a:lnSpc>
                <a:spcPct val="100000"/>
              </a:lnSpc>
              <a:spcBef>
                <a:spcPts val="0"/>
              </a:spcBef>
              <a:spcAft>
                <a:spcPts val="0"/>
              </a:spcAft>
              <a:buClr>
                <a:srgbClr val="554D56"/>
              </a:buClr>
              <a:buSzPts val="2400"/>
              <a:buFont typeface="Noto Sans Symbols"/>
              <a:buChar char="▪"/>
              <a:defRPr b="0" i="0" sz="2400" u="none" cap="none" strike="noStrike">
                <a:solidFill>
                  <a:srgbClr val="554D56"/>
                </a:solidFill>
                <a:latin typeface="Arial"/>
                <a:ea typeface="Arial"/>
                <a:cs typeface="Arial"/>
                <a:sym typeface="Arial"/>
              </a:defRPr>
            </a:lvl3pPr>
            <a:lvl4pPr indent="-381000" lvl="3" marL="18288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4pPr>
            <a:lvl5pPr indent="-381000" lvl="4" marL="22860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8" name="Google Shape;268;p50"/>
          <p:cNvSpPr txBox="1"/>
          <p:nvPr>
            <p:ph idx="12" type="sldNum"/>
          </p:nvPr>
        </p:nvSpPr>
        <p:spPr>
          <a:xfrm>
            <a:off x="8183783" y="4840955"/>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269" name="Google Shape;269;p50"/>
          <p:cNvSpPr txBox="1"/>
          <p:nvPr>
            <p:ph idx="11" type="ftr"/>
          </p:nvPr>
        </p:nvSpPr>
        <p:spPr>
          <a:xfrm>
            <a:off x="968680" y="4836158"/>
            <a:ext cx="7215000" cy="2748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sz="800">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Row Headers and Bulleted Content">
  <p:cSld name="Single Row Headers and Bulleted Content">
    <p:spTree>
      <p:nvGrpSpPr>
        <p:cNvPr id="273" name="Shape 273"/>
        <p:cNvGrpSpPr/>
        <p:nvPr/>
      </p:nvGrpSpPr>
      <p:grpSpPr>
        <a:xfrm>
          <a:off x="0" y="0"/>
          <a:ext cx="0" cy="0"/>
          <a:chOff x="0" y="0"/>
          <a:chExt cx="0" cy="0"/>
        </a:xfrm>
      </p:grpSpPr>
      <p:cxnSp>
        <p:nvCxnSpPr>
          <p:cNvPr id="274" name="Google Shape;274;p52"/>
          <p:cNvCxnSpPr/>
          <p:nvPr/>
        </p:nvCxnSpPr>
        <p:spPr>
          <a:xfrm>
            <a:off x="1143004"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275" name="Google Shape;275;p52"/>
          <p:cNvPicPr preferRelativeResize="0"/>
          <p:nvPr/>
        </p:nvPicPr>
        <p:blipFill rotWithShape="1">
          <a:blip r:embed="rId2">
            <a:alphaModFix/>
          </a:blip>
          <a:srcRect b="0" l="0" r="0" t="0"/>
          <a:stretch/>
        </p:blipFill>
        <p:spPr>
          <a:xfrm>
            <a:off x="187361" y="4663201"/>
            <a:ext cx="898308" cy="354056"/>
          </a:xfrm>
          <a:prstGeom prst="rect">
            <a:avLst/>
          </a:prstGeom>
          <a:noFill/>
          <a:ln>
            <a:noFill/>
          </a:ln>
        </p:spPr>
      </p:pic>
      <p:sp>
        <p:nvSpPr>
          <p:cNvPr id="276" name="Google Shape;276;p52"/>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7" name="Google Shape;277;p52"/>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78" name="Google Shape;278;p52"/>
          <p:cNvSpPr txBox="1"/>
          <p:nvPr>
            <p:ph idx="1" type="body"/>
          </p:nvPr>
        </p:nvSpPr>
        <p:spPr>
          <a:xfrm>
            <a:off x="228600" y="562172"/>
            <a:ext cx="8680500" cy="4101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Row Headers and Bulleted Content2">
  <p:cSld name="Two-Row Headers and Bulleted Content2">
    <p:spTree>
      <p:nvGrpSpPr>
        <p:cNvPr id="279" name="Shape 279"/>
        <p:cNvGrpSpPr/>
        <p:nvPr/>
      </p:nvGrpSpPr>
      <p:grpSpPr>
        <a:xfrm>
          <a:off x="0" y="0"/>
          <a:ext cx="0" cy="0"/>
          <a:chOff x="0" y="0"/>
          <a:chExt cx="0" cy="0"/>
        </a:xfrm>
      </p:grpSpPr>
      <p:cxnSp>
        <p:nvCxnSpPr>
          <p:cNvPr id="280" name="Google Shape;280;p53"/>
          <p:cNvCxnSpPr/>
          <p:nvPr/>
        </p:nvCxnSpPr>
        <p:spPr>
          <a:xfrm>
            <a:off x="1143004"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281" name="Google Shape;281;p53"/>
          <p:cNvPicPr preferRelativeResize="0"/>
          <p:nvPr/>
        </p:nvPicPr>
        <p:blipFill rotWithShape="1">
          <a:blip r:embed="rId2">
            <a:alphaModFix/>
          </a:blip>
          <a:srcRect b="0" l="0" r="0" t="0"/>
          <a:stretch/>
        </p:blipFill>
        <p:spPr>
          <a:xfrm>
            <a:off x="187361" y="4663201"/>
            <a:ext cx="898308" cy="354056"/>
          </a:xfrm>
          <a:prstGeom prst="rect">
            <a:avLst/>
          </a:prstGeom>
          <a:noFill/>
          <a:ln>
            <a:noFill/>
          </a:ln>
        </p:spPr>
      </p:pic>
      <p:sp>
        <p:nvSpPr>
          <p:cNvPr id="282" name="Google Shape;282;p53"/>
          <p:cNvSpPr txBox="1"/>
          <p:nvPr>
            <p:ph type="title"/>
          </p:nvPr>
        </p:nvSpPr>
        <p:spPr>
          <a:xfrm>
            <a:off x="228599" y="137162"/>
            <a:ext cx="8686800" cy="7947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3" name="Google Shape;283;p53"/>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84" name="Google Shape;284;p53"/>
          <p:cNvSpPr txBox="1"/>
          <p:nvPr>
            <p:ph idx="1" type="body"/>
          </p:nvPr>
        </p:nvSpPr>
        <p:spPr>
          <a:xfrm>
            <a:off x="228600" y="947988"/>
            <a:ext cx="8680500" cy="36963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 Header Title Page">
  <p:cSld name="Long Header Title Page">
    <p:bg>
      <p:bgPr>
        <a:solidFill>
          <a:srgbClr val="19B9CA"/>
        </a:solidFill>
      </p:bgPr>
    </p:bg>
    <p:spTree>
      <p:nvGrpSpPr>
        <p:cNvPr id="285" name="Shape 285"/>
        <p:cNvGrpSpPr/>
        <p:nvPr/>
      </p:nvGrpSpPr>
      <p:grpSpPr>
        <a:xfrm>
          <a:off x="0" y="0"/>
          <a:ext cx="0" cy="0"/>
          <a:chOff x="0" y="0"/>
          <a:chExt cx="0" cy="0"/>
        </a:xfrm>
      </p:grpSpPr>
      <p:sp>
        <p:nvSpPr>
          <p:cNvPr id="286" name="Google Shape;286;p54"/>
          <p:cNvSpPr txBox="1"/>
          <p:nvPr>
            <p:ph type="title"/>
          </p:nvPr>
        </p:nvSpPr>
        <p:spPr>
          <a:xfrm>
            <a:off x="228600" y="1637767"/>
            <a:ext cx="8686800" cy="9858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287" name="Google Shape;287;p54"/>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288" name="Google Shape;288;p54"/>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289" name="Google Shape;289;p54"/>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90" name="Google Shape;290;p54"/>
          <p:cNvSpPr txBox="1"/>
          <p:nvPr>
            <p:ph idx="1" type="body"/>
          </p:nvPr>
        </p:nvSpPr>
        <p:spPr>
          <a:xfrm>
            <a:off x="228600" y="2643618"/>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Graphics and Text">
  <p:cSld name="Split Graphics and Text">
    <p:spTree>
      <p:nvGrpSpPr>
        <p:cNvPr id="291" name="Shape 291"/>
        <p:cNvGrpSpPr/>
        <p:nvPr/>
      </p:nvGrpSpPr>
      <p:grpSpPr>
        <a:xfrm>
          <a:off x="0" y="0"/>
          <a:ext cx="0" cy="0"/>
          <a:chOff x="0" y="0"/>
          <a:chExt cx="0" cy="0"/>
        </a:xfrm>
      </p:grpSpPr>
      <p:cxnSp>
        <p:nvCxnSpPr>
          <p:cNvPr id="292" name="Google Shape;292;p55"/>
          <p:cNvCxnSpPr/>
          <p:nvPr/>
        </p:nvCxnSpPr>
        <p:spPr>
          <a:xfrm>
            <a:off x="1143004"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293" name="Google Shape;293;p55"/>
          <p:cNvPicPr preferRelativeResize="0"/>
          <p:nvPr/>
        </p:nvPicPr>
        <p:blipFill rotWithShape="1">
          <a:blip r:embed="rId2">
            <a:alphaModFix/>
          </a:blip>
          <a:srcRect b="0" l="0" r="0" t="0"/>
          <a:stretch/>
        </p:blipFill>
        <p:spPr>
          <a:xfrm>
            <a:off x="187361" y="4663201"/>
            <a:ext cx="898308" cy="354056"/>
          </a:xfrm>
          <a:prstGeom prst="rect">
            <a:avLst/>
          </a:prstGeom>
          <a:noFill/>
          <a:ln>
            <a:noFill/>
          </a:ln>
        </p:spPr>
      </p:pic>
      <p:sp>
        <p:nvSpPr>
          <p:cNvPr id="294" name="Google Shape;294;p55"/>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95" name="Google Shape;295;p55"/>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96" name="Google Shape;296;p55"/>
          <p:cNvSpPr txBox="1"/>
          <p:nvPr>
            <p:ph idx="1" type="body"/>
          </p:nvPr>
        </p:nvSpPr>
        <p:spPr>
          <a:xfrm>
            <a:off x="228601" y="600482"/>
            <a:ext cx="4336500" cy="40305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7" name="Google Shape;297;p55"/>
          <p:cNvSpPr/>
          <p:nvPr>
            <p:ph idx="2" type="pic"/>
          </p:nvPr>
        </p:nvSpPr>
        <p:spPr>
          <a:xfrm>
            <a:off x="4638674" y="600482"/>
            <a:ext cx="4276800" cy="4030500"/>
          </a:xfrm>
          <a:prstGeom prst="rect">
            <a:avLst/>
          </a:prstGeom>
          <a:noFill/>
          <a:ln>
            <a:noFill/>
          </a:ln>
        </p:spPr>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 Header Title Page">
  <p:cSld name="Long Header Title Page 2">
    <p:bg>
      <p:bgPr>
        <a:solidFill>
          <a:srgbClr val="19B9CA"/>
        </a:solidFill>
      </p:bgPr>
    </p:bg>
    <p:spTree>
      <p:nvGrpSpPr>
        <p:cNvPr id="298" name="Shape 298"/>
        <p:cNvGrpSpPr/>
        <p:nvPr/>
      </p:nvGrpSpPr>
      <p:grpSpPr>
        <a:xfrm>
          <a:off x="0" y="0"/>
          <a:ext cx="0" cy="0"/>
          <a:chOff x="0" y="0"/>
          <a:chExt cx="0" cy="0"/>
        </a:xfrm>
      </p:grpSpPr>
      <p:sp>
        <p:nvSpPr>
          <p:cNvPr id="299" name="Google Shape;299;p56"/>
          <p:cNvSpPr txBox="1"/>
          <p:nvPr>
            <p:ph type="title"/>
          </p:nvPr>
        </p:nvSpPr>
        <p:spPr>
          <a:xfrm>
            <a:off x="228600" y="1637767"/>
            <a:ext cx="8686800" cy="9858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300" name="Google Shape;300;p56"/>
          <p:cNvCxnSpPr/>
          <p:nvPr/>
        </p:nvCxnSpPr>
        <p:spPr>
          <a:xfrm>
            <a:off x="1143004"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301" name="Google Shape;301;p56"/>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302" name="Google Shape;302;p56"/>
          <p:cNvSpPr txBox="1"/>
          <p:nvPr>
            <p:ph idx="1" type="body"/>
          </p:nvPr>
        </p:nvSpPr>
        <p:spPr>
          <a:xfrm>
            <a:off x="228600" y="2643619"/>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Introduction Slide" type="title">
  <p:cSld name="TITLE">
    <p:spTree>
      <p:nvGrpSpPr>
        <p:cNvPr id="303" name="Shape 303"/>
        <p:cNvGrpSpPr/>
        <p:nvPr/>
      </p:nvGrpSpPr>
      <p:grpSpPr>
        <a:xfrm>
          <a:off x="0" y="0"/>
          <a:ext cx="0" cy="0"/>
          <a:chOff x="0" y="0"/>
          <a:chExt cx="0" cy="0"/>
        </a:xfrm>
      </p:grpSpPr>
      <p:sp>
        <p:nvSpPr>
          <p:cNvPr id="304" name="Google Shape;304;p57"/>
          <p:cNvSpPr txBox="1"/>
          <p:nvPr>
            <p:ph type="ctrTitle"/>
          </p:nvPr>
        </p:nvSpPr>
        <p:spPr>
          <a:xfrm>
            <a:off x="228600" y="2965076"/>
            <a:ext cx="8686800" cy="3450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dk1"/>
              </a:buClr>
              <a:buSzPts val="1600"/>
              <a:buFont typeface="Arial"/>
              <a:buNone/>
              <a:defRPr sz="16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5" name="Google Shape;305;p57"/>
          <p:cNvSpPr txBox="1"/>
          <p:nvPr>
            <p:ph idx="1" type="subTitle"/>
          </p:nvPr>
        </p:nvSpPr>
        <p:spPr>
          <a:xfrm>
            <a:off x="228600" y="3316956"/>
            <a:ext cx="8686800" cy="364500"/>
          </a:xfrm>
          <a:prstGeom prst="rect">
            <a:avLst/>
          </a:prstGeom>
          <a:noFill/>
          <a:ln>
            <a:noFill/>
          </a:ln>
        </p:spPr>
        <p:txBody>
          <a:bodyPr anchorCtr="0" anchor="t" bIns="34275" lIns="68575" spcFirstLastPara="1" rIns="68575" wrap="square" tIns="34275">
            <a:noAutofit/>
          </a:bodyPr>
          <a:lstStyle>
            <a:lvl1pPr lvl="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algn="ctr">
              <a:lnSpc>
                <a:spcPct val="100000"/>
              </a:lnSpc>
              <a:spcBef>
                <a:spcPts val="0"/>
              </a:spcBef>
              <a:spcAft>
                <a:spcPts val="0"/>
              </a:spcAft>
              <a:buClr>
                <a:srgbClr val="888888"/>
              </a:buClr>
              <a:buSzPts val="1800"/>
              <a:buFont typeface="Noto Sans Symbols"/>
              <a:buNone/>
              <a:defRPr b="0" i="0" sz="2400" u="none" cap="none" strike="noStrike">
                <a:solidFill>
                  <a:srgbClr val="888888"/>
                </a:solidFill>
                <a:latin typeface="Arial"/>
                <a:ea typeface="Arial"/>
                <a:cs typeface="Arial"/>
                <a:sym typeface="Arial"/>
              </a:defRPr>
            </a:lvl2pPr>
            <a:lvl3pPr lvl="2" marR="0" algn="ctr">
              <a:lnSpc>
                <a:spcPct val="100000"/>
              </a:lnSpc>
              <a:spcBef>
                <a:spcPts val="0"/>
              </a:spcBef>
              <a:spcAft>
                <a:spcPts val="0"/>
              </a:spcAft>
              <a:buClr>
                <a:srgbClr val="888888"/>
              </a:buClr>
              <a:buSzPts val="2400"/>
              <a:buFont typeface="Noto Sans Symbols"/>
              <a:buNone/>
              <a:defRPr b="0" i="0" sz="2400" u="none" cap="none" strike="noStrike">
                <a:solidFill>
                  <a:srgbClr val="888888"/>
                </a:solidFill>
                <a:latin typeface="Arial"/>
                <a:ea typeface="Arial"/>
                <a:cs typeface="Arial"/>
                <a:sym typeface="Arial"/>
              </a:defRPr>
            </a:lvl3pPr>
            <a:lvl4pPr lvl="3" marR="0" algn="ctr">
              <a:lnSpc>
                <a:spcPct val="100000"/>
              </a:lnSpc>
              <a:spcBef>
                <a:spcPts val="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4pPr>
            <a:lvl5pPr lvl="4" marR="0" algn="ctr">
              <a:lnSpc>
                <a:spcPct val="100000"/>
              </a:lnSpc>
              <a:spcBef>
                <a:spcPts val="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5pPr>
            <a:lvl6pPr lvl="5"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pic>
        <p:nvPicPr>
          <p:cNvPr descr="CC_Vert_RGB_Logo.png" id="306" name="Google Shape;306;p57"/>
          <p:cNvPicPr preferRelativeResize="0"/>
          <p:nvPr/>
        </p:nvPicPr>
        <p:blipFill rotWithShape="1">
          <a:blip r:embed="rId2">
            <a:alphaModFix/>
          </a:blip>
          <a:srcRect b="0" l="0" r="0" t="0"/>
          <a:stretch/>
        </p:blipFill>
        <p:spPr>
          <a:xfrm>
            <a:off x="3880081" y="825235"/>
            <a:ext cx="1372332" cy="1768511"/>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 Title and Content" type="obj">
  <p:cSld name="OBJECT">
    <p:spTree>
      <p:nvGrpSpPr>
        <p:cNvPr id="307" name="Shape 307"/>
        <p:cNvGrpSpPr/>
        <p:nvPr/>
      </p:nvGrpSpPr>
      <p:grpSpPr>
        <a:xfrm>
          <a:off x="0" y="0"/>
          <a:ext cx="0" cy="0"/>
          <a:chOff x="0" y="0"/>
          <a:chExt cx="0" cy="0"/>
        </a:xfrm>
      </p:grpSpPr>
      <p:sp>
        <p:nvSpPr>
          <p:cNvPr id="308" name="Google Shape;308;p58"/>
          <p:cNvSpPr txBox="1"/>
          <p:nvPr>
            <p:ph type="title"/>
          </p:nvPr>
        </p:nvSpPr>
        <p:spPr>
          <a:xfrm>
            <a:off x="228599" y="137160"/>
            <a:ext cx="8686800" cy="632400"/>
          </a:xfrm>
          <a:prstGeom prst="rect">
            <a:avLst/>
          </a:prstGeom>
          <a:noFill/>
          <a:ln>
            <a:noFill/>
          </a:ln>
        </p:spPr>
        <p:txBody>
          <a:bodyPr anchorCtr="0" anchor="t" bIns="34275" lIns="68575" spcFirstLastPara="1" rIns="68575" wrap="square" tIns="34275">
            <a:noAutofit/>
          </a:bodyPr>
          <a:lstStyle>
            <a:lvl1pPr lvl="0" algn="l">
              <a:lnSpc>
                <a:spcPct val="99009"/>
              </a:lnSpc>
              <a:spcBef>
                <a:spcPts val="0"/>
              </a:spcBef>
              <a:spcAft>
                <a:spcPts val="0"/>
              </a:spcAft>
              <a:buClr>
                <a:srgbClr val="19B9CA"/>
              </a:buClr>
              <a:buSzPts val="2500"/>
              <a:buFont typeface="Arial"/>
              <a:buNone/>
              <a:defRPr>
                <a:solidFill>
                  <a:srgbClr val="19B9CA"/>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9" name="Google Shape;309;p58"/>
          <p:cNvSpPr txBox="1"/>
          <p:nvPr>
            <p:ph idx="1" type="body"/>
          </p:nvPr>
        </p:nvSpPr>
        <p:spPr>
          <a:xfrm>
            <a:off x="228600" y="2523975"/>
            <a:ext cx="8686800" cy="8859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rgbClr val="554D56"/>
              </a:buClr>
              <a:buSzPts val="2400"/>
              <a:buFont typeface="Arial"/>
              <a:buNone/>
              <a:defRPr b="0" i="0" sz="2400" u="none" cap="none" strike="noStrike">
                <a:solidFill>
                  <a:srgbClr val="554D56"/>
                </a:solidFill>
                <a:latin typeface="Arial"/>
                <a:ea typeface="Arial"/>
                <a:cs typeface="Arial"/>
                <a:sym typeface="Arial"/>
              </a:defRPr>
            </a:lvl1pPr>
            <a:lvl2pPr indent="-342900" lvl="1" marL="914400" marR="0" algn="l">
              <a:lnSpc>
                <a:spcPct val="100000"/>
              </a:lnSpc>
              <a:spcBef>
                <a:spcPts val="0"/>
              </a:spcBef>
              <a:spcAft>
                <a:spcPts val="0"/>
              </a:spcAft>
              <a:buClr>
                <a:srgbClr val="554D56"/>
              </a:buClr>
              <a:buSzPts val="1800"/>
              <a:buFont typeface="Noto Sans Symbols"/>
              <a:buChar char="❑"/>
              <a:defRPr b="0" i="0" sz="2400" u="none" cap="none" strike="noStrike">
                <a:solidFill>
                  <a:srgbClr val="554D56"/>
                </a:solidFill>
                <a:latin typeface="Arial"/>
                <a:ea typeface="Arial"/>
                <a:cs typeface="Arial"/>
                <a:sym typeface="Arial"/>
              </a:defRPr>
            </a:lvl2pPr>
            <a:lvl3pPr indent="-381000" lvl="2" marL="1371600" marR="0" algn="l">
              <a:lnSpc>
                <a:spcPct val="100000"/>
              </a:lnSpc>
              <a:spcBef>
                <a:spcPts val="0"/>
              </a:spcBef>
              <a:spcAft>
                <a:spcPts val="0"/>
              </a:spcAft>
              <a:buClr>
                <a:srgbClr val="554D56"/>
              </a:buClr>
              <a:buSzPts val="2400"/>
              <a:buFont typeface="Noto Sans Symbols"/>
              <a:buChar char="▪"/>
              <a:defRPr b="0" i="0" sz="2400" u="none" cap="none" strike="noStrike">
                <a:solidFill>
                  <a:srgbClr val="554D56"/>
                </a:solidFill>
                <a:latin typeface="Arial"/>
                <a:ea typeface="Arial"/>
                <a:cs typeface="Arial"/>
                <a:sym typeface="Arial"/>
              </a:defRPr>
            </a:lvl3pPr>
            <a:lvl4pPr indent="-381000" lvl="3" marL="18288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4pPr>
            <a:lvl5pPr indent="-381000" lvl="4" marL="22860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0" name="Google Shape;310;p58"/>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11" name="Google Shape;311;p58"/>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12" name="Google Shape;312;p58"/>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sz="900">
                <a:solidFill>
                  <a:srgbClr val="888888"/>
                </a:solidFill>
                <a:latin typeface="Calibri"/>
                <a:ea typeface="Calibri"/>
                <a:cs typeface="Calibri"/>
                <a:sym typeface="Calibri"/>
              </a:defRPr>
            </a:lvl1pPr>
            <a:lvl2pPr indent="0" lvl="1" marL="0" algn="r">
              <a:spcBef>
                <a:spcPts val="0"/>
              </a:spcBef>
              <a:buNone/>
              <a:defRPr b="0" sz="900">
                <a:solidFill>
                  <a:srgbClr val="888888"/>
                </a:solidFill>
                <a:latin typeface="Calibri"/>
                <a:ea typeface="Calibri"/>
                <a:cs typeface="Calibri"/>
                <a:sym typeface="Calibri"/>
              </a:defRPr>
            </a:lvl2pPr>
            <a:lvl3pPr indent="0" lvl="2" marL="0" algn="r">
              <a:spcBef>
                <a:spcPts val="0"/>
              </a:spcBef>
              <a:buNone/>
              <a:defRPr b="0" sz="900">
                <a:solidFill>
                  <a:srgbClr val="888888"/>
                </a:solidFill>
                <a:latin typeface="Calibri"/>
                <a:ea typeface="Calibri"/>
                <a:cs typeface="Calibri"/>
                <a:sym typeface="Calibri"/>
              </a:defRPr>
            </a:lvl3pPr>
            <a:lvl4pPr indent="0" lvl="3" marL="0" algn="r">
              <a:spcBef>
                <a:spcPts val="0"/>
              </a:spcBef>
              <a:buNone/>
              <a:defRPr b="0" sz="900">
                <a:solidFill>
                  <a:srgbClr val="888888"/>
                </a:solidFill>
                <a:latin typeface="Calibri"/>
                <a:ea typeface="Calibri"/>
                <a:cs typeface="Calibri"/>
                <a:sym typeface="Calibri"/>
              </a:defRPr>
            </a:lvl4pPr>
            <a:lvl5pPr indent="0" lvl="4" marL="0" algn="r">
              <a:spcBef>
                <a:spcPts val="0"/>
              </a:spcBef>
              <a:buNone/>
              <a:defRPr b="0" sz="900">
                <a:solidFill>
                  <a:srgbClr val="888888"/>
                </a:solidFill>
                <a:latin typeface="Calibri"/>
                <a:ea typeface="Calibri"/>
                <a:cs typeface="Calibri"/>
                <a:sym typeface="Calibri"/>
              </a:defRPr>
            </a:lvl5pPr>
            <a:lvl6pPr indent="0" lvl="5" marL="0" algn="r">
              <a:spcBef>
                <a:spcPts val="0"/>
              </a:spcBef>
              <a:buNone/>
              <a:defRPr b="0" sz="900">
                <a:solidFill>
                  <a:srgbClr val="888888"/>
                </a:solidFill>
                <a:latin typeface="Calibri"/>
                <a:ea typeface="Calibri"/>
                <a:cs typeface="Calibri"/>
                <a:sym typeface="Calibri"/>
              </a:defRPr>
            </a:lvl6pPr>
            <a:lvl7pPr indent="0" lvl="6" marL="0" algn="r">
              <a:spcBef>
                <a:spcPts val="0"/>
              </a:spcBef>
              <a:buNone/>
              <a:defRPr b="0" sz="900">
                <a:solidFill>
                  <a:srgbClr val="888888"/>
                </a:solidFill>
                <a:latin typeface="Calibri"/>
                <a:ea typeface="Calibri"/>
                <a:cs typeface="Calibri"/>
                <a:sym typeface="Calibri"/>
              </a:defRPr>
            </a:lvl7pPr>
            <a:lvl8pPr indent="0" lvl="7" marL="0" algn="r">
              <a:spcBef>
                <a:spcPts val="0"/>
              </a:spcBef>
              <a:buNone/>
              <a:defRPr b="0" sz="900">
                <a:solidFill>
                  <a:srgbClr val="888888"/>
                </a:solidFill>
                <a:latin typeface="Calibri"/>
                <a:ea typeface="Calibri"/>
                <a:cs typeface="Calibri"/>
                <a:sym typeface="Calibri"/>
              </a:defRPr>
            </a:lvl8pPr>
            <a:lvl9pPr indent="0" lvl="8" marL="0" algn="r">
              <a:spcBef>
                <a:spcPts val="0"/>
              </a:spcBef>
              <a:buNone/>
              <a:defRPr b="0"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cxnSp>
        <p:nvCxnSpPr>
          <p:cNvPr id="313" name="Google Shape;313;p58"/>
          <p:cNvCxnSpPr/>
          <p:nvPr/>
        </p:nvCxnSpPr>
        <p:spPr>
          <a:xfrm>
            <a:off x="1152940" y="4807088"/>
            <a:ext cx="7755900" cy="0"/>
          </a:xfrm>
          <a:prstGeom prst="straightConnector1">
            <a:avLst/>
          </a:prstGeom>
          <a:noFill/>
          <a:ln cap="flat" cmpd="sng" w="12700">
            <a:solidFill>
              <a:srgbClr val="554D56"/>
            </a:solidFill>
            <a:prstDash val="solid"/>
            <a:round/>
            <a:headEnd len="sm" w="sm" type="none"/>
            <a:tailEnd len="sm" w="sm" type="none"/>
          </a:ln>
        </p:spPr>
      </p:cxnSp>
      <p:sp>
        <p:nvSpPr>
          <p:cNvPr id="314" name="Google Shape;314;p58"/>
          <p:cNvSpPr txBox="1"/>
          <p:nvPr>
            <p:ph idx="2" type="body"/>
          </p:nvPr>
        </p:nvSpPr>
        <p:spPr>
          <a:xfrm>
            <a:off x="228599" y="1346926"/>
            <a:ext cx="8686800" cy="7707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rgbClr val="554D56"/>
              </a:buClr>
              <a:buSzPts val="2400"/>
              <a:buFont typeface="Arial"/>
              <a:buNone/>
              <a:defRPr b="0" i="0" sz="2400" u="none" cap="none" strike="noStrike">
                <a:solidFill>
                  <a:srgbClr val="554D56"/>
                </a:solidFill>
                <a:latin typeface="Arial"/>
                <a:ea typeface="Arial"/>
                <a:cs typeface="Arial"/>
                <a:sym typeface="Arial"/>
              </a:defRPr>
            </a:lvl1pPr>
            <a:lvl2pPr indent="-228600" lvl="1" marL="914400" marR="0" algn="l">
              <a:lnSpc>
                <a:spcPct val="100000"/>
              </a:lnSpc>
              <a:spcBef>
                <a:spcPts val="0"/>
              </a:spcBef>
              <a:spcAft>
                <a:spcPts val="0"/>
              </a:spcAft>
              <a:buClr>
                <a:srgbClr val="554D56"/>
              </a:buClr>
              <a:buSzPts val="1800"/>
              <a:buFont typeface="Noto Sans Symbols"/>
              <a:buNone/>
              <a:defRPr b="0" i="0" sz="2400" u="none" cap="none" strike="noStrike">
                <a:solidFill>
                  <a:srgbClr val="554D56"/>
                </a:solidFill>
                <a:latin typeface="Arial"/>
                <a:ea typeface="Arial"/>
                <a:cs typeface="Arial"/>
                <a:sym typeface="Arial"/>
              </a:defRPr>
            </a:lvl2pPr>
            <a:lvl3pPr indent="-228600" lvl="2" marL="1371600" marR="0" algn="l">
              <a:lnSpc>
                <a:spcPct val="100000"/>
              </a:lnSpc>
              <a:spcBef>
                <a:spcPts val="0"/>
              </a:spcBef>
              <a:spcAft>
                <a:spcPts val="0"/>
              </a:spcAft>
              <a:buClr>
                <a:srgbClr val="554D56"/>
              </a:buClr>
              <a:buSzPts val="2400"/>
              <a:buFont typeface="Noto Sans Symbols"/>
              <a:buNone/>
              <a:defRPr b="0" i="0" sz="2400" u="none" cap="none" strike="noStrike">
                <a:solidFill>
                  <a:srgbClr val="554D56"/>
                </a:solidFill>
                <a:latin typeface="Arial"/>
                <a:ea typeface="Arial"/>
                <a:cs typeface="Arial"/>
                <a:sym typeface="Arial"/>
              </a:defRPr>
            </a:lvl3pPr>
            <a:lvl4pPr indent="-228600" lvl="3" marL="1828800" marR="0" algn="l">
              <a:lnSpc>
                <a:spcPct val="100000"/>
              </a:lnSpc>
              <a:spcBef>
                <a:spcPts val="0"/>
              </a:spcBef>
              <a:spcAft>
                <a:spcPts val="0"/>
              </a:spcAft>
              <a:buClr>
                <a:srgbClr val="554D56"/>
              </a:buClr>
              <a:buSzPts val="2400"/>
              <a:buFont typeface="Arial"/>
              <a:buNone/>
              <a:defRPr b="0" i="0" sz="2400" u="none" cap="none" strike="noStrike">
                <a:solidFill>
                  <a:srgbClr val="554D56"/>
                </a:solidFill>
                <a:latin typeface="Arial"/>
                <a:ea typeface="Arial"/>
                <a:cs typeface="Arial"/>
                <a:sym typeface="Arial"/>
              </a:defRPr>
            </a:lvl4pPr>
            <a:lvl5pPr indent="-228600" lvl="4" marL="2286000" marR="0" algn="l">
              <a:lnSpc>
                <a:spcPct val="100000"/>
              </a:lnSpc>
              <a:spcBef>
                <a:spcPts val="0"/>
              </a:spcBef>
              <a:spcAft>
                <a:spcPts val="0"/>
              </a:spcAft>
              <a:buClr>
                <a:srgbClr val="554D56"/>
              </a:buClr>
              <a:buSzPts val="2400"/>
              <a:buFont typeface="Arial"/>
              <a:buNone/>
              <a:defRPr b="0" i="0" sz="2400" u="none" cap="none" strike="noStrike">
                <a:solidFill>
                  <a:srgbClr val="554D56"/>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CC_Horz_RGB_Logo.png" id="315" name="Google Shape;315;p58"/>
          <p:cNvPicPr preferRelativeResize="0"/>
          <p:nvPr/>
        </p:nvPicPr>
        <p:blipFill rotWithShape="1">
          <a:blip r:embed="rId2">
            <a:alphaModFix/>
          </a:blip>
          <a:srcRect b="0" l="0" r="0" t="0"/>
          <a:stretch/>
        </p:blipFill>
        <p:spPr>
          <a:xfrm>
            <a:off x="140518" y="4663199"/>
            <a:ext cx="892838" cy="35190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Header Title Page">
  <p:cSld name="Short Header Title Page">
    <p:bg>
      <p:bgPr>
        <a:solidFill>
          <a:srgbClr val="19B9CA"/>
        </a:solidFill>
      </p:bgPr>
    </p:bg>
    <p:spTree>
      <p:nvGrpSpPr>
        <p:cNvPr id="316" name="Shape 316"/>
        <p:cNvGrpSpPr/>
        <p:nvPr/>
      </p:nvGrpSpPr>
      <p:grpSpPr>
        <a:xfrm>
          <a:off x="0" y="0"/>
          <a:ext cx="0" cy="0"/>
          <a:chOff x="0" y="0"/>
          <a:chExt cx="0" cy="0"/>
        </a:xfrm>
      </p:grpSpPr>
      <p:sp>
        <p:nvSpPr>
          <p:cNvPr id="317" name="Google Shape;317;p59"/>
          <p:cNvSpPr txBox="1"/>
          <p:nvPr>
            <p:ph type="title"/>
          </p:nvPr>
        </p:nvSpPr>
        <p:spPr>
          <a:xfrm>
            <a:off x="228600" y="2011707"/>
            <a:ext cx="8686800" cy="4497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318" name="Google Shape;318;p59"/>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319" name="Google Shape;319;p59"/>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320" name="Google Shape;320;p59"/>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21" name="Google Shape;321;p59"/>
          <p:cNvSpPr txBox="1"/>
          <p:nvPr>
            <p:ph idx="1" type="body"/>
          </p:nvPr>
        </p:nvSpPr>
        <p:spPr>
          <a:xfrm>
            <a:off x="228600" y="2643618"/>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Row Headers and Bulleted Content">
  <p:cSld name="Single Row Headers and Bulleted Content 2">
    <p:spTree>
      <p:nvGrpSpPr>
        <p:cNvPr id="322" name="Shape 322"/>
        <p:cNvGrpSpPr/>
        <p:nvPr/>
      </p:nvGrpSpPr>
      <p:grpSpPr>
        <a:xfrm>
          <a:off x="0" y="0"/>
          <a:ext cx="0" cy="0"/>
          <a:chOff x="0" y="0"/>
          <a:chExt cx="0" cy="0"/>
        </a:xfrm>
      </p:grpSpPr>
      <p:cxnSp>
        <p:nvCxnSpPr>
          <p:cNvPr id="323" name="Google Shape;323;p60"/>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324" name="Google Shape;324;p60"/>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325" name="Google Shape;325;p60"/>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6" name="Google Shape;326;p60"/>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27" name="Google Shape;327;p60"/>
          <p:cNvSpPr txBox="1"/>
          <p:nvPr>
            <p:ph idx="1" type="body"/>
          </p:nvPr>
        </p:nvSpPr>
        <p:spPr>
          <a:xfrm>
            <a:off x="228600" y="562171"/>
            <a:ext cx="8680500" cy="4101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324">
          <p15:clr>
            <a:srgbClr val="FBAE40"/>
          </p15:clr>
        </p15:guide>
        <p15:guide id="2" pos="21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Row Headers and Bulleted Content2">
  <p:cSld name="Two-Row Headers and Bulleted Content2 2">
    <p:spTree>
      <p:nvGrpSpPr>
        <p:cNvPr id="328" name="Shape 328"/>
        <p:cNvGrpSpPr/>
        <p:nvPr/>
      </p:nvGrpSpPr>
      <p:grpSpPr>
        <a:xfrm>
          <a:off x="0" y="0"/>
          <a:ext cx="0" cy="0"/>
          <a:chOff x="0" y="0"/>
          <a:chExt cx="0" cy="0"/>
        </a:xfrm>
      </p:grpSpPr>
      <p:cxnSp>
        <p:nvCxnSpPr>
          <p:cNvPr id="329" name="Google Shape;329;p61"/>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330" name="Google Shape;330;p61"/>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331" name="Google Shape;331;p61"/>
          <p:cNvSpPr txBox="1"/>
          <p:nvPr>
            <p:ph type="title"/>
          </p:nvPr>
        </p:nvSpPr>
        <p:spPr>
          <a:xfrm>
            <a:off x="228599" y="137162"/>
            <a:ext cx="8686800" cy="7947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32" name="Google Shape;332;p61"/>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33" name="Google Shape;333;p61"/>
          <p:cNvSpPr txBox="1"/>
          <p:nvPr>
            <p:ph idx="1" type="body"/>
          </p:nvPr>
        </p:nvSpPr>
        <p:spPr>
          <a:xfrm>
            <a:off x="228600" y="947988"/>
            <a:ext cx="8680500" cy="36963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324">
          <p15:clr>
            <a:srgbClr val="FBAE40"/>
          </p15:clr>
        </p15:guide>
        <p15:guide id="2" pos="21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Graphics and Text">
  <p:cSld name="Split Graphics and Text 2">
    <p:spTree>
      <p:nvGrpSpPr>
        <p:cNvPr id="334" name="Shape 334"/>
        <p:cNvGrpSpPr/>
        <p:nvPr/>
      </p:nvGrpSpPr>
      <p:grpSpPr>
        <a:xfrm>
          <a:off x="0" y="0"/>
          <a:ext cx="0" cy="0"/>
          <a:chOff x="0" y="0"/>
          <a:chExt cx="0" cy="0"/>
        </a:xfrm>
      </p:grpSpPr>
      <p:cxnSp>
        <p:nvCxnSpPr>
          <p:cNvPr id="335" name="Google Shape;335;p62"/>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336" name="Google Shape;336;p62"/>
          <p:cNvPicPr preferRelativeResize="0"/>
          <p:nvPr/>
        </p:nvPicPr>
        <p:blipFill rotWithShape="1">
          <a:blip r:embed="rId2">
            <a:alphaModFix/>
          </a:blip>
          <a:srcRect b="0" l="0" r="0" t="0"/>
          <a:stretch/>
        </p:blipFill>
        <p:spPr>
          <a:xfrm>
            <a:off x="187360" y="4663201"/>
            <a:ext cx="898308" cy="354056"/>
          </a:xfrm>
          <a:prstGeom prst="rect">
            <a:avLst/>
          </a:prstGeom>
          <a:noFill/>
          <a:ln>
            <a:noFill/>
          </a:ln>
        </p:spPr>
      </p:pic>
      <p:sp>
        <p:nvSpPr>
          <p:cNvPr id="337" name="Google Shape;337;p62"/>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38" name="Google Shape;338;p62"/>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39" name="Google Shape;339;p62"/>
          <p:cNvSpPr txBox="1"/>
          <p:nvPr>
            <p:ph idx="1" type="body"/>
          </p:nvPr>
        </p:nvSpPr>
        <p:spPr>
          <a:xfrm>
            <a:off x="228601" y="600482"/>
            <a:ext cx="4336500" cy="40305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40" name="Google Shape;340;p62"/>
          <p:cNvSpPr/>
          <p:nvPr>
            <p:ph idx="2" type="pic"/>
          </p:nvPr>
        </p:nvSpPr>
        <p:spPr>
          <a:xfrm>
            <a:off x="4638674" y="600482"/>
            <a:ext cx="4276800" cy="4030500"/>
          </a:xfrm>
          <a:prstGeom prst="rect">
            <a:avLst/>
          </a:prstGeom>
          <a:noFill/>
          <a:ln>
            <a:noFill/>
          </a:ln>
        </p:spPr>
      </p:sp>
    </p:spTree>
  </p:cSld>
  <p:clrMapOvr>
    <a:masterClrMapping/>
  </p:clrMapOvr>
  <p:extLst>
    <p:ext uri="{DCECCB84-F9BA-43D5-87BE-67443E8EF086}">
      <p15:sldGuideLst>
        <p15:guide id="1" orient="horz" pos="324">
          <p15:clr>
            <a:srgbClr val="FBAE40"/>
          </p15:clr>
        </p15:guide>
        <p15:guide id="2" pos="21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esentation Introduction Slide">
  <p:cSld name="1_Presentation Introduction Slide">
    <p:spTree>
      <p:nvGrpSpPr>
        <p:cNvPr id="341" name="Shape 341"/>
        <p:cNvGrpSpPr/>
        <p:nvPr/>
      </p:nvGrpSpPr>
      <p:grpSpPr>
        <a:xfrm>
          <a:off x="0" y="0"/>
          <a:ext cx="0" cy="0"/>
          <a:chOff x="0" y="0"/>
          <a:chExt cx="0" cy="0"/>
        </a:xfrm>
      </p:grpSpPr>
      <p:sp>
        <p:nvSpPr>
          <p:cNvPr id="342" name="Google Shape;342;p63"/>
          <p:cNvSpPr txBox="1"/>
          <p:nvPr>
            <p:ph type="ctrTitle"/>
          </p:nvPr>
        </p:nvSpPr>
        <p:spPr>
          <a:xfrm>
            <a:off x="228600" y="2965076"/>
            <a:ext cx="8686800" cy="3450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dk1"/>
              </a:buClr>
              <a:buSzPts val="1600"/>
              <a:buFont typeface="Arial"/>
              <a:buNone/>
              <a:defRPr sz="16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43" name="Google Shape;343;p63"/>
          <p:cNvSpPr txBox="1"/>
          <p:nvPr>
            <p:ph idx="1" type="subTitle"/>
          </p:nvPr>
        </p:nvSpPr>
        <p:spPr>
          <a:xfrm>
            <a:off x="228600" y="3316956"/>
            <a:ext cx="8686800" cy="364500"/>
          </a:xfrm>
          <a:prstGeom prst="rect">
            <a:avLst/>
          </a:prstGeom>
          <a:noFill/>
          <a:ln>
            <a:noFill/>
          </a:ln>
        </p:spPr>
        <p:txBody>
          <a:bodyPr anchorCtr="0" anchor="t" bIns="34275" lIns="68575" spcFirstLastPara="1" rIns="68575" wrap="square" tIns="34275">
            <a:noAutofit/>
          </a:bodyPr>
          <a:lstStyle>
            <a:lvl1pPr lvl="0" marR="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algn="ctr">
              <a:lnSpc>
                <a:spcPct val="100000"/>
              </a:lnSpc>
              <a:spcBef>
                <a:spcPts val="0"/>
              </a:spcBef>
              <a:spcAft>
                <a:spcPts val="0"/>
              </a:spcAft>
              <a:buClr>
                <a:srgbClr val="888888"/>
              </a:buClr>
              <a:buSzPts val="1800"/>
              <a:buFont typeface="Noto Sans Symbols"/>
              <a:buNone/>
              <a:defRPr b="0" i="0" sz="2400" u="none" cap="none" strike="noStrike">
                <a:solidFill>
                  <a:srgbClr val="888888"/>
                </a:solidFill>
                <a:latin typeface="Arial"/>
                <a:ea typeface="Arial"/>
                <a:cs typeface="Arial"/>
                <a:sym typeface="Arial"/>
              </a:defRPr>
            </a:lvl2pPr>
            <a:lvl3pPr lvl="2" marR="0" algn="ctr">
              <a:lnSpc>
                <a:spcPct val="100000"/>
              </a:lnSpc>
              <a:spcBef>
                <a:spcPts val="0"/>
              </a:spcBef>
              <a:spcAft>
                <a:spcPts val="0"/>
              </a:spcAft>
              <a:buClr>
                <a:srgbClr val="888888"/>
              </a:buClr>
              <a:buSzPts val="2400"/>
              <a:buFont typeface="Noto Sans Symbols"/>
              <a:buNone/>
              <a:defRPr b="0" i="0" sz="2400" u="none" cap="none" strike="noStrike">
                <a:solidFill>
                  <a:srgbClr val="888888"/>
                </a:solidFill>
                <a:latin typeface="Arial"/>
                <a:ea typeface="Arial"/>
                <a:cs typeface="Arial"/>
                <a:sym typeface="Arial"/>
              </a:defRPr>
            </a:lvl3pPr>
            <a:lvl4pPr lvl="3" marR="0" algn="ctr">
              <a:lnSpc>
                <a:spcPct val="100000"/>
              </a:lnSpc>
              <a:spcBef>
                <a:spcPts val="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4pPr>
            <a:lvl5pPr lvl="4" marR="0" algn="ctr">
              <a:lnSpc>
                <a:spcPct val="100000"/>
              </a:lnSpc>
              <a:spcBef>
                <a:spcPts val="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5pPr>
            <a:lvl6pPr lvl="5"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pic>
        <p:nvPicPr>
          <p:cNvPr descr="CC_Vert_RGB_Logo.png" id="344" name="Google Shape;344;p63"/>
          <p:cNvPicPr preferRelativeResize="0"/>
          <p:nvPr/>
        </p:nvPicPr>
        <p:blipFill rotWithShape="1">
          <a:blip r:embed="rId2">
            <a:alphaModFix/>
          </a:blip>
          <a:srcRect b="0" l="0" r="0" t="0"/>
          <a:stretch/>
        </p:blipFill>
        <p:spPr>
          <a:xfrm>
            <a:off x="3880081" y="825233"/>
            <a:ext cx="1372332" cy="1768511"/>
          </a:xfrm>
          <a:prstGeom prst="rect">
            <a:avLst/>
          </a:prstGeom>
          <a:noFill/>
          <a:ln>
            <a:noFill/>
          </a:ln>
        </p:spPr>
      </p:pic>
    </p:spTree>
  </p:cSld>
  <p:clrMapOvr>
    <a:masterClrMapping/>
  </p:clrMapOvr>
  <p:extLst>
    <p:ext uri="{DCECCB84-F9BA-43D5-87BE-67443E8EF086}">
      <p15:sldGuideLst>
        <p15:guide id="1" orient="horz" pos="1215">
          <p15:clr>
            <a:srgbClr val="FBAE40"/>
          </p15:clr>
        </p15:guide>
        <p15:guide id="2"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Header Title Page">
  <p:cSld name="Short Header Title Page 2">
    <p:bg>
      <p:bgPr>
        <a:solidFill>
          <a:srgbClr val="19B9CA"/>
        </a:solidFill>
      </p:bgPr>
    </p:bg>
    <p:spTree>
      <p:nvGrpSpPr>
        <p:cNvPr id="345" name="Shape 345"/>
        <p:cNvGrpSpPr/>
        <p:nvPr/>
      </p:nvGrpSpPr>
      <p:grpSpPr>
        <a:xfrm>
          <a:off x="0" y="0"/>
          <a:ext cx="0" cy="0"/>
          <a:chOff x="0" y="0"/>
          <a:chExt cx="0" cy="0"/>
        </a:xfrm>
      </p:grpSpPr>
      <p:sp>
        <p:nvSpPr>
          <p:cNvPr id="346" name="Google Shape;346;p64"/>
          <p:cNvSpPr txBox="1"/>
          <p:nvPr>
            <p:ph type="title"/>
          </p:nvPr>
        </p:nvSpPr>
        <p:spPr>
          <a:xfrm>
            <a:off x="228600" y="2011706"/>
            <a:ext cx="8686800" cy="4497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347" name="Google Shape;347;p64"/>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348" name="Google Shape;348;p64"/>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349" name="Google Shape;349;p64"/>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50" name="Google Shape;350;p64"/>
          <p:cNvSpPr txBox="1"/>
          <p:nvPr>
            <p:ph idx="1" type="body"/>
          </p:nvPr>
        </p:nvSpPr>
        <p:spPr>
          <a:xfrm>
            <a:off x="228600" y="2643617"/>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 Header Title Page">
  <p:cSld name="Long Header Title Page 3">
    <p:bg>
      <p:bgPr>
        <a:solidFill>
          <a:srgbClr val="19B9CA"/>
        </a:solidFill>
      </p:bgPr>
    </p:bg>
    <p:spTree>
      <p:nvGrpSpPr>
        <p:cNvPr id="351" name="Shape 351"/>
        <p:cNvGrpSpPr/>
        <p:nvPr/>
      </p:nvGrpSpPr>
      <p:grpSpPr>
        <a:xfrm>
          <a:off x="0" y="0"/>
          <a:ext cx="0" cy="0"/>
          <a:chOff x="0" y="0"/>
          <a:chExt cx="0" cy="0"/>
        </a:xfrm>
      </p:grpSpPr>
      <p:sp>
        <p:nvSpPr>
          <p:cNvPr id="352" name="Google Shape;352;p65"/>
          <p:cNvSpPr txBox="1"/>
          <p:nvPr>
            <p:ph type="title"/>
          </p:nvPr>
        </p:nvSpPr>
        <p:spPr>
          <a:xfrm>
            <a:off x="228600" y="1637767"/>
            <a:ext cx="8686800" cy="9858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353" name="Google Shape;353;p65"/>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354" name="Google Shape;354;p65"/>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355" name="Google Shape;355;p65"/>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56" name="Google Shape;356;p65"/>
          <p:cNvSpPr txBox="1"/>
          <p:nvPr>
            <p:ph idx="1" type="body"/>
          </p:nvPr>
        </p:nvSpPr>
        <p:spPr>
          <a:xfrm>
            <a:off x="228600" y="2643617"/>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Row Headers and Bulleted Content">
  <p:cSld name="Single Row Headers and Bulleted Content 3">
    <p:spTree>
      <p:nvGrpSpPr>
        <p:cNvPr id="357" name="Shape 357"/>
        <p:cNvGrpSpPr/>
        <p:nvPr/>
      </p:nvGrpSpPr>
      <p:grpSpPr>
        <a:xfrm>
          <a:off x="0" y="0"/>
          <a:ext cx="0" cy="0"/>
          <a:chOff x="0" y="0"/>
          <a:chExt cx="0" cy="0"/>
        </a:xfrm>
      </p:grpSpPr>
      <p:cxnSp>
        <p:nvCxnSpPr>
          <p:cNvPr id="358" name="Google Shape;358;p66"/>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359" name="Google Shape;359;p66"/>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360" name="Google Shape;360;p66"/>
          <p:cNvSpPr txBox="1"/>
          <p:nvPr>
            <p:ph type="title"/>
          </p:nvPr>
        </p:nvSpPr>
        <p:spPr>
          <a:xfrm>
            <a:off x="228599" y="137162"/>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61" name="Google Shape;361;p66"/>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62" name="Google Shape;362;p66"/>
          <p:cNvSpPr txBox="1"/>
          <p:nvPr>
            <p:ph idx="1" type="body"/>
          </p:nvPr>
        </p:nvSpPr>
        <p:spPr>
          <a:xfrm>
            <a:off x="228600" y="562170"/>
            <a:ext cx="8680500" cy="4101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Row Headers and Bulleted Content2">
  <p:cSld name="Two-Row Headers and Bulleted Content2 3">
    <p:spTree>
      <p:nvGrpSpPr>
        <p:cNvPr id="363" name="Shape 363"/>
        <p:cNvGrpSpPr/>
        <p:nvPr/>
      </p:nvGrpSpPr>
      <p:grpSpPr>
        <a:xfrm>
          <a:off x="0" y="0"/>
          <a:ext cx="0" cy="0"/>
          <a:chOff x="0" y="0"/>
          <a:chExt cx="0" cy="0"/>
        </a:xfrm>
      </p:grpSpPr>
      <p:cxnSp>
        <p:nvCxnSpPr>
          <p:cNvPr id="364" name="Google Shape;364;p67"/>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365" name="Google Shape;365;p67"/>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366" name="Google Shape;366;p67"/>
          <p:cNvSpPr txBox="1"/>
          <p:nvPr>
            <p:ph type="title"/>
          </p:nvPr>
        </p:nvSpPr>
        <p:spPr>
          <a:xfrm>
            <a:off x="228599" y="137162"/>
            <a:ext cx="8686800" cy="7947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67" name="Google Shape;367;p67"/>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68" name="Google Shape;368;p67"/>
          <p:cNvSpPr txBox="1"/>
          <p:nvPr>
            <p:ph idx="1" type="body"/>
          </p:nvPr>
        </p:nvSpPr>
        <p:spPr>
          <a:xfrm>
            <a:off x="228600" y="947987"/>
            <a:ext cx="8680500" cy="36963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Graphics and Text">
  <p:cSld name="Split Graphics and Text 3">
    <p:spTree>
      <p:nvGrpSpPr>
        <p:cNvPr id="369" name="Shape 369"/>
        <p:cNvGrpSpPr/>
        <p:nvPr/>
      </p:nvGrpSpPr>
      <p:grpSpPr>
        <a:xfrm>
          <a:off x="0" y="0"/>
          <a:ext cx="0" cy="0"/>
          <a:chOff x="0" y="0"/>
          <a:chExt cx="0" cy="0"/>
        </a:xfrm>
      </p:grpSpPr>
      <p:cxnSp>
        <p:nvCxnSpPr>
          <p:cNvPr id="370" name="Google Shape;370;p68"/>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371" name="Google Shape;371;p68"/>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372" name="Google Shape;372;p68"/>
          <p:cNvSpPr txBox="1"/>
          <p:nvPr>
            <p:ph type="title"/>
          </p:nvPr>
        </p:nvSpPr>
        <p:spPr>
          <a:xfrm>
            <a:off x="228599" y="137162"/>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73" name="Google Shape;373;p68"/>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74" name="Google Shape;374;p68"/>
          <p:cNvSpPr txBox="1"/>
          <p:nvPr>
            <p:ph idx="1" type="body"/>
          </p:nvPr>
        </p:nvSpPr>
        <p:spPr>
          <a:xfrm>
            <a:off x="228600" y="600482"/>
            <a:ext cx="4336500" cy="40305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5" name="Google Shape;375;p68"/>
          <p:cNvSpPr/>
          <p:nvPr>
            <p:ph idx="2" type="pic"/>
          </p:nvPr>
        </p:nvSpPr>
        <p:spPr>
          <a:xfrm>
            <a:off x="4638674" y="600481"/>
            <a:ext cx="4276800" cy="4030500"/>
          </a:xfrm>
          <a:prstGeom prst="rect">
            <a:avLst/>
          </a:prstGeom>
          <a:noFill/>
          <a:ln>
            <a:noFill/>
          </a:ln>
        </p:spPr>
      </p:sp>
    </p:spTree>
  </p:cSld>
  <p:clrMapOvr>
    <a:masterClrMapping/>
  </p:clrMapOvr>
  <p:extLst>
    <p:ext uri="{DCECCB84-F9BA-43D5-87BE-67443E8EF086}">
      <p15:sldGuideLst>
        <p15:guide id="1" orient="horz" pos="243">
          <p15:clr>
            <a:srgbClr val="FBAE40"/>
          </p15:clr>
        </p15:guide>
        <p15:guide id="2" pos="16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p:cSld name="Table Slide">
    <p:spTree>
      <p:nvGrpSpPr>
        <p:cNvPr id="376" name="Shape 376"/>
        <p:cNvGrpSpPr/>
        <p:nvPr/>
      </p:nvGrpSpPr>
      <p:grpSpPr>
        <a:xfrm>
          <a:off x="0" y="0"/>
          <a:ext cx="0" cy="0"/>
          <a:chOff x="0" y="0"/>
          <a:chExt cx="0" cy="0"/>
        </a:xfrm>
      </p:grpSpPr>
      <p:sp>
        <p:nvSpPr>
          <p:cNvPr id="377" name="Google Shape;377;p69"/>
          <p:cNvSpPr txBox="1"/>
          <p:nvPr>
            <p:ph type="title"/>
          </p:nvPr>
        </p:nvSpPr>
        <p:spPr>
          <a:xfrm>
            <a:off x="228600" y="137161"/>
            <a:ext cx="8686800" cy="4749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78" name="Google Shape;378;p69"/>
          <p:cNvSpPr/>
          <p:nvPr>
            <p:ph idx="2" type="tbl"/>
          </p:nvPr>
        </p:nvSpPr>
        <p:spPr>
          <a:xfrm>
            <a:off x="228600" y="646868"/>
            <a:ext cx="8686800" cy="39213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b="0" i="0" sz="2000" u="none" cap="none" strike="noStrike">
                <a:solidFill>
                  <a:schemeClr val="dk1"/>
                </a:solidFill>
                <a:latin typeface="Calibri"/>
                <a:ea typeface="Calibri"/>
                <a:cs typeface="Calibri"/>
                <a:sym typeface="Calibri"/>
              </a:defRPr>
            </a:lvl1pPr>
            <a:lvl2pPr lvl="1"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800" u="none" cap="none" strike="noStrike">
                <a:solidFill>
                  <a:schemeClr val="dk1"/>
                </a:solidFill>
                <a:latin typeface="Calibri"/>
                <a:ea typeface="Calibri"/>
                <a:cs typeface="Calibri"/>
                <a:sym typeface="Calibri"/>
              </a:defRPr>
            </a:lvl9pPr>
          </a:lstStyle>
          <a:p/>
        </p:txBody>
      </p:sp>
      <p:cxnSp>
        <p:nvCxnSpPr>
          <p:cNvPr id="379" name="Google Shape;379;p69"/>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380" name="Google Shape;380;p69"/>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381" name="Google Shape;381;p69"/>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hort Title and Content">
  <p:cSld name="1_Short Title and Content">
    <p:spTree>
      <p:nvGrpSpPr>
        <p:cNvPr id="382" name="Shape 382"/>
        <p:cNvGrpSpPr/>
        <p:nvPr/>
      </p:nvGrpSpPr>
      <p:grpSpPr>
        <a:xfrm>
          <a:off x="0" y="0"/>
          <a:ext cx="0" cy="0"/>
          <a:chOff x="0" y="0"/>
          <a:chExt cx="0" cy="0"/>
        </a:xfrm>
      </p:grpSpPr>
      <p:cxnSp>
        <p:nvCxnSpPr>
          <p:cNvPr id="383" name="Google Shape;383;p70"/>
          <p:cNvCxnSpPr/>
          <p:nvPr/>
        </p:nvCxnSpPr>
        <p:spPr>
          <a:xfrm>
            <a:off x="1143008"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384" name="Google Shape;384;p70"/>
          <p:cNvPicPr preferRelativeResize="0"/>
          <p:nvPr/>
        </p:nvPicPr>
        <p:blipFill rotWithShape="1">
          <a:blip r:embed="rId2">
            <a:alphaModFix/>
          </a:blip>
          <a:srcRect b="0" l="0" r="0" t="0"/>
          <a:stretch/>
        </p:blipFill>
        <p:spPr>
          <a:xfrm>
            <a:off x="187366" y="4663201"/>
            <a:ext cx="898308" cy="354056"/>
          </a:xfrm>
          <a:prstGeom prst="rect">
            <a:avLst/>
          </a:prstGeom>
          <a:noFill/>
          <a:ln>
            <a:noFill/>
          </a:ln>
        </p:spPr>
      </p:pic>
      <p:sp>
        <p:nvSpPr>
          <p:cNvPr id="385" name="Google Shape;385;p70"/>
          <p:cNvSpPr txBox="1"/>
          <p:nvPr>
            <p:ph type="title"/>
          </p:nvPr>
        </p:nvSpPr>
        <p:spPr>
          <a:xfrm>
            <a:off x="228599" y="137161"/>
            <a:ext cx="8686800" cy="6324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rgbClr val="19B9CA"/>
              </a:buClr>
              <a:buSzPts val="25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6" name="Google Shape;386;p70"/>
          <p:cNvSpPr txBox="1"/>
          <p:nvPr>
            <p:ph idx="1" type="body"/>
          </p:nvPr>
        </p:nvSpPr>
        <p:spPr>
          <a:xfrm>
            <a:off x="228604" y="809959"/>
            <a:ext cx="8687100" cy="38058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rgbClr val="554D56"/>
              </a:buClr>
              <a:buSzPts val="1400"/>
              <a:buFont typeface="Arial"/>
              <a:buNone/>
              <a:defRPr b="0" i="0" sz="1400" u="none" cap="none" strike="noStrike">
                <a:solidFill>
                  <a:srgbClr val="554D56"/>
                </a:solidFill>
                <a:latin typeface="Arial"/>
                <a:ea typeface="Arial"/>
                <a:cs typeface="Arial"/>
                <a:sym typeface="Arial"/>
              </a:defRPr>
            </a:lvl1pPr>
            <a:lvl2pPr indent="-342900" lvl="1" marL="914400" marR="0" algn="l">
              <a:lnSpc>
                <a:spcPct val="100000"/>
              </a:lnSpc>
              <a:spcBef>
                <a:spcPts val="0"/>
              </a:spcBef>
              <a:spcAft>
                <a:spcPts val="0"/>
              </a:spcAft>
              <a:buClr>
                <a:srgbClr val="554D56"/>
              </a:buClr>
              <a:buSzPts val="1800"/>
              <a:buFont typeface="Noto Sans Symbols"/>
              <a:buChar char="❑"/>
              <a:defRPr b="0" i="0" sz="2400" u="none" cap="none" strike="noStrike">
                <a:solidFill>
                  <a:srgbClr val="554D56"/>
                </a:solidFill>
                <a:latin typeface="Arial"/>
                <a:ea typeface="Arial"/>
                <a:cs typeface="Arial"/>
                <a:sym typeface="Arial"/>
              </a:defRPr>
            </a:lvl2pPr>
            <a:lvl3pPr indent="-381000" lvl="2" marL="1371600" marR="0" algn="l">
              <a:lnSpc>
                <a:spcPct val="100000"/>
              </a:lnSpc>
              <a:spcBef>
                <a:spcPts val="0"/>
              </a:spcBef>
              <a:spcAft>
                <a:spcPts val="0"/>
              </a:spcAft>
              <a:buClr>
                <a:srgbClr val="554D56"/>
              </a:buClr>
              <a:buSzPts val="2400"/>
              <a:buFont typeface="Noto Sans Symbols"/>
              <a:buChar char="▪"/>
              <a:defRPr b="0" i="0" sz="2400" u="none" cap="none" strike="noStrike">
                <a:solidFill>
                  <a:srgbClr val="554D56"/>
                </a:solidFill>
                <a:latin typeface="Arial"/>
                <a:ea typeface="Arial"/>
                <a:cs typeface="Arial"/>
                <a:sym typeface="Arial"/>
              </a:defRPr>
            </a:lvl3pPr>
            <a:lvl4pPr indent="-381000" lvl="3" marL="18288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4pPr>
            <a:lvl5pPr indent="-381000" lvl="4" marL="22860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7" name="Google Shape;387;p70"/>
          <p:cNvSpPr txBox="1"/>
          <p:nvPr>
            <p:ph idx="12" type="sldNum"/>
          </p:nvPr>
        </p:nvSpPr>
        <p:spPr>
          <a:xfrm>
            <a:off x="8183789"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Header Title Page">
  <p:cSld name="Short Header Title Page 3">
    <p:bg>
      <p:bgPr>
        <a:solidFill>
          <a:srgbClr val="19B9CA"/>
        </a:solidFill>
      </p:bgPr>
    </p:bg>
    <p:spTree>
      <p:nvGrpSpPr>
        <p:cNvPr id="388" name="Shape 388"/>
        <p:cNvGrpSpPr/>
        <p:nvPr/>
      </p:nvGrpSpPr>
      <p:grpSpPr>
        <a:xfrm>
          <a:off x="0" y="0"/>
          <a:ext cx="0" cy="0"/>
          <a:chOff x="0" y="0"/>
          <a:chExt cx="0" cy="0"/>
        </a:xfrm>
      </p:grpSpPr>
      <p:sp>
        <p:nvSpPr>
          <p:cNvPr id="389" name="Google Shape;389;p71"/>
          <p:cNvSpPr txBox="1"/>
          <p:nvPr>
            <p:ph type="title"/>
          </p:nvPr>
        </p:nvSpPr>
        <p:spPr>
          <a:xfrm>
            <a:off x="228600" y="2011708"/>
            <a:ext cx="8686800" cy="449700"/>
          </a:xfrm>
          <a:prstGeom prst="rect">
            <a:avLst/>
          </a:prstGeom>
          <a:noFill/>
          <a:ln>
            <a:noFill/>
          </a:ln>
        </p:spPr>
        <p:txBody>
          <a:bodyPr anchorCtr="0" anchor="t" bIns="34275" lIns="68575" spcFirstLastPara="1" rIns="68575" wrap="square" tIns="34275">
            <a:noAutofit/>
          </a:bodyPr>
          <a:lstStyle>
            <a:lvl1pPr lvl="0" algn="ctr">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390" name="Google Shape;390;p71"/>
          <p:cNvCxnSpPr/>
          <p:nvPr/>
        </p:nvCxnSpPr>
        <p:spPr>
          <a:xfrm>
            <a:off x="1143004"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391" name="Google Shape;391;p71"/>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392" name="Google Shape;392;p71"/>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93" name="Google Shape;393;p71"/>
          <p:cNvSpPr txBox="1"/>
          <p:nvPr>
            <p:ph idx="1" type="body"/>
          </p:nvPr>
        </p:nvSpPr>
        <p:spPr>
          <a:xfrm>
            <a:off x="228600" y="2643619"/>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400"/>
              <a:buFont typeface="Noto Sans Symbols"/>
              <a:buNone/>
              <a:defRPr b="0" i="0" sz="18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600"/>
              <a:buFont typeface="Noto Sans Symbols"/>
              <a:buNone/>
              <a:defRPr b="0" i="0" sz="16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spcBef>
                <a:spcPts val="3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Title and Content">
  <p:cSld name="Short Title and Content">
    <p:spTree>
      <p:nvGrpSpPr>
        <p:cNvPr id="394" name="Shape 394"/>
        <p:cNvGrpSpPr/>
        <p:nvPr/>
      </p:nvGrpSpPr>
      <p:grpSpPr>
        <a:xfrm>
          <a:off x="0" y="0"/>
          <a:ext cx="0" cy="0"/>
          <a:chOff x="0" y="0"/>
          <a:chExt cx="0" cy="0"/>
        </a:xfrm>
      </p:grpSpPr>
      <p:cxnSp>
        <p:nvCxnSpPr>
          <p:cNvPr id="395" name="Google Shape;395;p72"/>
          <p:cNvCxnSpPr/>
          <p:nvPr/>
        </p:nvCxnSpPr>
        <p:spPr>
          <a:xfrm>
            <a:off x="1143007"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396" name="Google Shape;396;p72"/>
          <p:cNvPicPr preferRelativeResize="0"/>
          <p:nvPr/>
        </p:nvPicPr>
        <p:blipFill rotWithShape="1">
          <a:blip r:embed="rId2">
            <a:alphaModFix/>
          </a:blip>
          <a:srcRect b="0" l="0" r="0" t="0"/>
          <a:stretch/>
        </p:blipFill>
        <p:spPr>
          <a:xfrm>
            <a:off x="187364" y="4663201"/>
            <a:ext cx="898308" cy="354056"/>
          </a:xfrm>
          <a:prstGeom prst="rect">
            <a:avLst/>
          </a:prstGeom>
          <a:noFill/>
          <a:ln>
            <a:noFill/>
          </a:ln>
        </p:spPr>
      </p:pic>
      <p:sp>
        <p:nvSpPr>
          <p:cNvPr id="397" name="Google Shape;397;p72"/>
          <p:cNvSpPr txBox="1"/>
          <p:nvPr>
            <p:ph type="title"/>
          </p:nvPr>
        </p:nvSpPr>
        <p:spPr>
          <a:xfrm>
            <a:off x="228599" y="137161"/>
            <a:ext cx="8686800" cy="6324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rgbClr val="19B9CA"/>
              </a:buClr>
              <a:buSzPts val="25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98" name="Google Shape;398;p72"/>
          <p:cNvSpPr txBox="1"/>
          <p:nvPr>
            <p:ph idx="1" type="body"/>
          </p:nvPr>
        </p:nvSpPr>
        <p:spPr>
          <a:xfrm>
            <a:off x="228604" y="809959"/>
            <a:ext cx="8687100" cy="38058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rgbClr val="554D56"/>
              </a:buClr>
              <a:buSzPts val="1800"/>
              <a:buFont typeface="Arial"/>
              <a:buNone/>
              <a:defRPr b="0" i="0" sz="1800" u="none" cap="none" strike="noStrike">
                <a:solidFill>
                  <a:srgbClr val="554D56"/>
                </a:solidFill>
                <a:latin typeface="Arial"/>
                <a:ea typeface="Arial"/>
                <a:cs typeface="Arial"/>
                <a:sym typeface="Arial"/>
              </a:defRPr>
            </a:lvl1pPr>
            <a:lvl2pPr indent="-342900" lvl="1" marL="914400" marR="0" algn="l">
              <a:lnSpc>
                <a:spcPct val="100000"/>
              </a:lnSpc>
              <a:spcBef>
                <a:spcPts val="0"/>
              </a:spcBef>
              <a:spcAft>
                <a:spcPts val="0"/>
              </a:spcAft>
              <a:buClr>
                <a:srgbClr val="554D56"/>
              </a:buClr>
              <a:buSzPts val="1800"/>
              <a:buFont typeface="Noto Sans Symbols"/>
              <a:buChar char="❑"/>
              <a:defRPr b="0" i="0" sz="2400" u="none" cap="none" strike="noStrike">
                <a:solidFill>
                  <a:srgbClr val="554D56"/>
                </a:solidFill>
                <a:latin typeface="Arial"/>
                <a:ea typeface="Arial"/>
                <a:cs typeface="Arial"/>
                <a:sym typeface="Arial"/>
              </a:defRPr>
            </a:lvl2pPr>
            <a:lvl3pPr indent="-381000" lvl="2" marL="1371600" marR="0" algn="l">
              <a:lnSpc>
                <a:spcPct val="100000"/>
              </a:lnSpc>
              <a:spcBef>
                <a:spcPts val="0"/>
              </a:spcBef>
              <a:spcAft>
                <a:spcPts val="0"/>
              </a:spcAft>
              <a:buClr>
                <a:srgbClr val="554D56"/>
              </a:buClr>
              <a:buSzPts val="2400"/>
              <a:buFont typeface="Noto Sans Symbols"/>
              <a:buChar char="▪"/>
              <a:defRPr b="0" i="0" sz="2400" u="none" cap="none" strike="noStrike">
                <a:solidFill>
                  <a:srgbClr val="554D56"/>
                </a:solidFill>
                <a:latin typeface="Arial"/>
                <a:ea typeface="Arial"/>
                <a:cs typeface="Arial"/>
                <a:sym typeface="Arial"/>
              </a:defRPr>
            </a:lvl3pPr>
            <a:lvl4pPr indent="-381000" lvl="3" marL="18288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4pPr>
            <a:lvl5pPr indent="-381000" lvl="4" marL="22860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9" name="Google Shape;399;p72"/>
          <p:cNvSpPr txBox="1"/>
          <p:nvPr>
            <p:ph idx="12" type="sldNum"/>
          </p:nvPr>
        </p:nvSpPr>
        <p:spPr>
          <a:xfrm>
            <a:off x="8183786"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500">
                <a:solidFill>
                  <a:srgbClr val="554D56"/>
                </a:solidFill>
                <a:latin typeface="Arial"/>
                <a:ea typeface="Arial"/>
                <a:cs typeface="Arial"/>
                <a:sym typeface="Arial"/>
              </a:defRPr>
            </a:lvl1pPr>
            <a:lvl2pPr indent="0" lvl="1" marL="0" algn="r">
              <a:spcBef>
                <a:spcPts val="0"/>
              </a:spcBef>
              <a:buNone/>
              <a:defRPr b="1" i="0" sz="500">
                <a:solidFill>
                  <a:srgbClr val="554D56"/>
                </a:solidFill>
                <a:latin typeface="Arial"/>
                <a:ea typeface="Arial"/>
                <a:cs typeface="Arial"/>
                <a:sym typeface="Arial"/>
              </a:defRPr>
            </a:lvl2pPr>
            <a:lvl3pPr indent="0" lvl="2" marL="0" algn="r">
              <a:spcBef>
                <a:spcPts val="0"/>
              </a:spcBef>
              <a:buNone/>
              <a:defRPr b="1" i="0" sz="500">
                <a:solidFill>
                  <a:srgbClr val="554D56"/>
                </a:solidFill>
                <a:latin typeface="Arial"/>
                <a:ea typeface="Arial"/>
                <a:cs typeface="Arial"/>
                <a:sym typeface="Arial"/>
              </a:defRPr>
            </a:lvl3pPr>
            <a:lvl4pPr indent="0" lvl="3" marL="0" algn="r">
              <a:spcBef>
                <a:spcPts val="0"/>
              </a:spcBef>
              <a:buNone/>
              <a:defRPr b="1" i="0" sz="500">
                <a:solidFill>
                  <a:srgbClr val="554D56"/>
                </a:solidFill>
                <a:latin typeface="Arial"/>
                <a:ea typeface="Arial"/>
                <a:cs typeface="Arial"/>
                <a:sym typeface="Arial"/>
              </a:defRPr>
            </a:lvl4pPr>
            <a:lvl5pPr indent="0" lvl="4" marL="0" algn="r">
              <a:spcBef>
                <a:spcPts val="0"/>
              </a:spcBef>
              <a:buNone/>
              <a:defRPr b="1" i="0" sz="500">
                <a:solidFill>
                  <a:srgbClr val="554D56"/>
                </a:solidFill>
                <a:latin typeface="Arial"/>
                <a:ea typeface="Arial"/>
                <a:cs typeface="Arial"/>
                <a:sym typeface="Arial"/>
              </a:defRPr>
            </a:lvl5pPr>
            <a:lvl6pPr indent="0" lvl="5" marL="0" algn="r">
              <a:spcBef>
                <a:spcPts val="0"/>
              </a:spcBef>
              <a:buNone/>
              <a:defRPr b="1" i="0" sz="500">
                <a:solidFill>
                  <a:srgbClr val="554D56"/>
                </a:solidFill>
                <a:latin typeface="Arial"/>
                <a:ea typeface="Arial"/>
                <a:cs typeface="Arial"/>
                <a:sym typeface="Arial"/>
              </a:defRPr>
            </a:lvl6pPr>
            <a:lvl7pPr indent="0" lvl="6" marL="0" algn="r">
              <a:spcBef>
                <a:spcPts val="0"/>
              </a:spcBef>
              <a:buNone/>
              <a:defRPr b="1" i="0" sz="500">
                <a:solidFill>
                  <a:srgbClr val="554D56"/>
                </a:solidFill>
                <a:latin typeface="Arial"/>
                <a:ea typeface="Arial"/>
                <a:cs typeface="Arial"/>
                <a:sym typeface="Arial"/>
              </a:defRPr>
            </a:lvl7pPr>
            <a:lvl8pPr indent="0" lvl="7" marL="0" algn="r">
              <a:spcBef>
                <a:spcPts val="0"/>
              </a:spcBef>
              <a:buNone/>
              <a:defRPr b="1" i="0" sz="500">
                <a:solidFill>
                  <a:srgbClr val="554D56"/>
                </a:solidFill>
                <a:latin typeface="Arial"/>
                <a:ea typeface="Arial"/>
                <a:cs typeface="Arial"/>
                <a:sym typeface="Arial"/>
              </a:defRPr>
            </a:lvl8pPr>
            <a:lvl9pPr indent="0" lvl="8" marL="0" algn="r">
              <a:spcBef>
                <a:spcPts val="0"/>
              </a:spcBef>
              <a:buNone/>
              <a:defRPr b="1" i="0" sz="5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00" name="Shape 400"/>
        <p:cNvGrpSpPr/>
        <p:nvPr/>
      </p:nvGrpSpPr>
      <p:grpSpPr>
        <a:xfrm>
          <a:off x="0" y="0"/>
          <a:ext cx="0" cy="0"/>
          <a:chOff x="0" y="0"/>
          <a:chExt cx="0" cy="0"/>
        </a:xfrm>
      </p:grpSpPr>
      <p:sp>
        <p:nvSpPr>
          <p:cNvPr id="401" name="Google Shape;401;p73"/>
          <p:cNvSpPr txBox="1"/>
          <p:nvPr>
            <p:ph type="title"/>
          </p:nvPr>
        </p:nvSpPr>
        <p:spPr>
          <a:xfrm>
            <a:off x="307338" y="162564"/>
            <a:ext cx="8482200" cy="369300"/>
          </a:xfrm>
          <a:prstGeom prst="rect">
            <a:avLst/>
          </a:prstGeom>
          <a:noFill/>
          <a:ln>
            <a:noFill/>
          </a:ln>
        </p:spPr>
        <p:txBody>
          <a:bodyPr anchorCtr="0" anchor="t" bIns="0" lIns="0" spcFirstLastPara="1" rIns="0" wrap="square" tIns="0">
            <a:normAutofit/>
          </a:bodyPr>
          <a:lstStyle>
            <a:lvl1pPr lvl="0" algn="l">
              <a:spcBef>
                <a:spcPts val="0"/>
              </a:spcBef>
              <a:spcAft>
                <a:spcPts val="0"/>
              </a:spcAft>
              <a:buClr>
                <a:srgbClr val="18B8C9"/>
              </a:buClr>
              <a:buSzPts val="2400"/>
              <a:buFont typeface="Arial"/>
              <a:buNone/>
              <a:defRPr b="1" i="0" sz="2400">
                <a:solidFill>
                  <a:srgbClr val="18B8C9"/>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02" name="Google Shape;402;p73"/>
          <p:cNvSpPr txBox="1"/>
          <p:nvPr>
            <p:ph idx="1" type="body"/>
          </p:nvPr>
        </p:nvSpPr>
        <p:spPr>
          <a:xfrm>
            <a:off x="4758083" y="958491"/>
            <a:ext cx="3966300" cy="2307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1pPr>
            <a:lvl2pPr indent="-342900" lvl="1" marL="914400" marR="0" algn="l">
              <a:lnSpc>
                <a:spcPct val="100000"/>
              </a:lnSpc>
              <a:spcBef>
                <a:spcPts val="0"/>
              </a:spcBef>
              <a:spcAft>
                <a:spcPts val="0"/>
              </a:spcAft>
              <a:buClr>
                <a:srgbClr val="554D56"/>
              </a:buClr>
              <a:buSzPts val="1800"/>
              <a:buFont typeface="Noto Sans Symbols"/>
              <a:buChar char="❑"/>
              <a:defRPr b="0" i="0" sz="2400" u="none" cap="none" strike="noStrike">
                <a:solidFill>
                  <a:srgbClr val="554D56"/>
                </a:solidFill>
                <a:latin typeface="Arial"/>
                <a:ea typeface="Arial"/>
                <a:cs typeface="Arial"/>
                <a:sym typeface="Arial"/>
              </a:defRPr>
            </a:lvl2pPr>
            <a:lvl3pPr indent="-381000" lvl="2" marL="1371600" marR="0" algn="l">
              <a:lnSpc>
                <a:spcPct val="100000"/>
              </a:lnSpc>
              <a:spcBef>
                <a:spcPts val="0"/>
              </a:spcBef>
              <a:spcAft>
                <a:spcPts val="0"/>
              </a:spcAft>
              <a:buClr>
                <a:srgbClr val="554D56"/>
              </a:buClr>
              <a:buSzPts val="2400"/>
              <a:buFont typeface="Noto Sans Symbols"/>
              <a:buChar char="▪"/>
              <a:defRPr b="0" i="0" sz="2400" u="none" cap="none" strike="noStrike">
                <a:solidFill>
                  <a:srgbClr val="554D56"/>
                </a:solidFill>
                <a:latin typeface="Arial"/>
                <a:ea typeface="Arial"/>
                <a:cs typeface="Arial"/>
                <a:sym typeface="Arial"/>
              </a:defRPr>
            </a:lvl3pPr>
            <a:lvl4pPr indent="-381000" lvl="3" marL="18288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4pPr>
            <a:lvl5pPr indent="-381000" lvl="4" marL="22860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3" name="Google Shape;403;p73"/>
          <p:cNvSpPr txBox="1"/>
          <p:nvPr>
            <p:ph idx="11" type="ftr"/>
          </p:nvPr>
        </p:nvSpPr>
        <p:spPr>
          <a:xfrm>
            <a:off x="0" y="0"/>
            <a:ext cx="2250000" cy="2250000"/>
          </a:xfrm>
          <a:prstGeom prst="rect">
            <a:avLst/>
          </a:prstGeom>
          <a:noFill/>
          <a:ln>
            <a:noFill/>
          </a:ln>
        </p:spPr>
        <p:txBody>
          <a:bodyPr anchorCtr="0" anchor="t" bIns="0" lIns="0" spcFirstLastPara="1" rIns="0" wrap="square" tIns="0">
            <a:noAutofit/>
          </a:bodyPr>
          <a:lstStyle>
            <a:lvl1pPr lvl="0" marR="0" algn="ctr">
              <a:spcBef>
                <a:spcPts val="0"/>
              </a:spcBef>
              <a:spcAft>
                <a:spcPts val="0"/>
              </a:spcAft>
              <a:buSzPts val="1100"/>
              <a:buNone/>
              <a:defRPr sz="1400">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04" name="Google Shape;404;p73"/>
          <p:cNvSpPr txBox="1"/>
          <p:nvPr>
            <p:ph idx="10" type="dt"/>
          </p:nvPr>
        </p:nvSpPr>
        <p:spPr>
          <a:xfrm>
            <a:off x="0" y="0"/>
            <a:ext cx="2250000" cy="2250000"/>
          </a:xfrm>
          <a:prstGeom prst="rect">
            <a:avLst/>
          </a:prstGeom>
          <a:noFill/>
          <a:ln>
            <a:noFill/>
          </a:ln>
        </p:spPr>
        <p:txBody>
          <a:bodyPr anchorCtr="0" anchor="t" bIns="0" lIns="0" spcFirstLastPara="1" rIns="0" wrap="square" tIns="0">
            <a:noAutofit/>
          </a:bodyPr>
          <a:lstStyle>
            <a:lvl1pPr lvl="0" marR="0" algn="l">
              <a:spcBef>
                <a:spcPts val="0"/>
              </a:spcBef>
              <a:spcAft>
                <a:spcPts val="0"/>
              </a:spcAft>
              <a:buSzPts val="1100"/>
              <a:buNone/>
              <a:defRPr sz="1400">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05" name="Google Shape;405;p73"/>
          <p:cNvSpPr txBox="1"/>
          <p:nvPr>
            <p:ph idx="12" type="sldNum"/>
          </p:nvPr>
        </p:nvSpPr>
        <p:spPr>
          <a:xfrm>
            <a:off x="8183783" y="4772061"/>
            <a:ext cx="731700" cy="273900"/>
          </a:xfrm>
          <a:prstGeom prst="rect">
            <a:avLst/>
          </a:prstGeom>
          <a:noFill/>
          <a:ln>
            <a:noFill/>
          </a:ln>
        </p:spPr>
        <p:txBody>
          <a:bodyPr anchorCtr="0" anchor="ctr" bIns="0" lIns="0" spcFirstLastPara="1" rIns="0" wrap="square" tIns="0">
            <a:noAutofit/>
          </a:bodyPr>
          <a:lstStyle>
            <a:lvl1pPr indent="0" lvl="0" marL="38100" marR="0" algn="r">
              <a:spcBef>
                <a:spcPts val="0"/>
              </a:spcBef>
              <a:buNone/>
              <a:defRPr b="1" i="0" sz="700">
                <a:solidFill>
                  <a:srgbClr val="544D55"/>
                </a:solidFill>
                <a:latin typeface="Arial"/>
                <a:ea typeface="Arial"/>
                <a:cs typeface="Arial"/>
                <a:sym typeface="Arial"/>
              </a:defRPr>
            </a:lvl1pPr>
            <a:lvl2pPr indent="0" lvl="1" marL="38100" marR="0" algn="r">
              <a:spcBef>
                <a:spcPts val="0"/>
              </a:spcBef>
              <a:buNone/>
              <a:defRPr b="1" i="0" sz="700">
                <a:solidFill>
                  <a:srgbClr val="544D55"/>
                </a:solidFill>
                <a:latin typeface="Arial"/>
                <a:ea typeface="Arial"/>
                <a:cs typeface="Arial"/>
                <a:sym typeface="Arial"/>
              </a:defRPr>
            </a:lvl2pPr>
            <a:lvl3pPr indent="0" lvl="2" marL="38100" marR="0" algn="r">
              <a:spcBef>
                <a:spcPts val="0"/>
              </a:spcBef>
              <a:buNone/>
              <a:defRPr b="1" i="0" sz="700">
                <a:solidFill>
                  <a:srgbClr val="544D55"/>
                </a:solidFill>
                <a:latin typeface="Arial"/>
                <a:ea typeface="Arial"/>
                <a:cs typeface="Arial"/>
                <a:sym typeface="Arial"/>
              </a:defRPr>
            </a:lvl3pPr>
            <a:lvl4pPr indent="0" lvl="3" marL="38100" marR="0" algn="r">
              <a:spcBef>
                <a:spcPts val="0"/>
              </a:spcBef>
              <a:buNone/>
              <a:defRPr b="1" i="0" sz="700">
                <a:solidFill>
                  <a:srgbClr val="544D55"/>
                </a:solidFill>
                <a:latin typeface="Arial"/>
                <a:ea typeface="Arial"/>
                <a:cs typeface="Arial"/>
                <a:sym typeface="Arial"/>
              </a:defRPr>
            </a:lvl4pPr>
            <a:lvl5pPr indent="0" lvl="4" marL="38100" marR="0" algn="r">
              <a:spcBef>
                <a:spcPts val="0"/>
              </a:spcBef>
              <a:buNone/>
              <a:defRPr b="1" i="0" sz="700">
                <a:solidFill>
                  <a:srgbClr val="544D55"/>
                </a:solidFill>
                <a:latin typeface="Arial"/>
                <a:ea typeface="Arial"/>
                <a:cs typeface="Arial"/>
                <a:sym typeface="Arial"/>
              </a:defRPr>
            </a:lvl5pPr>
            <a:lvl6pPr indent="0" lvl="5" marL="38100" marR="0" algn="r">
              <a:spcBef>
                <a:spcPts val="0"/>
              </a:spcBef>
              <a:buNone/>
              <a:defRPr b="1" i="0" sz="700">
                <a:solidFill>
                  <a:srgbClr val="544D55"/>
                </a:solidFill>
                <a:latin typeface="Arial"/>
                <a:ea typeface="Arial"/>
                <a:cs typeface="Arial"/>
                <a:sym typeface="Arial"/>
              </a:defRPr>
            </a:lvl6pPr>
            <a:lvl7pPr indent="0" lvl="6" marL="38100" marR="0" algn="r">
              <a:spcBef>
                <a:spcPts val="0"/>
              </a:spcBef>
              <a:buNone/>
              <a:defRPr b="1" i="0" sz="700">
                <a:solidFill>
                  <a:srgbClr val="544D55"/>
                </a:solidFill>
                <a:latin typeface="Arial"/>
                <a:ea typeface="Arial"/>
                <a:cs typeface="Arial"/>
                <a:sym typeface="Arial"/>
              </a:defRPr>
            </a:lvl7pPr>
            <a:lvl8pPr indent="0" lvl="7" marL="38100" marR="0" algn="r">
              <a:spcBef>
                <a:spcPts val="0"/>
              </a:spcBef>
              <a:buNone/>
              <a:defRPr b="1" i="0" sz="700">
                <a:solidFill>
                  <a:srgbClr val="544D55"/>
                </a:solidFill>
                <a:latin typeface="Arial"/>
                <a:ea typeface="Arial"/>
                <a:cs typeface="Arial"/>
                <a:sym typeface="Arial"/>
              </a:defRPr>
            </a:lvl8pPr>
            <a:lvl9pPr indent="0" lvl="8" marL="38100" marR="0" algn="r">
              <a:spcBef>
                <a:spcPts val="0"/>
              </a:spcBef>
              <a:buNone/>
              <a:defRPr b="1" i="0" sz="700">
                <a:solidFill>
                  <a:srgbClr val="544D55"/>
                </a:solidFill>
                <a:latin typeface="Arial"/>
                <a:ea typeface="Arial"/>
                <a:cs typeface="Arial"/>
                <a:sym typeface="Arial"/>
              </a:defRPr>
            </a:lvl9pPr>
          </a:lstStyle>
          <a:p>
            <a:pPr indent="0" lvl="0" marL="3810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Title and Content">
  <p:cSld name="Short Title and Content 2">
    <p:spTree>
      <p:nvGrpSpPr>
        <p:cNvPr id="406" name="Shape 406"/>
        <p:cNvGrpSpPr/>
        <p:nvPr/>
      </p:nvGrpSpPr>
      <p:grpSpPr>
        <a:xfrm>
          <a:off x="0" y="0"/>
          <a:ext cx="0" cy="0"/>
          <a:chOff x="0" y="0"/>
          <a:chExt cx="0" cy="0"/>
        </a:xfrm>
      </p:grpSpPr>
      <p:cxnSp>
        <p:nvCxnSpPr>
          <p:cNvPr id="407" name="Google Shape;407;p74"/>
          <p:cNvCxnSpPr/>
          <p:nvPr/>
        </p:nvCxnSpPr>
        <p:spPr>
          <a:xfrm>
            <a:off x="1409396" y="4807088"/>
            <a:ext cx="74994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408" name="Google Shape;408;p74"/>
          <p:cNvPicPr preferRelativeResize="0"/>
          <p:nvPr/>
        </p:nvPicPr>
        <p:blipFill rotWithShape="1">
          <a:blip r:embed="rId2">
            <a:alphaModFix/>
          </a:blip>
          <a:srcRect b="0" l="0" r="0" t="0"/>
          <a:stretch/>
        </p:blipFill>
        <p:spPr>
          <a:xfrm>
            <a:off x="187358" y="4663199"/>
            <a:ext cx="1129378" cy="354056"/>
          </a:xfrm>
          <a:prstGeom prst="rect">
            <a:avLst/>
          </a:prstGeom>
          <a:noFill/>
          <a:ln>
            <a:noFill/>
          </a:ln>
        </p:spPr>
      </p:pic>
      <p:sp>
        <p:nvSpPr>
          <p:cNvPr id="409" name="Google Shape;409;p74"/>
          <p:cNvSpPr txBox="1"/>
          <p:nvPr>
            <p:ph type="title"/>
          </p:nvPr>
        </p:nvSpPr>
        <p:spPr>
          <a:xfrm>
            <a:off x="228599" y="137161"/>
            <a:ext cx="8686800" cy="6324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rgbClr val="19B9CA"/>
              </a:buClr>
              <a:buSzPts val="25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10" name="Google Shape;410;p74"/>
          <p:cNvSpPr txBox="1"/>
          <p:nvPr>
            <p:ph idx="1" type="body"/>
          </p:nvPr>
        </p:nvSpPr>
        <p:spPr>
          <a:xfrm>
            <a:off x="228602" y="809957"/>
            <a:ext cx="8687100" cy="38058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rgbClr val="554D56"/>
              </a:buClr>
              <a:buSzPts val="1800"/>
              <a:buFont typeface="Arial"/>
              <a:buNone/>
              <a:defRPr b="0" i="0" sz="1800" u="none" cap="none" strike="noStrike">
                <a:solidFill>
                  <a:srgbClr val="554D56"/>
                </a:solidFill>
                <a:latin typeface="Arial"/>
                <a:ea typeface="Arial"/>
                <a:cs typeface="Arial"/>
                <a:sym typeface="Arial"/>
              </a:defRPr>
            </a:lvl1pPr>
            <a:lvl2pPr indent="-342900" lvl="1" marL="914400" marR="0" algn="l">
              <a:lnSpc>
                <a:spcPct val="100000"/>
              </a:lnSpc>
              <a:spcBef>
                <a:spcPts val="0"/>
              </a:spcBef>
              <a:spcAft>
                <a:spcPts val="0"/>
              </a:spcAft>
              <a:buClr>
                <a:srgbClr val="554D56"/>
              </a:buClr>
              <a:buSzPts val="1800"/>
              <a:buFont typeface="Noto Sans Symbols"/>
              <a:buChar char="❑"/>
              <a:defRPr b="0" i="0" sz="2400" u="none" cap="none" strike="noStrike">
                <a:solidFill>
                  <a:srgbClr val="554D56"/>
                </a:solidFill>
                <a:latin typeface="Arial"/>
                <a:ea typeface="Arial"/>
                <a:cs typeface="Arial"/>
                <a:sym typeface="Arial"/>
              </a:defRPr>
            </a:lvl2pPr>
            <a:lvl3pPr indent="-381000" lvl="2" marL="1371600" marR="0" algn="l">
              <a:lnSpc>
                <a:spcPct val="100000"/>
              </a:lnSpc>
              <a:spcBef>
                <a:spcPts val="0"/>
              </a:spcBef>
              <a:spcAft>
                <a:spcPts val="0"/>
              </a:spcAft>
              <a:buClr>
                <a:srgbClr val="554D56"/>
              </a:buClr>
              <a:buSzPts val="2400"/>
              <a:buFont typeface="Noto Sans Symbols"/>
              <a:buChar char="▪"/>
              <a:defRPr b="0" i="0" sz="2400" u="none" cap="none" strike="noStrike">
                <a:solidFill>
                  <a:srgbClr val="554D56"/>
                </a:solidFill>
                <a:latin typeface="Arial"/>
                <a:ea typeface="Arial"/>
                <a:cs typeface="Arial"/>
                <a:sym typeface="Arial"/>
              </a:defRPr>
            </a:lvl3pPr>
            <a:lvl4pPr indent="-381000" lvl="3" marL="18288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4pPr>
            <a:lvl5pPr indent="-381000" lvl="4" marL="22860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1" name="Google Shape;411;p74"/>
          <p:cNvSpPr txBox="1"/>
          <p:nvPr>
            <p:ph idx="12" type="sldNum"/>
          </p:nvPr>
        </p:nvSpPr>
        <p:spPr>
          <a:xfrm>
            <a:off x="8183783" y="4840955"/>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12" name="Google Shape;412;p74"/>
          <p:cNvSpPr txBox="1"/>
          <p:nvPr>
            <p:ph idx="11" type="ftr"/>
          </p:nvPr>
        </p:nvSpPr>
        <p:spPr>
          <a:xfrm>
            <a:off x="968680" y="4836158"/>
            <a:ext cx="7215000" cy="2748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sz="800">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2">
    <p:spTree>
      <p:nvGrpSpPr>
        <p:cNvPr id="413" name="Shape 413"/>
        <p:cNvGrpSpPr/>
        <p:nvPr/>
      </p:nvGrpSpPr>
      <p:grpSpPr>
        <a:xfrm>
          <a:off x="0" y="0"/>
          <a:ext cx="0" cy="0"/>
          <a:chOff x="0" y="0"/>
          <a:chExt cx="0" cy="0"/>
        </a:xfrm>
      </p:grpSpPr>
      <p:sp>
        <p:nvSpPr>
          <p:cNvPr id="414" name="Google Shape;414;p75"/>
          <p:cNvSpPr txBox="1"/>
          <p:nvPr>
            <p:ph type="title"/>
          </p:nvPr>
        </p:nvSpPr>
        <p:spPr>
          <a:xfrm>
            <a:off x="228600" y="137160"/>
            <a:ext cx="8686800" cy="921000"/>
          </a:xfrm>
          <a:prstGeom prst="rect">
            <a:avLst/>
          </a:prstGeom>
          <a:noFill/>
          <a:ln>
            <a:noFill/>
          </a:ln>
        </p:spPr>
        <p:txBody>
          <a:bodyPr anchorCtr="0" anchor="t" bIns="0" lIns="0" spcFirstLastPara="1" rIns="0" wrap="square" tIns="0">
            <a:normAutofit/>
          </a:bodyPr>
          <a:lstStyle>
            <a:lvl1pPr lvl="0" algn="l">
              <a:spcBef>
                <a:spcPts val="0"/>
              </a:spcBef>
              <a:spcAft>
                <a:spcPts val="0"/>
              </a:spcAft>
              <a:buClr>
                <a:srgbClr val="18B8C9"/>
              </a:buClr>
              <a:buSzPts val="2100"/>
              <a:buFont typeface="Arial"/>
              <a:buNone/>
              <a:defRPr b="1" i="0" sz="2100">
                <a:solidFill>
                  <a:srgbClr val="18B8C9"/>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15" name="Google Shape;415;p75"/>
          <p:cNvSpPr txBox="1"/>
          <p:nvPr>
            <p:ph idx="1" type="body"/>
          </p:nvPr>
        </p:nvSpPr>
        <p:spPr>
          <a:xfrm>
            <a:off x="0" y="0"/>
            <a:ext cx="2250000" cy="22500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1pPr>
            <a:lvl2pPr indent="-342900" lvl="1" marL="914400" marR="0" algn="l">
              <a:lnSpc>
                <a:spcPct val="100000"/>
              </a:lnSpc>
              <a:spcBef>
                <a:spcPts val="0"/>
              </a:spcBef>
              <a:spcAft>
                <a:spcPts val="0"/>
              </a:spcAft>
              <a:buClr>
                <a:srgbClr val="554D56"/>
              </a:buClr>
              <a:buSzPts val="1800"/>
              <a:buFont typeface="Noto Sans Symbols"/>
              <a:buChar char="❑"/>
              <a:defRPr b="0" i="0" sz="2400" u="none" cap="none" strike="noStrike">
                <a:solidFill>
                  <a:srgbClr val="554D56"/>
                </a:solidFill>
                <a:latin typeface="Arial"/>
                <a:ea typeface="Arial"/>
                <a:cs typeface="Arial"/>
                <a:sym typeface="Arial"/>
              </a:defRPr>
            </a:lvl2pPr>
            <a:lvl3pPr indent="-381000" lvl="2" marL="1371600" marR="0" algn="l">
              <a:lnSpc>
                <a:spcPct val="100000"/>
              </a:lnSpc>
              <a:spcBef>
                <a:spcPts val="0"/>
              </a:spcBef>
              <a:spcAft>
                <a:spcPts val="0"/>
              </a:spcAft>
              <a:buClr>
                <a:srgbClr val="554D56"/>
              </a:buClr>
              <a:buSzPts val="2400"/>
              <a:buFont typeface="Noto Sans Symbols"/>
              <a:buChar char="▪"/>
              <a:defRPr b="0" i="0" sz="2400" u="none" cap="none" strike="noStrike">
                <a:solidFill>
                  <a:srgbClr val="554D56"/>
                </a:solidFill>
                <a:latin typeface="Arial"/>
                <a:ea typeface="Arial"/>
                <a:cs typeface="Arial"/>
                <a:sym typeface="Arial"/>
              </a:defRPr>
            </a:lvl3pPr>
            <a:lvl4pPr indent="-381000" lvl="3" marL="18288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4pPr>
            <a:lvl5pPr indent="-381000" lvl="4" marL="22860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6" name="Google Shape;416;p75"/>
          <p:cNvSpPr txBox="1"/>
          <p:nvPr>
            <p:ph idx="11" type="ftr"/>
          </p:nvPr>
        </p:nvSpPr>
        <p:spPr>
          <a:xfrm>
            <a:off x="0" y="0"/>
            <a:ext cx="2250000" cy="2250000"/>
          </a:xfrm>
          <a:prstGeom prst="rect">
            <a:avLst/>
          </a:prstGeom>
          <a:noFill/>
          <a:ln>
            <a:noFill/>
          </a:ln>
        </p:spPr>
        <p:txBody>
          <a:bodyPr anchorCtr="0" anchor="t" bIns="0" lIns="0" spcFirstLastPara="1" rIns="0" wrap="square" tIns="0">
            <a:noAutofit/>
          </a:bodyPr>
          <a:lstStyle>
            <a:lvl1pPr lvl="0" marR="0" algn="ctr">
              <a:spcBef>
                <a:spcPts val="0"/>
              </a:spcBef>
              <a:spcAft>
                <a:spcPts val="0"/>
              </a:spcAft>
              <a:buSzPts val="1100"/>
              <a:buNone/>
              <a:defRPr sz="1400">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17" name="Google Shape;417;p75"/>
          <p:cNvSpPr txBox="1"/>
          <p:nvPr>
            <p:ph idx="10" type="dt"/>
          </p:nvPr>
        </p:nvSpPr>
        <p:spPr>
          <a:xfrm>
            <a:off x="0" y="0"/>
            <a:ext cx="2250000" cy="2250000"/>
          </a:xfrm>
          <a:prstGeom prst="rect">
            <a:avLst/>
          </a:prstGeom>
          <a:noFill/>
          <a:ln>
            <a:noFill/>
          </a:ln>
        </p:spPr>
        <p:txBody>
          <a:bodyPr anchorCtr="0" anchor="t" bIns="0" lIns="0" spcFirstLastPara="1" rIns="0" wrap="square" tIns="0">
            <a:noAutofit/>
          </a:bodyPr>
          <a:lstStyle>
            <a:lvl1pPr lvl="0" marR="0" algn="l">
              <a:spcBef>
                <a:spcPts val="0"/>
              </a:spcBef>
              <a:spcAft>
                <a:spcPts val="0"/>
              </a:spcAft>
              <a:buSzPts val="1100"/>
              <a:buNone/>
              <a:defRPr sz="1400">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18" name="Google Shape;418;p75"/>
          <p:cNvSpPr txBox="1"/>
          <p:nvPr>
            <p:ph idx="12" type="sldNum"/>
          </p:nvPr>
        </p:nvSpPr>
        <p:spPr>
          <a:xfrm>
            <a:off x="8183783" y="4772061"/>
            <a:ext cx="731700" cy="273900"/>
          </a:xfrm>
          <a:prstGeom prst="rect">
            <a:avLst/>
          </a:prstGeom>
          <a:noFill/>
          <a:ln>
            <a:noFill/>
          </a:ln>
        </p:spPr>
        <p:txBody>
          <a:bodyPr anchorCtr="0" anchor="ctr" bIns="0" lIns="0" spcFirstLastPara="1" rIns="0" wrap="square" tIns="0">
            <a:noAutofit/>
          </a:bodyPr>
          <a:lstStyle>
            <a:lvl1pPr indent="0" lvl="0" marL="38100" marR="0" algn="r">
              <a:spcBef>
                <a:spcPts val="0"/>
              </a:spcBef>
              <a:buNone/>
              <a:defRPr b="1" i="0" sz="700">
                <a:solidFill>
                  <a:srgbClr val="534D54"/>
                </a:solidFill>
                <a:latin typeface="Arial"/>
                <a:ea typeface="Arial"/>
                <a:cs typeface="Arial"/>
                <a:sym typeface="Arial"/>
              </a:defRPr>
            </a:lvl1pPr>
            <a:lvl2pPr indent="0" lvl="1" marL="38100" marR="0" algn="r">
              <a:spcBef>
                <a:spcPts val="0"/>
              </a:spcBef>
              <a:buNone/>
              <a:defRPr b="1" i="0" sz="700">
                <a:solidFill>
                  <a:srgbClr val="534D54"/>
                </a:solidFill>
                <a:latin typeface="Arial"/>
                <a:ea typeface="Arial"/>
                <a:cs typeface="Arial"/>
                <a:sym typeface="Arial"/>
              </a:defRPr>
            </a:lvl2pPr>
            <a:lvl3pPr indent="0" lvl="2" marL="38100" marR="0" algn="r">
              <a:spcBef>
                <a:spcPts val="0"/>
              </a:spcBef>
              <a:buNone/>
              <a:defRPr b="1" i="0" sz="700">
                <a:solidFill>
                  <a:srgbClr val="534D54"/>
                </a:solidFill>
                <a:latin typeface="Arial"/>
                <a:ea typeface="Arial"/>
                <a:cs typeface="Arial"/>
                <a:sym typeface="Arial"/>
              </a:defRPr>
            </a:lvl3pPr>
            <a:lvl4pPr indent="0" lvl="3" marL="38100" marR="0" algn="r">
              <a:spcBef>
                <a:spcPts val="0"/>
              </a:spcBef>
              <a:buNone/>
              <a:defRPr b="1" i="0" sz="700">
                <a:solidFill>
                  <a:srgbClr val="534D54"/>
                </a:solidFill>
                <a:latin typeface="Arial"/>
                <a:ea typeface="Arial"/>
                <a:cs typeface="Arial"/>
                <a:sym typeface="Arial"/>
              </a:defRPr>
            </a:lvl4pPr>
            <a:lvl5pPr indent="0" lvl="4" marL="38100" marR="0" algn="r">
              <a:spcBef>
                <a:spcPts val="0"/>
              </a:spcBef>
              <a:buNone/>
              <a:defRPr b="1" i="0" sz="700">
                <a:solidFill>
                  <a:srgbClr val="534D54"/>
                </a:solidFill>
                <a:latin typeface="Arial"/>
                <a:ea typeface="Arial"/>
                <a:cs typeface="Arial"/>
                <a:sym typeface="Arial"/>
              </a:defRPr>
            </a:lvl5pPr>
            <a:lvl6pPr indent="0" lvl="5" marL="38100" marR="0" algn="r">
              <a:spcBef>
                <a:spcPts val="0"/>
              </a:spcBef>
              <a:buNone/>
              <a:defRPr b="1" i="0" sz="700">
                <a:solidFill>
                  <a:srgbClr val="534D54"/>
                </a:solidFill>
                <a:latin typeface="Arial"/>
                <a:ea typeface="Arial"/>
                <a:cs typeface="Arial"/>
                <a:sym typeface="Arial"/>
              </a:defRPr>
            </a:lvl6pPr>
            <a:lvl7pPr indent="0" lvl="6" marL="38100" marR="0" algn="r">
              <a:spcBef>
                <a:spcPts val="0"/>
              </a:spcBef>
              <a:buNone/>
              <a:defRPr b="1" i="0" sz="700">
                <a:solidFill>
                  <a:srgbClr val="534D54"/>
                </a:solidFill>
                <a:latin typeface="Arial"/>
                <a:ea typeface="Arial"/>
                <a:cs typeface="Arial"/>
                <a:sym typeface="Arial"/>
              </a:defRPr>
            </a:lvl7pPr>
            <a:lvl8pPr indent="0" lvl="7" marL="38100" marR="0" algn="r">
              <a:spcBef>
                <a:spcPts val="0"/>
              </a:spcBef>
              <a:buNone/>
              <a:defRPr b="1" i="0" sz="700">
                <a:solidFill>
                  <a:srgbClr val="534D54"/>
                </a:solidFill>
                <a:latin typeface="Arial"/>
                <a:ea typeface="Arial"/>
                <a:cs typeface="Arial"/>
                <a:sym typeface="Arial"/>
              </a:defRPr>
            </a:lvl8pPr>
            <a:lvl9pPr indent="0" lvl="8" marL="38100" marR="0" algn="r">
              <a:spcBef>
                <a:spcPts val="0"/>
              </a:spcBef>
              <a:buNone/>
              <a:defRPr b="1" i="0" sz="700">
                <a:solidFill>
                  <a:srgbClr val="534D54"/>
                </a:solidFill>
                <a:latin typeface="Arial"/>
                <a:ea typeface="Arial"/>
                <a:cs typeface="Arial"/>
                <a:sym typeface="Arial"/>
              </a:defRPr>
            </a:lvl9pPr>
          </a:lstStyle>
          <a:p>
            <a:pPr indent="0" lvl="0" marL="3810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hort Title and Bulleted Content">
  <p:cSld name="1_Short Title and Bulleted Content">
    <p:spTree>
      <p:nvGrpSpPr>
        <p:cNvPr id="419" name="Shape 419"/>
        <p:cNvGrpSpPr/>
        <p:nvPr/>
      </p:nvGrpSpPr>
      <p:grpSpPr>
        <a:xfrm>
          <a:off x="0" y="0"/>
          <a:ext cx="0" cy="0"/>
          <a:chOff x="0" y="0"/>
          <a:chExt cx="0" cy="0"/>
        </a:xfrm>
      </p:grpSpPr>
      <p:cxnSp>
        <p:nvCxnSpPr>
          <p:cNvPr id="420" name="Google Shape;420;p76"/>
          <p:cNvCxnSpPr/>
          <p:nvPr/>
        </p:nvCxnSpPr>
        <p:spPr>
          <a:xfrm>
            <a:off x="1409396" y="4807088"/>
            <a:ext cx="7499400" cy="0"/>
          </a:xfrm>
          <a:prstGeom prst="straightConnector1">
            <a:avLst/>
          </a:prstGeom>
          <a:noFill/>
          <a:ln cap="flat" cmpd="sng" w="12700">
            <a:solidFill>
              <a:srgbClr val="554D56"/>
            </a:solidFill>
            <a:prstDash val="solid"/>
            <a:round/>
            <a:headEnd len="sm" w="sm" type="none"/>
            <a:tailEnd len="sm" w="sm" type="none"/>
          </a:ln>
        </p:spPr>
      </p:cxnSp>
      <p:sp>
        <p:nvSpPr>
          <p:cNvPr id="421" name="Google Shape;421;p76"/>
          <p:cNvSpPr txBox="1"/>
          <p:nvPr>
            <p:ph idx="12" type="sldNum"/>
          </p:nvPr>
        </p:nvSpPr>
        <p:spPr>
          <a:xfrm>
            <a:off x="8183783" y="4840955"/>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22" name="Google Shape;422;p76"/>
          <p:cNvSpPr txBox="1"/>
          <p:nvPr>
            <p:ph idx="11" type="ftr"/>
          </p:nvPr>
        </p:nvSpPr>
        <p:spPr>
          <a:xfrm>
            <a:off x="968680" y="4836158"/>
            <a:ext cx="7215000" cy="2748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sz="800">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pic>
        <p:nvPicPr>
          <p:cNvPr descr="CC_Horz_RGB_Logo.png" id="423" name="Google Shape;423;p76"/>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424" name="Google Shape;424;p76"/>
          <p:cNvSpPr txBox="1"/>
          <p:nvPr>
            <p:ph type="title"/>
          </p:nvPr>
        </p:nvSpPr>
        <p:spPr>
          <a:xfrm>
            <a:off x="228599" y="137162"/>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25" name="Google Shape;425;p76"/>
          <p:cNvSpPr txBox="1"/>
          <p:nvPr/>
        </p:nvSpPr>
        <p:spPr>
          <a:xfrm>
            <a:off x="8183783" y="4772061"/>
            <a:ext cx="731700" cy="273900"/>
          </a:xfrm>
          <a:prstGeom prst="rect">
            <a:avLst/>
          </a:prstGeom>
          <a:noFill/>
          <a:ln>
            <a:noFill/>
          </a:ln>
        </p:spPr>
        <p:txBody>
          <a:bodyPr anchorCtr="0" anchor="ctr" bIns="45725" lIns="91425" spcFirstLastPara="1" rIns="91425" wrap="square" tIns="45725">
            <a:noAutofit/>
          </a:bodyPr>
          <a:lstStyle/>
          <a:p>
            <a:pPr indent="0" lvl="0" marL="0" marR="0" rtl="0" algn="r">
              <a:spcBef>
                <a:spcPts val="0"/>
              </a:spcBef>
              <a:spcAft>
                <a:spcPts val="0"/>
              </a:spcAft>
              <a:buNone/>
            </a:pPr>
            <a:fld id="{00000000-1234-1234-1234-123412341234}" type="slidenum">
              <a:rPr b="1" i="0" lang="en" sz="700">
                <a:solidFill>
                  <a:srgbClr val="554D56"/>
                </a:solidFill>
                <a:latin typeface="Arial"/>
                <a:ea typeface="Arial"/>
                <a:cs typeface="Arial"/>
                <a:sym typeface="Arial"/>
              </a:rPr>
              <a:t>‹#›</a:t>
            </a:fld>
            <a:endParaRPr b="1" i="0" sz="700">
              <a:solidFill>
                <a:srgbClr val="554D56"/>
              </a:solidFill>
              <a:latin typeface="Arial"/>
              <a:ea typeface="Arial"/>
              <a:cs typeface="Arial"/>
              <a:sym typeface="Arial"/>
            </a:endParaRPr>
          </a:p>
        </p:txBody>
      </p:sp>
      <p:sp>
        <p:nvSpPr>
          <p:cNvPr id="426" name="Google Shape;426;p76"/>
          <p:cNvSpPr txBox="1"/>
          <p:nvPr>
            <p:ph idx="1" type="body"/>
          </p:nvPr>
        </p:nvSpPr>
        <p:spPr>
          <a:xfrm>
            <a:off x="228600" y="562170"/>
            <a:ext cx="8680500" cy="4101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Section Header" type="secHead">
  <p:cSld name="SECTION_HEADER">
    <p:bg>
      <p:bgPr>
        <a:solidFill>
          <a:srgbClr val="19B9CA"/>
        </a:solidFill>
      </p:bgPr>
    </p:bg>
    <p:spTree>
      <p:nvGrpSpPr>
        <p:cNvPr id="427" name="Shape 427"/>
        <p:cNvGrpSpPr/>
        <p:nvPr/>
      </p:nvGrpSpPr>
      <p:grpSpPr>
        <a:xfrm>
          <a:off x="0" y="0"/>
          <a:ext cx="0" cy="0"/>
          <a:chOff x="0" y="0"/>
          <a:chExt cx="0" cy="0"/>
        </a:xfrm>
      </p:grpSpPr>
      <p:sp>
        <p:nvSpPr>
          <p:cNvPr id="428" name="Google Shape;428;p77"/>
          <p:cNvSpPr txBox="1"/>
          <p:nvPr>
            <p:ph type="title"/>
          </p:nvPr>
        </p:nvSpPr>
        <p:spPr>
          <a:xfrm>
            <a:off x="228600" y="2011704"/>
            <a:ext cx="8686800" cy="449700"/>
          </a:xfrm>
          <a:prstGeom prst="rect">
            <a:avLst/>
          </a:prstGeom>
          <a:noFill/>
          <a:ln>
            <a:noFill/>
          </a:ln>
        </p:spPr>
        <p:txBody>
          <a:bodyPr anchorCtr="0" anchor="t" bIns="34275" lIns="68575" spcFirstLastPara="1" rIns="68575" wrap="square" tIns="34275">
            <a:normAutofit/>
          </a:bodyPr>
          <a:lstStyle>
            <a:lvl1pPr lvl="0" algn="ctr">
              <a:spcBef>
                <a:spcPts val="0"/>
              </a:spcBef>
              <a:spcAft>
                <a:spcPts val="0"/>
              </a:spcAft>
              <a:buClr>
                <a:schemeClr val="lt1"/>
              </a:buClr>
              <a:buSzPts val="2500"/>
              <a:buFont typeface="Arial"/>
              <a:buNone/>
              <a:defRPr b="1" i="0" sz="25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29" name="Google Shape;429;p77"/>
          <p:cNvSpPr txBox="1"/>
          <p:nvPr>
            <p:ph idx="1" type="body"/>
          </p:nvPr>
        </p:nvSpPr>
        <p:spPr>
          <a:xfrm>
            <a:off x="228600" y="2468807"/>
            <a:ext cx="8686800" cy="303300"/>
          </a:xfrm>
          <a:prstGeom prst="rect">
            <a:avLst/>
          </a:prstGeom>
          <a:noFill/>
          <a:ln>
            <a:noFill/>
          </a:ln>
        </p:spPr>
        <p:txBody>
          <a:bodyPr anchorCtr="0" anchor="t" bIns="34275" lIns="68575" spcFirstLastPara="1" rIns="68575" wrap="square" tIns="34275">
            <a:noAutofit/>
          </a:bodyPr>
          <a:lstStyle>
            <a:lvl1pPr indent="-228600" lvl="0" marL="457200" marR="0" algn="ct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indent="-228600" lvl="1" marL="914400" marR="0" algn="l">
              <a:lnSpc>
                <a:spcPct val="100000"/>
              </a:lnSpc>
              <a:spcBef>
                <a:spcPts val="0"/>
              </a:spcBef>
              <a:spcAft>
                <a:spcPts val="0"/>
              </a:spcAft>
              <a:buClr>
                <a:srgbClr val="888888"/>
              </a:buClr>
              <a:buSzPts val="1000"/>
              <a:buFont typeface="Noto Sans Symbols"/>
              <a:buNone/>
              <a:defRPr b="0" i="0" sz="1400" u="none" cap="none" strike="noStrike">
                <a:solidFill>
                  <a:srgbClr val="888888"/>
                </a:solidFill>
                <a:latin typeface="Arial"/>
                <a:ea typeface="Arial"/>
                <a:cs typeface="Arial"/>
                <a:sym typeface="Arial"/>
              </a:defRPr>
            </a:lvl2pPr>
            <a:lvl3pPr indent="-228600" lvl="2" marL="1371600" marR="0" algn="l">
              <a:lnSpc>
                <a:spcPct val="100000"/>
              </a:lnSpc>
              <a:spcBef>
                <a:spcPts val="0"/>
              </a:spcBef>
              <a:spcAft>
                <a:spcPts val="0"/>
              </a:spcAft>
              <a:buClr>
                <a:srgbClr val="888888"/>
              </a:buClr>
              <a:buSzPts val="1200"/>
              <a:buFont typeface="Noto Sans Symbols"/>
              <a:buNone/>
              <a:defRPr b="0" i="0" sz="1200" u="none" cap="none" strike="noStrike">
                <a:solidFill>
                  <a:srgbClr val="888888"/>
                </a:solidFill>
                <a:latin typeface="Arial"/>
                <a:ea typeface="Arial"/>
                <a:cs typeface="Arial"/>
                <a:sym typeface="Arial"/>
              </a:defRPr>
            </a:lvl3pPr>
            <a:lvl4pPr indent="-228600" lvl="3" marL="1828800" marR="0" algn="l">
              <a:lnSpc>
                <a:spcPct val="100000"/>
              </a:lnSpc>
              <a:spcBef>
                <a:spcPts val="0"/>
              </a:spcBef>
              <a:spcAft>
                <a:spcPts val="0"/>
              </a:spcAft>
              <a:buClr>
                <a:srgbClr val="888888"/>
              </a:buClr>
              <a:buSzPts val="1100"/>
              <a:buFont typeface="Arial"/>
              <a:buNone/>
              <a:defRPr b="0" i="0" sz="1100" u="none" cap="none" strike="noStrike">
                <a:solidFill>
                  <a:srgbClr val="888888"/>
                </a:solidFill>
                <a:latin typeface="Arial"/>
                <a:ea typeface="Arial"/>
                <a:cs typeface="Arial"/>
                <a:sym typeface="Arial"/>
              </a:defRPr>
            </a:lvl4pPr>
            <a:lvl5pPr indent="-228600" lvl="4" marL="2286000" marR="0" algn="l">
              <a:lnSpc>
                <a:spcPct val="100000"/>
              </a:lnSpc>
              <a:spcBef>
                <a:spcPts val="0"/>
              </a:spcBef>
              <a:spcAft>
                <a:spcPts val="0"/>
              </a:spcAft>
              <a:buClr>
                <a:srgbClr val="888888"/>
              </a:buClr>
              <a:buSzPts val="1100"/>
              <a:buFont typeface="Arial"/>
              <a:buNone/>
              <a:defRPr b="0" i="0" sz="1100" u="none" cap="none" strike="noStrike">
                <a:solidFill>
                  <a:srgbClr val="888888"/>
                </a:solidFill>
                <a:latin typeface="Arial"/>
                <a:ea typeface="Arial"/>
                <a:cs typeface="Arial"/>
                <a:sym typeface="Arial"/>
              </a:defRPr>
            </a:lvl5pPr>
            <a:lvl6pPr indent="-228600" lvl="5" marL="2743200" marR="0" algn="l">
              <a:spcBef>
                <a:spcPts val="200"/>
              </a:spcBef>
              <a:spcAft>
                <a:spcPts val="0"/>
              </a:spcAft>
              <a:buClr>
                <a:srgbClr val="888888"/>
              </a:buClr>
              <a:buSzPts val="1100"/>
              <a:buFont typeface="Arial"/>
              <a:buNone/>
              <a:defRPr b="0" i="0" sz="1100" u="none" cap="none" strike="noStrike">
                <a:solidFill>
                  <a:srgbClr val="888888"/>
                </a:solidFill>
                <a:latin typeface="Calibri"/>
                <a:ea typeface="Calibri"/>
                <a:cs typeface="Calibri"/>
                <a:sym typeface="Calibri"/>
              </a:defRPr>
            </a:lvl6pPr>
            <a:lvl7pPr indent="-228600" lvl="6" marL="3200400" marR="0" algn="l">
              <a:spcBef>
                <a:spcPts val="200"/>
              </a:spcBef>
              <a:spcAft>
                <a:spcPts val="0"/>
              </a:spcAft>
              <a:buClr>
                <a:srgbClr val="888888"/>
              </a:buClr>
              <a:buSzPts val="1100"/>
              <a:buFont typeface="Arial"/>
              <a:buNone/>
              <a:defRPr b="0" i="0" sz="1100" u="none" cap="none" strike="noStrike">
                <a:solidFill>
                  <a:srgbClr val="888888"/>
                </a:solidFill>
                <a:latin typeface="Calibri"/>
                <a:ea typeface="Calibri"/>
                <a:cs typeface="Calibri"/>
                <a:sym typeface="Calibri"/>
              </a:defRPr>
            </a:lvl7pPr>
            <a:lvl8pPr indent="-228600" lvl="7" marL="3657600" marR="0" algn="l">
              <a:spcBef>
                <a:spcPts val="200"/>
              </a:spcBef>
              <a:spcAft>
                <a:spcPts val="0"/>
              </a:spcAft>
              <a:buClr>
                <a:srgbClr val="888888"/>
              </a:buClr>
              <a:buSzPts val="1100"/>
              <a:buFont typeface="Arial"/>
              <a:buNone/>
              <a:defRPr b="0" i="0" sz="1100" u="none" cap="none" strike="noStrike">
                <a:solidFill>
                  <a:srgbClr val="888888"/>
                </a:solidFill>
                <a:latin typeface="Calibri"/>
                <a:ea typeface="Calibri"/>
                <a:cs typeface="Calibri"/>
                <a:sym typeface="Calibri"/>
              </a:defRPr>
            </a:lvl8pPr>
            <a:lvl9pPr indent="-228600" lvl="8" marL="4114800" marR="0" algn="l">
              <a:spcBef>
                <a:spcPts val="200"/>
              </a:spcBef>
              <a:spcAft>
                <a:spcPts val="0"/>
              </a:spcAft>
              <a:buClr>
                <a:srgbClr val="888888"/>
              </a:buClr>
              <a:buSzPts val="1100"/>
              <a:buFont typeface="Arial"/>
              <a:buNone/>
              <a:defRPr b="0" i="0" sz="1100" u="none" cap="none" strike="noStrike">
                <a:solidFill>
                  <a:srgbClr val="888888"/>
                </a:solidFill>
                <a:latin typeface="Calibri"/>
                <a:ea typeface="Calibri"/>
                <a:cs typeface="Calibri"/>
                <a:sym typeface="Calibri"/>
              </a:defRPr>
            </a:lvl9pPr>
          </a:lstStyle>
          <a:p/>
        </p:txBody>
      </p:sp>
      <p:sp>
        <p:nvSpPr>
          <p:cNvPr id="430" name="Google Shape;430;p77"/>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lt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31" name="Google Shape;431;p77"/>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FFFFFF"/>
                </a:solidFill>
                <a:latin typeface="Arial"/>
                <a:ea typeface="Arial"/>
                <a:cs typeface="Arial"/>
                <a:sym typeface="Arial"/>
              </a:defRPr>
            </a:lvl1pPr>
            <a:lvl2pPr indent="0" lvl="1" marL="0" algn="r">
              <a:spcBef>
                <a:spcPts val="0"/>
              </a:spcBef>
              <a:buNone/>
              <a:defRPr b="1" i="0" sz="700">
                <a:solidFill>
                  <a:srgbClr val="FFFFFF"/>
                </a:solidFill>
                <a:latin typeface="Arial"/>
                <a:ea typeface="Arial"/>
                <a:cs typeface="Arial"/>
                <a:sym typeface="Arial"/>
              </a:defRPr>
            </a:lvl2pPr>
            <a:lvl3pPr indent="0" lvl="2" marL="0" algn="r">
              <a:spcBef>
                <a:spcPts val="0"/>
              </a:spcBef>
              <a:buNone/>
              <a:defRPr b="1" i="0" sz="700">
                <a:solidFill>
                  <a:srgbClr val="FFFFFF"/>
                </a:solidFill>
                <a:latin typeface="Arial"/>
                <a:ea typeface="Arial"/>
                <a:cs typeface="Arial"/>
                <a:sym typeface="Arial"/>
              </a:defRPr>
            </a:lvl3pPr>
            <a:lvl4pPr indent="0" lvl="3" marL="0" algn="r">
              <a:spcBef>
                <a:spcPts val="0"/>
              </a:spcBef>
              <a:buNone/>
              <a:defRPr b="1" i="0" sz="700">
                <a:solidFill>
                  <a:srgbClr val="FFFFFF"/>
                </a:solidFill>
                <a:latin typeface="Arial"/>
                <a:ea typeface="Arial"/>
                <a:cs typeface="Arial"/>
                <a:sym typeface="Arial"/>
              </a:defRPr>
            </a:lvl4pPr>
            <a:lvl5pPr indent="0" lvl="4" marL="0" algn="r">
              <a:spcBef>
                <a:spcPts val="0"/>
              </a:spcBef>
              <a:buNone/>
              <a:defRPr b="1" i="0" sz="700">
                <a:solidFill>
                  <a:srgbClr val="FFFFFF"/>
                </a:solidFill>
                <a:latin typeface="Arial"/>
                <a:ea typeface="Arial"/>
                <a:cs typeface="Arial"/>
                <a:sym typeface="Arial"/>
              </a:defRPr>
            </a:lvl5pPr>
            <a:lvl6pPr indent="0" lvl="5" marL="0" algn="r">
              <a:spcBef>
                <a:spcPts val="0"/>
              </a:spcBef>
              <a:buNone/>
              <a:defRPr b="1" i="0" sz="700">
                <a:solidFill>
                  <a:srgbClr val="FFFFFF"/>
                </a:solidFill>
                <a:latin typeface="Arial"/>
                <a:ea typeface="Arial"/>
                <a:cs typeface="Arial"/>
                <a:sym typeface="Arial"/>
              </a:defRPr>
            </a:lvl6pPr>
            <a:lvl7pPr indent="0" lvl="6" marL="0" algn="r">
              <a:spcBef>
                <a:spcPts val="0"/>
              </a:spcBef>
              <a:buNone/>
              <a:defRPr b="1" i="0" sz="700">
                <a:solidFill>
                  <a:srgbClr val="FFFFFF"/>
                </a:solidFill>
                <a:latin typeface="Arial"/>
                <a:ea typeface="Arial"/>
                <a:cs typeface="Arial"/>
                <a:sym typeface="Arial"/>
              </a:defRPr>
            </a:lvl7pPr>
            <a:lvl8pPr indent="0" lvl="7" marL="0" algn="r">
              <a:spcBef>
                <a:spcPts val="0"/>
              </a:spcBef>
              <a:buNone/>
              <a:defRPr b="1" i="0" sz="700">
                <a:solidFill>
                  <a:srgbClr val="FFFFFF"/>
                </a:solidFill>
                <a:latin typeface="Arial"/>
                <a:ea typeface="Arial"/>
                <a:cs typeface="Arial"/>
                <a:sym typeface="Arial"/>
              </a:defRPr>
            </a:lvl8pPr>
            <a:lvl9pPr indent="0" lvl="8" marL="0" algn="r">
              <a:spcBef>
                <a:spcPts val="0"/>
              </a:spcBef>
              <a:buNone/>
              <a:defRPr b="1" i="0" sz="700">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432" name="Google Shape;432;p77"/>
          <p:cNvCxnSpPr/>
          <p:nvPr/>
        </p:nvCxnSpPr>
        <p:spPr>
          <a:xfrm>
            <a:off x="1143002" y="4807088"/>
            <a:ext cx="7765800" cy="0"/>
          </a:xfrm>
          <a:prstGeom prst="straightConnector1">
            <a:avLst/>
          </a:prstGeom>
          <a:noFill/>
          <a:ln cap="flat" cmpd="sng" w="12700">
            <a:solidFill>
              <a:schemeClr val="lt1"/>
            </a:solidFill>
            <a:prstDash val="solid"/>
            <a:round/>
            <a:headEnd len="sm" w="sm" type="none"/>
            <a:tailEnd len="sm" w="sm" type="none"/>
          </a:ln>
        </p:spPr>
      </p:cxnSp>
      <p:pic>
        <p:nvPicPr>
          <p:cNvPr descr="CC_Horz_KO_Logo.png" id="433" name="Google Shape;433;p77"/>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hort Title and Content">
  <p:cSld name="1_Short Title and Content 2">
    <p:spTree>
      <p:nvGrpSpPr>
        <p:cNvPr id="434" name="Shape 434"/>
        <p:cNvGrpSpPr/>
        <p:nvPr/>
      </p:nvGrpSpPr>
      <p:grpSpPr>
        <a:xfrm>
          <a:off x="0" y="0"/>
          <a:ext cx="0" cy="0"/>
          <a:chOff x="0" y="0"/>
          <a:chExt cx="0" cy="0"/>
        </a:xfrm>
      </p:grpSpPr>
      <p:cxnSp>
        <p:nvCxnSpPr>
          <p:cNvPr id="435" name="Google Shape;435;p78"/>
          <p:cNvCxnSpPr/>
          <p:nvPr/>
        </p:nvCxnSpPr>
        <p:spPr>
          <a:xfrm>
            <a:off x="1143007"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436" name="Google Shape;436;p78"/>
          <p:cNvPicPr preferRelativeResize="0"/>
          <p:nvPr/>
        </p:nvPicPr>
        <p:blipFill rotWithShape="1">
          <a:blip r:embed="rId2">
            <a:alphaModFix/>
          </a:blip>
          <a:srcRect b="0" l="0" r="0" t="0"/>
          <a:stretch/>
        </p:blipFill>
        <p:spPr>
          <a:xfrm>
            <a:off x="187364" y="4663201"/>
            <a:ext cx="898308" cy="354056"/>
          </a:xfrm>
          <a:prstGeom prst="rect">
            <a:avLst/>
          </a:prstGeom>
          <a:noFill/>
          <a:ln>
            <a:noFill/>
          </a:ln>
        </p:spPr>
      </p:pic>
      <p:sp>
        <p:nvSpPr>
          <p:cNvPr id="437" name="Google Shape;437;p78"/>
          <p:cNvSpPr txBox="1"/>
          <p:nvPr>
            <p:ph idx="12" type="sldNum"/>
          </p:nvPr>
        </p:nvSpPr>
        <p:spPr>
          <a:xfrm>
            <a:off x="8183786" y="4772063"/>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400">
                <a:solidFill>
                  <a:srgbClr val="554D56"/>
                </a:solidFill>
                <a:latin typeface="Arial"/>
                <a:ea typeface="Arial"/>
                <a:cs typeface="Arial"/>
                <a:sym typeface="Arial"/>
              </a:defRPr>
            </a:lvl1pPr>
            <a:lvl2pPr indent="0" lvl="1" marL="0" algn="r">
              <a:spcBef>
                <a:spcPts val="0"/>
              </a:spcBef>
              <a:buNone/>
              <a:defRPr b="1" i="0" sz="400">
                <a:solidFill>
                  <a:srgbClr val="554D56"/>
                </a:solidFill>
                <a:latin typeface="Arial"/>
                <a:ea typeface="Arial"/>
                <a:cs typeface="Arial"/>
                <a:sym typeface="Arial"/>
              </a:defRPr>
            </a:lvl2pPr>
            <a:lvl3pPr indent="0" lvl="2" marL="0" algn="r">
              <a:spcBef>
                <a:spcPts val="0"/>
              </a:spcBef>
              <a:buNone/>
              <a:defRPr b="1" i="0" sz="400">
                <a:solidFill>
                  <a:srgbClr val="554D56"/>
                </a:solidFill>
                <a:latin typeface="Arial"/>
                <a:ea typeface="Arial"/>
                <a:cs typeface="Arial"/>
                <a:sym typeface="Arial"/>
              </a:defRPr>
            </a:lvl3pPr>
            <a:lvl4pPr indent="0" lvl="3" marL="0" algn="r">
              <a:spcBef>
                <a:spcPts val="0"/>
              </a:spcBef>
              <a:buNone/>
              <a:defRPr b="1" i="0" sz="400">
                <a:solidFill>
                  <a:srgbClr val="554D56"/>
                </a:solidFill>
                <a:latin typeface="Arial"/>
                <a:ea typeface="Arial"/>
                <a:cs typeface="Arial"/>
                <a:sym typeface="Arial"/>
              </a:defRPr>
            </a:lvl4pPr>
            <a:lvl5pPr indent="0" lvl="4" marL="0" algn="r">
              <a:spcBef>
                <a:spcPts val="0"/>
              </a:spcBef>
              <a:buNone/>
              <a:defRPr b="1" i="0" sz="400">
                <a:solidFill>
                  <a:srgbClr val="554D56"/>
                </a:solidFill>
                <a:latin typeface="Arial"/>
                <a:ea typeface="Arial"/>
                <a:cs typeface="Arial"/>
                <a:sym typeface="Arial"/>
              </a:defRPr>
            </a:lvl5pPr>
            <a:lvl6pPr indent="0" lvl="5" marL="0" algn="r">
              <a:spcBef>
                <a:spcPts val="0"/>
              </a:spcBef>
              <a:buNone/>
              <a:defRPr b="1" i="0" sz="400">
                <a:solidFill>
                  <a:srgbClr val="554D56"/>
                </a:solidFill>
                <a:latin typeface="Arial"/>
                <a:ea typeface="Arial"/>
                <a:cs typeface="Arial"/>
                <a:sym typeface="Arial"/>
              </a:defRPr>
            </a:lvl6pPr>
            <a:lvl7pPr indent="0" lvl="6" marL="0" algn="r">
              <a:spcBef>
                <a:spcPts val="0"/>
              </a:spcBef>
              <a:buNone/>
              <a:defRPr b="1" i="0" sz="400">
                <a:solidFill>
                  <a:srgbClr val="554D56"/>
                </a:solidFill>
                <a:latin typeface="Arial"/>
                <a:ea typeface="Arial"/>
                <a:cs typeface="Arial"/>
                <a:sym typeface="Arial"/>
              </a:defRPr>
            </a:lvl7pPr>
            <a:lvl8pPr indent="0" lvl="7" marL="0" algn="r">
              <a:spcBef>
                <a:spcPts val="0"/>
              </a:spcBef>
              <a:buNone/>
              <a:defRPr b="1" i="0" sz="400">
                <a:solidFill>
                  <a:srgbClr val="554D56"/>
                </a:solidFill>
                <a:latin typeface="Arial"/>
                <a:ea typeface="Arial"/>
                <a:cs typeface="Arial"/>
                <a:sym typeface="Arial"/>
              </a:defRPr>
            </a:lvl8pPr>
            <a:lvl9pPr indent="0" lvl="8" marL="0" algn="r">
              <a:spcBef>
                <a:spcPts val="0"/>
              </a:spcBef>
              <a:buNone/>
              <a:defRPr b="1" i="0" sz="4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438" name="Google Shape;438;p78"/>
          <p:cNvCxnSpPr/>
          <p:nvPr/>
        </p:nvCxnSpPr>
        <p:spPr>
          <a:xfrm>
            <a:off x="1143002" y="4807088"/>
            <a:ext cx="7765800" cy="0"/>
          </a:xfrm>
          <a:prstGeom prst="straightConnector1">
            <a:avLst/>
          </a:prstGeom>
          <a:noFill/>
          <a:ln cap="flat" cmpd="sng" w="12700">
            <a:solidFill>
              <a:srgbClr val="554D56"/>
            </a:solidFill>
            <a:prstDash val="solid"/>
            <a:round/>
            <a:headEnd len="sm" w="sm" type="none"/>
            <a:tailEnd len="sm" w="sm" type="none"/>
          </a:ln>
        </p:spPr>
      </p:cxnSp>
      <p:pic>
        <p:nvPicPr>
          <p:cNvPr descr="CC_Horz_RGB_Logo.png" id="439" name="Google Shape;439;p78"/>
          <p:cNvPicPr preferRelativeResize="0"/>
          <p:nvPr/>
        </p:nvPicPr>
        <p:blipFill rotWithShape="1">
          <a:blip r:embed="rId2">
            <a:alphaModFix/>
          </a:blip>
          <a:srcRect b="0" l="0" r="0" t="0"/>
          <a:stretch/>
        </p:blipFill>
        <p:spPr>
          <a:xfrm>
            <a:off x="187359" y="4663200"/>
            <a:ext cx="898308" cy="354056"/>
          </a:xfrm>
          <a:prstGeom prst="rect">
            <a:avLst/>
          </a:prstGeom>
          <a:noFill/>
          <a:ln>
            <a:noFill/>
          </a:ln>
        </p:spPr>
      </p:pic>
      <p:sp>
        <p:nvSpPr>
          <p:cNvPr id="440" name="Google Shape;440;p78"/>
          <p:cNvSpPr txBox="1"/>
          <p:nvPr>
            <p:ph type="title"/>
          </p:nvPr>
        </p:nvSpPr>
        <p:spPr>
          <a:xfrm>
            <a:off x="228599" y="137162"/>
            <a:ext cx="8686800" cy="4035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rgbClr val="19B9CA"/>
              </a:buClr>
              <a:buSzPts val="2400"/>
              <a:buFont typeface="Arial"/>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41" name="Google Shape;441;p78"/>
          <p:cNvSpPr txBox="1"/>
          <p:nvPr/>
        </p:nvSpPr>
        <p:spPr>
          <a:xfrm>
            <a:off x="8183783" y="4772061"/>
            <a:ext cx="731700" cy="273900"/>
          </a:xfrm>
          <a:prstGeom prst="rect">
            <a:avLst/>
          </a:prstGeom>
          <a:noFill/>
          <a:ln>
            <a:noFill/>
          </a:ln>
        </p:spPr>
        <p:txBody>
          <a:bodyPr anchorCtr="0" anchor="ctr" bIns="45725" lIns="91425" spcFirstLastPara="1" rIns="91425" wrap="square" tIns="45725">
            <a:noAutofit/>
          </a:bodyPr>
          <a:lstStyle/>
          <a:p>
            <a:pPr indent="0" lvl="0" marL="0" marR="0" rtl="0" algn="r">
              <a:spcBef>
                <a:spcPts val="0"/>
              </a:spcBef>
              <a:spcAft>
                <a:spcPts val="0"/>
              </a:spcAft>
              <a:buNone/>
            </a:pPr>
            <a:fld id="{00000000-1234-1234-1234-123412341234}" type="slidenum">
              <a:rPr b="1" i="0" lang="en" sz="700">
                <a:solidFill>
                  <a:srgbClr val="554D56"/>
                </a:solidFill>
                <a:latin typeface="Arial"/>
                <a:ea typeface="Arial"/>
                <a:cs typeface="Arial"/>
                <a:sym typeface="Arial"/>
              </a:rPr>
              <a:t>‹#›</a:t>
            </a:fld>
            <a:endParaRPr b="1" i="0" sz="700">
              <a:solidFill>
                <a:srgbClr val="554D56"/>
              </a:solidFill>
              <a:latin typeface="Arial"/>
              <a:ea typeface="Arial"/>
              <a:cs typeface="Arial"/>
              <a:sym typeface="Arial"/>
            </a:endParaRPr>
          </a:p>
        </p:txBody>
      </p:sp>
      <p:sp>
        <p:nvSpPr>
          <p:cNvPr id="442" name="Google Shape;442;p78"/>
          <p:cNvSpPr txBox="1"/>
          <p:nvPr>
            <p:ph idx="1" type="body"/>
          </p:nvPr>
        </p:nvSpPr>
        <p:spPr>
          <a:xfrm>
            <a:off x="228600" y="562170"/>
            <a:ext cx="8680500" cy="4101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23850" lvl="1" marL="914400" marR="0" algn="l">
              <a:lnSpc>
                <a:spcPct val="100000"/>
              </a:lnSpc>
              <a:spcBef>
                <a:spcPts val="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2pPr>
            <a:lvl3pPr indent="-355600" lvl="2" marL="1371600" marR="0" algn="l">
              <a:lnSpc>
                <a:spcPct val="100000"/>
              </a:lnSpc>
              <a:spcBef>
                <a:spcPts val="0"/>
              </a:spcBef>
              <a:spcAft>
                <a:spcPts val="0"/>
              </a:spcAft>
              <a:buClr>
                <a:schemeClr val="dk1"/>
              </a:buClr>
              <a:buSzPts val="2000"/>
              <a:buFont typeface="Noto Sans Symbols"/>
              <a:buChar char="▪"/>
              <a:defRPr b="0" i="0" sz="2000" u="none" cap="none" strike="noStrike">
                <a:solidFill>
                  <a:schemeClr val="dk1"/>
                </a:solidFill>
                <a:latin typeface="Arial"/>
                <a:ea typeface="Arial"/>
                <a:cs typeface="Arial"/>
                <a:sym typeface="Arial"/>
              </a:defRPr>
            </a:lvl3pPr>
            <a:lvl4pPr indent="-355600" lvl="3" marL="18288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43" name="Shape 443"/>
        <p:cNvGrpSpPr/>
        <p:nvPr/>
      </p:nvGrpSpPr>
      <p:grpSpPr>
        <a:xfrm>
          <a:off x="0" y="0"/>
          <a:ext cx="0" cy="0"/>
          <a:chOff x="0" y="0"/>
          <a:chExt cx="0" cy="0"/>
        </a:xfrm>
      </p:grpSpPr>
      <p:sp>
        <p:nvSpPr>
          <p:cNvPr id="444" name="Google Shape;444;p79"/>
          <p:cNvSpPr txBox="1"/>
          <p:nvPr>
            <p:ph type="title"/>
          </p:nvPr>
        </p:nvSpPr>
        <p:spPr>
          <a:xfrm>
            <a:off x="228600" y="137160"/>
            <a:ext cx="8686800" cy="9210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rgbClr val="19B9CA"/>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45" name="Google Shape;445;p79"/>
          <p:cNvSpPr txBox="1"/>
          <p:nvPr>
            <p:ph idx="1" type="body"/>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rgbClr val="554D56"/>
              </a:buClr>
              <a:buSzPts val="2400"/>
              <a:buFont typeface="Arial"/>
              <a:buNone/>
              <a:defRPr b="0" i="0" sz="2400" u="none" cap="none" strike="noStrike">
                <a:solidFill>
                  <a:srgbClr val="554D56"/>
                </a:solidFill>
                <a:latin typeface="Arial"/>
                <a:ea typeface="Arial"/>
                <a:cs typeface="Arial"/>
                <a:sym typeface="Arial"/>
              </a:defRPr>
            </a:lvl1pPr>
            <a:lvl2pPr indent="-342900" lvl="1" marL="914400" marR="0" algn="l">
              <a:lnSpc>
                <a:spcPct val="100000"/>
              </a:lnSpc>
              <a:spcBef>
                <a:spcPts val="0"/>
              </a:spcBef>
              <a:spcAft>
                <a:spcPts val="0"/>
              </a:spcAft>
              <a:buClr>
                <a:srgbClr val="554D56"/>
              </a:buClr>
              <a:buSzPts val="1800"/>
              <a:buFont typeface="Noto Sans Symbols"/>
              <a:buChar char="❑"/>
              <a:defRPr b="0" i="0" sz="2400" u="none" cap="none" strike="noStrike">
                <a:solidFill>
                  <a:srgbClr val="554D56"/>
                </a:solidFill>
                <a:latin typeface="Arial"/>
                <a:ea typeface="Arial"/>
                <a:cs typeface="Arial"/>
                <a:sym typeface="Arial"/>
              </a:defRPr>
            </a:lvl2pPr>
            <a:lvl3pPr indent="-381000" lvl="2" marL="1371600" marR="0" algn="l">
              <a:lnSpc>
                <a:spcPct val="100000"/>
              </a:lnSpc>
              <a:spcBef>
                <a:spcPts val="0"/>
              </a:spcBef>
              <a:spcAft>
                <a:spcPts val="0"/>
              </a:spcAft>
              <a:buClr>
                <a:srgbClr val="554D56"/>
              </a:buClr>
              <a:buSzPts val="2400"/>
              <a:buFont typeface="Noto Sans Symbols"/>
              <a:buChar char="▪"/>
              <a:defRPr b="0" i="0" sz="2400" u="none" cap="none" strike="noStrike">
                <a:solidFill>
                  <a:srgbClr val="554D56"/>
                </a:solidFill>
                <a:latin typeface="Arial"/>
                <a:ea typeface="Arial"/>
                <a:cs typeface="Arial"/>
                <a:sym typeface="Arial"/>
              </a:defRPr>
            </a:lvl3pPr>
            <a:lvl4pPr indent="-381000" lvl="3" marL="18288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4pPr>
            <a:lvl5pPr indent="-381000" lvl="4" marL="2286000" marR="0" algn="l">
              <a:lnSpc>
                <a:spcPct val="100000"/>
              </a:lnSpc>
              <a:spcBef>
                <a:spcPts val="0"/>
              </a:spcBef>
              <a:spcAft>
                <a:spcPts val="0"/>
              </a:spcAft>
              <a:buClr>
                <a:srgbClr val="554D56"/>
              </a:buClr>
              <a:buSzPts val="2400"/>
              <a:buFont typeface="Arial"/>
              <a:buChar char="»"/>
              <a:defRPr b="0" i="0" sz="2400" u="none" cap="none" strike="noStrike">
                <a:solidFill>
                  <a:srgbClr val="554D56"/>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46" name="Google Shape;446;p79"/>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47" name="Google Shape;447;p79"/>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48" name="Google Shape;448;p79"/>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9" name="Shape 449"/>
        <p:cNvGrpSpPr/>
        <p:nvPr/>
      </p:nvGrpSpPr>
      <p:grpSpPr>
        <a:xfrm>
          <a:off x="0" y="0"/>
          <a:ext cx="0" cy="0"/>
          <a:chOff x="0" y="0"/>
          <a:chExt cx="0" cy="0"/>
        </a:xfrm>
      </p:grpSpPr>
      <p:sp>
        <p:nvSpPr>
          <p:cNvPr id="450" name="Google Shape;450;p80"/>
          <p:cNvSpPr txBox="1"/>
          <p:nvPr>
            <p:ph type="title"/>
          </p:nvPr>
        </p:nvSpPr>
        <p:spPr>
          <a:xfrm>
            <a:off x="228600" y="137160"/>
            <a:ext cx="8686800" cy="9210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rgbClr val="0071A1"/>
              </a:buClr>
              <a:buSzPts val="2500"/>
              <a:buFont typeface="Arial"/>
              <a:buNone/>
              <a:defRPr>
                <a:solidFill>
                  <a:srgbClr val="0071A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51" name="Google Shape;451;p80"/>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1" i="0" sz="700">
                <a:solidFill>
                  <a:srgbClr val="554D56"/>
                </a:solidFill>
                <a:latin typeface="Arial"/>
                <a:ea typeface="Arial"/>
                <a:cs typeface="Arial"/>
                <a:sym typeface="Arial"/>
              </a:defRPr>
            </a:lvl1pPr>
            <a:lvl2pPr indent="0" lvl="1" marL="0" marR="0" algn="r">
              <a:spcBef>
                <a:spcPts val="0"/>
              </a:spcBef>
              <a:buNone/>
              <a:defRPr b="1" i="0" sz="700">
                <a:solidFill>
                  <a:srgbClr val="554D56"/>
                </a:solidFill>
                <a:latin typeface="Arial"/>
                <a:ea typeface="Arial"/>
                <a:cs typeface="Arial"/>
                <a:sym typeface="Arial"/>
              </a:defRPr>
            </a:lvl2pPr>
            <a:lvl3pPr indent="0" lvl="2" marL="0" marR="0" algn="r">
              <a:spcBef>
                <a:spcPts val="0"/>
              </a:spcBef>
              <a:buNone/>
              <a:defRPr b="1" i="0" sz="700">
                <a:solidFill>
                  <a:srgbClr val="554D56"/>
                </a:solidFill>
                <a:latin typeface="Arial"/>
                <a:ea typeface="Arial"/>
                <a:cs typeface="Arial"/>
                <a:sym typeface="Arial"/>
              </a:defRPr>
            </a:lvl3pPr>
            <a:lvl4pPr indent="0" lvl="3" marL="0" marR="0" algn="r">
              <a:spcBef>
                <a:spcPts val="0"/>
              </a:spcBef>
              <a:buNone/>
              <a:defRPr b="1" i="0" sz="700">
                <a:solidFill>
                  <a:srgbClr val="554D56"/>
                </a:solidFill>
                <a:latin typeface="Arial"/>
                <a:ea typeface="Arial"/>
                <a:cs typeface="Arial"/>
                <a:sym typeface="Arial"/>
              </a:defRPr>
            </a:lvl4pPr>
            <a:lvl5pPr indent="0" lvl="4" marL="0" marR="0" algn="r">
              <a:spcBef>
                <a:spcPts val="0"/>
              </a:spcBef>
              <a:buNone/>
              <a:defRPr b="1" i="0" sz="700">
                <a:solidFill>
                  <a:srgbClr val="554D56"/>
                </a:solidFill>
                <a:latin typeface="Arial"/>
                <a:ea typeface="Arial"/>
                <a:cs typeface="Arial"/>
                <a:sym typeface="Arial"/>
              </a:defRPr>
            </a:lvl5pPr>
            <a:lvl6pPr indent="0" lvl="5" marL="0" marR="0" algn="r">
              <a:spcBef>
                <a:spcPts val="0"/>
              </a:spcBef>
              <a:buNone/>
              <a:defRPr b="1" i="0" sz="700">
                <a:solidFill>
                  <a:srgbClr val="554D56"/>
                </a:solidFill>
                <a:latin typeface="Arial"/>
                <a:ea typeface="Arial"/>
                <a:cs typeface="Arial"/>
                <a:sym typeface="Arial"/>
              </a:defRPr>
            </a:lvl6pPr>
            <a:lvl7pPr indent="0" lvl="6" marL="0" marR="0" algn="r">
              <a:spcBef>
                <a:spcPts val="0"/>
              </a:spcBef>
              <a:buNone/>
              <a:defRPr b="1" i="0" sz="700">
                <a:solidFill>
                  <a:srgbClr val="554D56"/>
                </a:solidFill>
                <a:latin typeface="Arial"/>
                <a:ea typeface="Arial"/>
                <a:cs typeface="Arial"/>
                <a:sym typeface="Arial"/>
              </a:defRPr>
            </a:lvl7pPr>
            <a:lvl8pPr indent="0" lvl="7" marL="0" marR="0" algn="r">
              <a:spcBef>
                <a:spcPts val="0"/>
              </a:spcBef>
              <a:buNone/>
              <a:defRPr b="1" i="0" sz="700">
                <a:solidFill>
                  <a:srgbClr val="554D56"/>
                </a:solidFill>
                <a:latin typeface="Arial"/>
                <a:ea typeface="Arial"/>
                <a:cs typeface="Arial"/>
                <a:sym typeface="Arial"/>
              </a:defRPr>
            </a:lvl8pPr>
            <a:lvl9pPr indent="0" lvl="8" marL="0" marR="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456" name="Shape 456"/>
        <p:cNvGrpSpPr/>
        <p:nvPr/>
      </p:nvGrpSpPr>
      <p:grpSpPr>
        <a:xfrm>
          <a:off x="0" y="0"/>
          <a:ext cx="0" cy="0"/>
          <a:chOff x="0" y="0"/>
          <a:chExt cx="0" cy="0"/>
        </a:xfrm>
      </p:grpSpPr>
      <p:pic>
        <p:nvPicPr>
          <p:cNvPr descr="CC_Horz_RGB_Logo.png" id="457" name="Google Shape;457;p82"/>
          <p:cNvPicPr preferRelativeResize="0"/>
          <p:nvPr/>
        </p:nvPicPr>
        <p:blipFill rotWithShape="1">
          <a:blip r:embed="rId2">
            <a:alphaModFix/>
          </a:blip>
          <a:srcRect b="0" l="0" r="0" t="0"/>
          <a:stretch/>
        </p:blipFill>
        <p:spPr>
          <a:xfrm>
            <a:off x="145280" y="4617716"/>
            <a:ext cx="884682" cy="348686"/>
          </a:xfrm>
          <a:prstGeom prst="rect">
            <a:avLst/>
          </a:prstGeom>
          <a:noFill/>
          <a:ln>
            <a:noFill/>
          </a:ln>
        </p:spPr>
      </p:pic>
      <p:sp>
        <p:nvSpPr>
          <p:cNvPr id="458" name="Google Shape;458;p82"/>
          <p:cNvSpPr txBox="1"/>
          <p:nvPr/>
        </p:nvSpPr>
        <p:spPr>
          <a:xfrm>
            <a:off x="8014205" y="4772060"/>
            <a:ext cx="7815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lang="en" sz="800">
                <a:solidFill>
                  <a:schemeClr val="dk1"/>
                </a:solidFill>
                <a:latin typeface="Calibri"/>
                <a:ea typeface="Calibri"/>
                <a:cs typeface="Calibri"/>
                <a:sym typeface="Calibri"/>
              </a:rPr>
              <a:t>‹#›</a:t>
            </a:fld>
            <a:endParaRPr b="0" sz="800">
              <a:solidFill>
                <a:schemeClr val="dk1"/>
              </a:solidFill>
              <a:latin typeface="Calibri"/>
              <a:ea typeface="Calibri"/>
              <a:cs typeface="Calibri"/>
              <a:sym typeface="Calibri"/>
            </a:endParaRPr>
          </a:p>
        </p:txBody>
      </p:sp>
      <p:cxnSp>
        <p:nvCxnSpPr>
          <p:cNvPr id="459" name="Google Shape;459;p82"/>
          <p:cNvCxnSpPr/>
          <p:nvPr/>
        </p:nvCxnSpPr>
        <p:spPr>
          <a:xfrm>
            <a:off x="1114777" y="4759463"/>
            <a:ext cx="7681200" cy="0"/>
          </a:xfrm>
          <a:prstGeom prst="straightConnector1">
            <a:avLst/>
          </a:prstGeom>
          <a:noFill/>
          <a:ln cap="flat" cmpd="sng" w="12700">
            <a:solidFill>
              <a:schemeClr val="dk1"/>
            </a:solidFill>
            <a:prstDash val="solid"/>
            <a:miter lim="800000"/>
            <a:headEnd len="sm" w="sm" type="none"/>
            <a:tailEnd len="sm" w="sm" type="none"/>
          </a:ln>
        </p:spPr>
      </p:cxn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chemeClr val="lt2"/>
        </a:solidFill>
      </p:bgPr>
    </p:bg>
    <p:spTree>
      <p:nvGrpSpPr>
        <p:cNvPr id="460" name="Shape 460"/>
        <p:cNvGrpSpPr/>
        <p:nvPr/>
      </p:nvGrpSpPr>
      <p:grpSpPr>
        <a:xfrm>
          <a:off x="0" y="0"/>
          <a:ext cx="0" cy="0"/>
          <a:chOff x="0" y="0"/>
          <a:chExt cx="0" cy="0"/>
        </a:xfrm>
      </p:grpSpPr>
      <p:sp>
        <p:nvSpPr>
          <p:cNvPr id="461" name="Google Shape;461;p83"/>
          <p:cNvSpPr txBox="1"/>
          <p:nvPr>
            <p:ph type="title"/>
          </p:nvPr>
        </p:nvSpPr>
        <p:spPr>
          <a:xfrm>
            <a:off x="1314450" y="2121983"/>
            <a:ext cx="6515100" cy="449700"/>
          </a:xfrm>
          <a:prstGeom prst="rect">
            <a:avLst/>
          </a:prstGeom>
          <a:noFill/>
          <a:ln>
            <a:noFill/>
          </a:ln>
        </p:spPr>
        <p:txBody>
          <a:bodyPr anchorCtr="0" anchor="t" bIns="34275" lIns="68575" spcFirstLastPara="1" rIns="68575" wrap="square" tIns="34275">
            <a:noAutofit/>
          </a:bodyPr>
          <a:lstStyle>
            <a:lvl1pPr lvl="0" algn="ctr">
              <a:lnSpc>
                <a:spcPct val="90000"/>
              </a:lnSpc>
              <a:spcBef>
                <a:spcPts val="0"/>
              </a:spcBef>
              <a:spcAft>
                <a:spcPts val="0"/>
              </a:spcAft>
              <a:buClr>
                <a:schemeClr val="lt1"/>
              </a:buClr>
              <a:buSzPts val="3300"/>
              <a:buFont typeface="Calibri"/>
              <a:buNone/>
              <a:defRPr b="1" i="0" sz="3300" cap="none">
                <a:solidFill>
                  <a:schemeClr val="lt1"/>
                </a:solidFill>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462" name="Google Shape;462;p83"/>
          <p:cNvCxnSpPr/>
          <p:nvPr/>
        </p:nvCxnSpPr>
        <p:spPr>
          <a:xfrm>
            <a:off x="1114777" y="4772060"/>
            <a:ext cx="7681200" cy="0"/>
          </a:xfrm>
          <a:prstGeom prst="straightConnector1">
            <a:avLst/>
          </a:prstGeom>
          <a:noFill/>
          <a:ln cap="flat" cmpd="sng" w="12700">
            <a:solidFill>
              <a:schemeClr val="lt1"/>
            </a:solidFill>
            <a:prstDash val="solid"/>
            <a:miter lim="800000"/>
            <a:headEnd len="sm" w="sm" type="none"/>
            <a:tailEnd len="sm" w="sm" type="none"/>
          </a:ln>
        </p:spPr>
      </p:cxnSp>
      <p:pic>
        <p:nvPicPr>
          <p:cNvPr descr="CC_Horz_KO_Logo.png" id="463" name="Google Shape;463;p83"/>
          <p:cNvPicPr preferRelativeResize="0"/>
          <p:nvPr/>
        </p:nvPicPr>
        <p:blipFill rotWithShape="1">
          <a:blip r:embed="rId2">
            <a:alphaModFix/>
          </a:blip>
          <a:srcRect b="0" l="0" r="0" t="0"/>
          <a:stretch/>
        </p:blipFill>
        <p:spPr>
          <a:xfrm>
            <a:off x="145280" y="4617716"/>
            <a:ext cx="887400" cy="349758"/>
          </a:xfrm>
          <a:prstGeom prst="rect">
            <a:avLst/>
          </a:prstGeom>
          <a:noFill/>
          <a:ln>
            <a:noFill/>
          </a:ln>
        </p:spPr>
      </p:pic>
      <p:sp>
        <p:nvSpPr>
          <p:cNvPr id="464" name="Google Shape;464;p83"/>
          <p:cNvSpPr txBox="1"/>
          <p:nvPr/>
        </p:nvSpPr>
        <p:spPr>
          <a:xfrm>
            <a:off x="1114777" y="4772060"/>
            <a:ext cx="1661400" cy="1953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1" lang="en" sz="800">
                <a:solidFill>
                  <a:schemeClr val="lt1"/>
                </a:solidFill>
                <a:latin typeface="Calibri"/>
                <a:ea typeface="Calibri"/>
                <a:cs typeface="Calibri"/>
                <a:sym typeface="Calibri"/>
              </a:rPr>
              <a:t>2023 Plan Performance Report</a:t>
            </a:r>
            <a:endParaRPr sz="1100"/>
          </a:p>
        </p:txBody>
      </p:sp>
      <p:sp>
        <p:nvSpPr>
          <p:cNvPr id="465" name="Google Shape;465;p83"/>
          <p:cNvSpPr txBox="1"/>
          <p:nvPr/>
        </p:nvSpPr>
        <p:spPr>
          <a:xfrm>
            <a:off x="8014205" y="4772060"/>
            <a:ext cx="7815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lang="en" sz="800">
                <a:solidFill>
                  <a:schemeClr val="lt1"/>
                </a:solidFill>
                <a:latin typeface="Calibri"/>
                <a:ea typeface="Calibri"/>
                <a:cs typeface="Calibri"/>
                <a:sym typeface="Calibri"/>
              </a:rPr>
              <a:t>‹#›</a:t>
            </a:fld>
            <a:endParaRPr b="0" sz="800">
              <a:solidFill>
                <a:schemeClr val="lt1"/>
              </a:solidFill>
              <a:latin typeface="Calibri"/>
              <a:ea typeface="Calibri"/>
              <a:cs typeface="Calibri"/>
              <a:sym typeface="Calibri"/>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lt1"/>
        </a:solidFill>
      </p:bgPr>
    </p:bg>
    <p:spTree>
      <p:nvGrpSpPr>
        <p:cNvPr id="466" name="Shape 466"/>
        <p:cNvGrpSpPr/>
        <p:nvPr/>
      </p:nvGrpSpPr>
      <p:grpSpPr>
        <a:xfrm>
          <a:off x="0" y="0"/>
          <a:ext cx="0" cy="0"/>
          <a:chOff x="0" y="0"/>
          <a:chExt cx="0" cy="0"/>
        </a:xfrm>
      </p:grpSpPr>
      <p:sp>
        <p:nvSpPr>
          <p:cNvPr id="467" name="Google Shape;467;p84"/>
          <p:cNvSpPr txBox="1"/>
          <p:nvPr>
            <p:ph type="ctrTitle"/>
          </p:nvPr>
        </p:nvSpPr>
        <p:spPr>
          <a:xfrm>
            <a:off x="1143000" y="841772"/>
            <a:ext cx="6858000" cy="2258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3300"/>
              <a:buFont typeface="Calibri"/>
              <a:buNone/>
              <a:defRPr b="1" sz="33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CC_Vert_RGB_Logo.png" id="468" name="Google Shape;468;p84"/>
          <p:cNvPicPr preferRelativeResize="0"/>
          <p:nvPr/>
        </p:nvPicPr>
        <p:blipFill rotWithShape="1">
          <a:blip r:embed="rId2">
            <a:alphaModFix/>
          </a:blip>
          <a:srcRect b="0" l="0" r="0" t="0"/>
          <a:stretch/>
        </p:blipFill>
        <p:spPr>
          <a:xfrm>
            <a:off x="4091689" y="1065610"/>
            <a:ext cx="960621" cy="1237943"/>
          </a:xfrm>
          <a:prstGeom prst="rect">
            <a:avLst/>
          </a:prstGeom>
          <a:noFill/>
          <a:ln>
            <a:noFill/>
          </a:ln>
        </p:spPr>
      </p:pic>
      <p:sp>
        <p:nvSpPr>
          <p:cNvPr id="469" name="Google Shape;469;p84"/>
          <p:cNvSpPr txBox="1"/>
          <p:nvPr/>
        </p:nvSpPr>
        <p:spPr>
          <a:xfrm>
            <a:off x="128588" y="4936331"/>
            <a:ext cx="2293200" cy="1095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1" lang="en" sz="800">
                <a:solidFill>
                  <a:srgbClr val="C00000"/>
                </a:solidFill>
                <a:latin typeface="Calibri"/>
                <a:ea typeface="Calibri"/>
                <a:cs typeface="Calibri"/>
                <a:sym typeface="Calibri"/>
              </a:rPr>
              <a:t>DRAFT</a:t>
            </a:r>
            <a:endParaRPr sz="110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type="obj">
  <p:cSld name="OBJECT">
    <p:bg>
      <p:bgPr>
        <a:solidFill>
          <a:schemeClr val="lt1"/>
        </a:solidFill>
      </p:bgPr>
    </p:bg>
    <p:spTree>
      <p:nvGrpSpPr>
        <p:cNvPr id="470" name="Shape 470"/>
        <p:cNvGrpSpPr/>
        <p:nvPr/>
      </p:nvGrpSpPr>
      <p:grpSpPr>
        <a:xfrm>
          <a:off x="0" y="0"/>
          <a:ext cx="0" cy="0"/>
          <a:chOff x="0" y="0"/>
          <a:chExt cx="0" cy="0"/>
        </a:xfrm>
      </p:grpSpPr>
      <p:sp>
        <p:nvSpPr>
          <p:cNvPr id="471" name="Google Shape;471;p85"/>
          <p:cNvSpPr txBox="1"/>
          <p:nvPr/>
        </p:nvSpPr>
        <p:spPr>
          <a:xfrm>
            <a:off x="1064621" y="160640"/>
            <a:ext cx="8079300" cy="577800"/>
          </a:xfrm>
          <a:prstGeom prst="rect">
            <a:avLst/>
          </a:prstGeom>
          <a:solidFill>
            <a:srgbClr val="E2ECF2"/>
          </a:solid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2400"/>
              <a:buFont typeface="Calibri"/>
              <a:buNone/>
            </a:pPr>
            <a:r>
              <a:t/>
            </a:r>
            <a:endParaRPr b="1" sz="2400">
              <a:solidFill>
                <a:schemeClr val="dk1"/>
              </a:solidFill>
              <a:latin typeface="Calibri"/>
              <a:ea typeface="Calibri"/>
              <a:cs typeface="Calibri"/>
              <a:sym typeface="Calibri"/>
            </a:endParaRPr>
          </a:p>
        </p:txBody>
      </p:sp>
      <p:sp>
        <p:nvSpPr>
          <p:cNvPr id="472" name="Google Shape;472;p85"/>
          <p:cNvSpPr txBox="1"/>
          <p:nvPr>
            <p:ph type="title"/>
          </p:nvPr>
        </p:nvSpPr>
        <p:spPr>
          <a:xfrm>
            <a:off x="1064621" y="160640"/>
            <a:ext cx="8079300" cy="5640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2100"/>
              <a:buFont typeface="Calibri"/>
              <a:buNone/>
              <a:defRPr b="1" sz="2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CC_Horz_RGB_Logo.png" id="473" name="Google Shape;473;p85"/>
          <p:cNvPicPr preferRelativeResize="0"/>
          <p:nvPr/>
        </p:nvPicPr>
        <p:blipFill rotWithShape="1">
          <a:blip r:embed="rId2">
            <a:alphaModFix/>
          </a:blip>
          <a:srcRect b="0" l="0" r="0" t="0"/>
          <a:stretch/>
        </p:blipFill>
        <p:spPr>
          <a:xfrm>
            <a:off x="145280" y="4617716"/>
            <a:ext cx="884682" cy="348686"/>
          </a:xfrm>
          <a:prstGeom prst="rect">
            <a:avLst/>
          </a:prstGeom>
          <a:noFill/>
          <a:ln>
            <a:noFill/>
          </a:ln>
        </p:spPr>
      </p:pic>
      <p:sp>
        <p:nvSpPr>
          <p:cNvPr id="474" name="Google Shape;474;p85"/>
          <p:cNvSpPr txBox="1"/>
          <p:nvPr/>
        </p:nvSpPr>
        <p:spPr>
          <a:xfrm>
            <a:off x="8014205" y="4772060"/>
            <a:ext cx="7815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lang="en" sz="800">
                <a:solidFill>
                  <a:schemeClr val="dk1"/>
                </a:solidFill>
                <a:latin typeface="Calibri"/>
                <a:ea typeface="Calibri"/>
                <a:cs typeface="Calibri"/>
                <a:sym typeface="Calibri"/>
              </a:rPr>
              <a:t>‹#›</a:t>
            </a:fld>
            <a:endParaRPr b="0" sz="800">
              <a:solidFill>
                <a:schemeClr val="dk1"/>
              </a:solidFill>
              <a:latin typeface="Calibri"/>
              <a:ea typeface="Calibri"/>
              <a:cs typeface="Calibri"/>
              <a:sym typeface="Calibri"/>
            </a:endParaRPr>
          </a:p>
        </p:txBody>
      </p:sp>
      <p:cxnSp>
        <p:nvCxnSpPr>
          <p:cNvPr id="475" name="Google Shape;475;p85"/>
          <p:cNvCxnSpPr/>
          <p:nvPr/>
        </p:nvCxnSpPr>
        <p:spPr>
          <a:xfrm>
            <a:off x="1114777" y="4759463"/>
            <a:ext cx="7681200" cy="0"/>
          </a:xfrm>
          <a:prstGeom prst="straightConnector1">
            <a:avLst/>
          </a:prstGeom>
          <a:noFill/>
          <a:ln cap="flat" cmpd="sng" w="12700">
            <a:solidFill>
              <a:schemeClr val="dk1"/>
            </a:solidFill>
            <a:prstDash val="solid"/>
            <a:miter lim="800000"/>
            <a:headEnd len="sm" w="sm" type="none"/>
            <a:tailEnd len="sm" w="sm" type="none"/>
          </a:ln>
        </p:spPr>
      </p:cxnSp>
      <p:sp>
        <p:nvSpPr>
          <p:cNvPr id="476" name="Google Shape;476;p85"/>
          <p:cNvSpPr/>
          <p:nvPr/>
        </p:nvSpPr>
        <p:spPr>
          <a:xfrm>
            <a:off x="-8981" y="164255"/>
            <a:ext cx="982200" cy="5778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b="1" lang="en" sz="2100">
                <a:solidFill>
                  <a:schemeClr val="lt1"/>
                </a:solidFill>
                <a:latin typeface="Calibri"/>
                <a:ea typeface="Calibri"/>
                <a:cs typeface="Calibri"/>
                <a:sym typeface="Calibri"/>
              </a:rPr>
              <a:t>HEI</a:t>
            </a:r>
            <a:endParaRPr sz="1100"/>
          </a:p>
        </p:txBody>
      </p:sp>
      <p:sp>
        <p:nvSpPr>
          <p:cNvPr id="477" name="Google Shape;477;p85"/>
          <p:cNvSpPr txBox="1"/>
          <p:nvPr>
            <p:ph idx="1" type="body"/>
          </p:nvPr>
        </p:nvSpPr>
        <p:spPr>
          <a:xfrm>
            <a:off x="428645" y="857250"/>
            <a:ext cx="8358000" cy="3769800"/>
          </a:xfrm>
          <a:prstGeom prst="rect">
            <a:avLst/>
          </a:prstGeom>
          <a:noFill/>
          <a:ln>
            <a:noFill/>
          </a:ln>
        </p:spPr>
        <p:txBody>
          <a:bodyPr anchorCtr="0" anchor="t" bIns="34275" lIns="68575" spcFirstLastPara="1" rIns="68575" wrap="square" tIns="34275">
            <a:normAutofit/>
          </a:bodyPr>
          <a:lstStyle>
            <a:lvl1pPr indent="-304800" lvl="0" marL="457200" algn="l">
              <a:lnSpc>
                <a:spcPct val="90000"/>
              </a:lnSpc>
              <a:spcBef>
                <a:spcPts val="800"/>
              </a:spcBef>
              <a:spcAft>
                <a:spcPts val="0"/>
              </a:spcAft>
              <a:buClr>
                <a:schemeClr val="dk1"/>
              </a:buClr>
              <a:buSzPts val="1200"/>
              <a:buChar char="•"/>
              <a:defRPr sz="1200"/>
            </a:lvl1pPr>
            <a:lvl2pPr indent="-298450" lvl="1" marL="914400" algn="l">
              <a:lnSpc>
                <a:spcPct val="90000"/>
              </a:lnSpc>
              <a:spcBef>
                <a:spcPts val="400"/>
              </a:spcBef>
              <a:spcAft>
                <a:spcPts val="0"/>
              </a:spcAft>
              <a:buClr>
                <a:schemeClr val="dk1"/>
              </a:buClr>
              <a:buSzPts val="1100"/>
              <a:buChar char="•"/>
              <a:defRPr sz="1100"/>
            </a:lvl2pPr>
            <a:lvl3pPr indent="-285750" lvl="2" marL="1371600" algn="l">
              <a:lnSpc>
                <a:spcPct val="90000"/>
              </a:lnSpc>
              <a:spcBef>
                <a:spcPts val="400"/>
              </a:spcBef>
              <a:spcAft>
                <a:spcPts val="0"/>
              </a:spcAft>
              <a:buClr>
                <a:schemeClr val="dk1"/>
              </a:buClr>
              <a:buSzPts val="900"/>
              <a:buChar char="•"/>
              <a:defRPr sz="900"/>
            </a:lvl3pPr>
            <a:lvl4pPr indent="-279400" lvl="3" marL="1828800" algn="l">
              <a:lnSpc>
                <a:spcPct val="90000"/>
              </a:lnSpc>
              <a:spcBef>
                <a:spcPts val="400"/>
              </a:spcBef>
              <a:spcAft>
                <a:spcPts val="0"/>
              </a:spcAft>
              <a:buClr>
                <a:schemeClr val="dk1"/>
              </a:buClr>
              <a:buSzPts val="800"/>
              <a:buChar char="•"/>
              <a:defRPr sz="800"/>
            </a:lvl4pPr>
            <a:lvl5pPr indent="-279400" lvl="4" marL="2286000" algn="l">
              <a:lnSpc>
                <a:spcPct val="90000"/>
              </a:lnSpc>
              <a:spcBef>
                <a:spcPts val="400"/>
              </a:spcBef>
              <a:spcAft>
                <a:spcPts val="0"/>
              </a:spcAft>
              <a:buClr>
                <a:schemeClr val="dk1"/>
              </a:buClr>
              <a:buSzPts val="800"/>
              <a:buChar char="•"/>
              <a:defRPr sz="8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lt1"/>
        </a:solidFill>
      </p:bgPr>
    </p:bg>
    <p:spTree>
      <p:nvGrpSpPr>
        <p:cNvPr id="478" name="Shape 478"/>
        <p:cNvGrpSpPr/>
        <p:nvPr/>
      </p:nvGrpSpPr>
      <p:grpSpPr>
        <a:xfrm>
          <a:off x="0" y="0"/>
          <a:ext cx="0" cy="0"/>
          <a:chOff x="0" y="0"/>
          <a:chExt cx="0" cy="0"/>
        </a:xfrm>
      </p:grpSpPr>
      <p:sp>
        <p:nvSpPr>
          <p:cNvPr id="479" name="Google Shape;479;p86"/>
          <p:cNvSpPr txBox="1"/>
          <p:nvPr/>
        </p:nvSpPr>
        <p:spPr>
          <a:xfrm>
            <a:off x="1064623" y="160640"/>
            <a:ext cx="8079300" cy="577800"/>
          </a:xfrm>
          <a:prstGeom prst="rect">
            <a:avLst/>
          </a:prstGeom>
          <a:solidFill>
            <a:srgbClr val="FBF7E9"/>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400"/>
              <a:buFont typeface="Calibri"/>
              <a:buNone/>
            </a:pPr>
            <a:r>
              <a:t/>
            </a:r>
            <a:endParaRPr b="1" sz="2400">
              <a:solidFill>
                <a:schemeClr val="dk1"/>
              </a:solidFill>
              <a:latin typeface="Calibri"/>
              <a:ea typeface="Calibri"/>
              <a:cs typeface="Calibri"/>
              <a:sym typeface="Calibri"/>
            </a:endParaRPr>
          </a:p>
        </p:txBody>
      </p:sp>
      <p:sp>
        <p:nvSpPr>
          <p:cNvPr id="480" name="Google Shape;480;p86"/>
          <p:cNvSpPr/>
          <p:nvPr/>
        </p:nvSpPr>
        <p:spPr>
          <a:xfrm>
            <a:off x="-8981" y="160640"/>
            <a:ext cx="982200" cy="5778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b="1" lang="en" sz="2100">
                <a:solidFill>
                  <a:schemeClr val="lt1"/>
                </a:solidFill>
                <a:latin typeface="Calibri"/>
                <a:ea typeface="Calibri"/>
                <a:cs typeface="Calibri"/>
                <a:sym typeface="Calibri"/>
              </a:rPr>
              <a:t>QRS</a:t>
            </a:r>
            <a:endParaRPr sz="1100"/>
          </a:p>
        </p:txBody>
      </p:sp>
      <p:sp>
        <p:nvSpPr>
          <p:cNvPr id="481" name="Google Shape;481;p86"/>
          <p:cNvSpPr txBox="1"/>
          <p:nvPr>
            <p:ph type="title"/>
          </p:nvPr>
        </p:nvSpPr>
        <p:spPr>
          <a:xfrm>
            <a:off x="1064621" y="167595"/>
            <a:ext cx="8079300" cy="5640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2100"/>
              <a:buFont typeface="Calibri"/>
              <a:buNone/>
              <a:defRPr b="1" sz="2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CC_Horz_RGB_Logo.png" id="482" name="Google Shape;482;p86"/>
          <p:cNvPicPr preferRelativeResize="0"/>
          <p:nvPr/>
        </p:nvPicPr>
        <p:blipFill rotWithShape="1">
          <a:blip r:embed="rId2">
            <a:alphaModFix/>
          </a:blip>
          <a:srcRect b="0" l="0" r="0" t="0"/>
          <a:stretch/>
        </p:blipFill>
        <p:spPr>
          <a:xfrm>
            <a:off x="145280" y="4617716"/>
            <a:ext cx="884682" cy="348686"/>
          </a:xfrm>
          <a:prstGeom prst="rect">
            <a:avLst/>
          </a:prstGeom>
          <a:noFill/>
          <a:ln>
            <a:noFill/>
          </a:ln>
        </p:spPr>
      </p:pic>
      <p:sp>
        <p:nvSpPr>
          <p:cNvPr id="483" name="Google Shape;483;p86"/>
          <p:cNvSpPr txBox="1"/>
          <p:nvPr/>
        </p:nvSpPr>
        <p:spPr>
          <a:xfrm>
            <a:off x="8014205" y="4772060"/>
            <a:ext cx="7815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lang="en" sz="800">
                <a:solidFill>
                  <a:schemeClr val="dk1"/>
                </a:solidFill>
                <a:latin typeface="Calibri"/>
                <a:ea typeface="Calibri"/>
                <a:cs typeface="Calibri"/>
                <a:sym typeface="Calibri"/>
              </a:rPr>
              <a:t>‹#›</a:t>
            </a:fld>
            <a:endParaRPr b="0" sz="800">
              <a:solidFill>
                <a:schemeClr val="dk1"/>
              </a:solidFill>
              <a:latin typeface="Calibri"/>
              <a:ea typeface="Calibri"/>
              <a:cs typeface="Calibri"/>
              <a:sym typeface="Calibri"/>
            </a:endParaRPr>
          </a:p>
        </p:txBody>
      </p:sp>
      <p:cxnSp>
        <p:nvCxnSpPr>
          <p:cNvPr id="484" name="Google Shape;484;p86"/>
          <p:cNvCxnSpPr/>
          <p:nvPr/>
        </p:nvCxnSpPr>
        <p:spPr>
          <a:xfrm>
            <a:off x="1114777" y="4759463"/>
            <a:ext cx="7681200" cy="0"/>
          </a:xfrm>
          <a:prstGeom prst="straightConnector1">
            <a:avLst/>
          </a:prstGeom>
          <a:noFill/>
          <a:ln cap="flat" cmpd="sng" w="12700">
            <a:solidFill>
              <a:schemeClr val="dk1"/>
            </a:solidFill>
            <a:prstDash val="solid"/>
            <a:miter lim="800000"/>
            <a:headEnd len="sm" w="sm" type="none"/>
            <a:tailEnd len="sm" w="sm" type="none"/>
          </a:ln>
        </p:spPr>
      </p:cxnSp>
      <p:sp>
        <p:nvSpPr>
          <p:cNvPr id="485" name="Google Shape;485;p86"/>
          <p:cNvSpPr txBox="1"/>
          <p:nvPr>
            <p:ph idx="1" type="body"/>
          </p:nvPr>
        </p:nvSpPr>
        <p:spPr>
          <a:xfrm>
            <a:off x="428645" y="857250"/>
            <a:ext cx="8358000" cy="3769800"/>
          </a:xfrm>
          <a:prstGeom prst="rect">
            <a:avLst/>
          </a:prstGeom>
          <a:noFill/>
          <a:ln>
            <a:noFill/>
          </a:ln>
        </p:spPr>
        <p:txBody>
          <a:bodyPr anchorCtr="0" anchor="t" bIns="34275" lIns="68575" spcFirstLastPara="1" rIns="68575" wrap="square" tIns="34275">
            <a:normAutofit/>
          </a:bodyPr>
          <a:lstStyle>
            <a:lvl1pPr indent="-304800" lvl="0" marL="457200" algn="l">
              <a:lnSpc>
                <a:spcPct val="90000"/>
              </a:lnSpc>
              <a:spcBef>
                <a:spcPts val="800"/>
              </a:spcBef>
              <a:spcAft>
                <a:spcPts val="0"/>
              </a:spcAft>
              <a:buClr>
                <a:schemeClr val="dk1"/>
              </a:buClr>
              <a:buSzPts val="1200"/>
              <a:buChar char="•"/>
              <a:defRPr sz="1200"/>
            </a:lvl1pPr>
            <a:lvl2pPr indent="-298450" lvl="1" marL="914400" algn="l">
              <a:lnSpc>
                <a:spcPct val="90000"/>
              </a:lnSpc>
              <a:spcBef>
                <a:spcPts val="400"/>
              </a:spcBef>
              <a:spcAft>
                <a:spcPts val="0"/>
              </a:spcAft>
              <a:buClr>
                <a:schemeClr val="dk1"/>
              </a:buClr>
              <a:buSzPts val="1100"/>
              <a:buChar char="•"/>
              <a:defRPr sz="1100"/>
            </a:lvl2pPr>
            <a:lvl3pPr indent="-285750" lvl="2" marL="1371600" algn="l">
              <a:lnSpc>
                <a:spcPct val="90000"/>
              </a:lnSpc>
              <a:spcBef>
                <a:spcPts val="400"/>
              </a:spcBef>
              <a:spcAft>
                <a:spcPts val="0"/>
              </a:spcAft>
              <a:buClr>
                <a:schemeClr val="dk1"/>
              </a:buClr>
              <a:buSzPts val="900"/>
              <a:buChar char="•"/>
              <a:defRPr sz="900"/>
            </a:lvl3pPr>
            <a:lvl4pPr indent="-279400" lvl="3" marL="1828800" algn="l">
              <a:lnSpc>
                <a:spcPct val="90000"/>
              </a:lnSpc>
              <a:spcBef>
                <a:spcPts val="400"/>
              </a:spcBef>
              <a:spcAft>
                <a:spcPts val="0"/>
              </a:spcAft>
              <a:buClr>
                <a:schemeClr val="dk1"/>
              </a:buClr>
              <a:buSzPts val="800"/>
              <a:buChar char="•"/>
              <a:defRPr sz="800"/>
            </a:lvl4pPr>
            <a:lvl5pPr indent="-279400" lvl="4" marL="2286000" algn="l">
              <a:lnSpc>
                <a:spcPct val="90000"/>
              </a:lnSpc>
              <a:spcBef>
                <a:spcPts val="400"/>
              </a:spcBef>
              <a:spcAft>
                <a:spcPts val="0"/>
              </a:spcAft>
              <a:buClr>
                <a:schemeClr val="dk1"/>
              </a:buClr>
              <a:buSzPts val="800"/>
              <a:buChar char="•"/>
              <a:defRPr sz="8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solidFill>
          <a:schemeClr val="lt1"/>
        </a:solidFill>
      </p:bgPr>
    </p:bg>
    <p:spTree>
      <p:nvGrpSpPr>
        <p:cNvPr id="486" name="Shape 486"/>
        <p:cNvGrpSpPr/>
        <p:nvPr/>
      </p:nvGrpSpPr>
      <p:grpSpPr>
        <a:xfrm>
          <a:off x="0" y="0"/>
          <a:ext cx="0" cy="0"/>
          <a:chOff x="0" y="0"/>
          <a:chExt cx="0" cy="0"/>
        </a:xfrm>
      </p:grpSpPr>
      <p:sp>
        <p:nvSpPr>
          <p:cNvPr id="487" name="Google Shape;487;p87"/>
          <p:cNvSpPr txBox="1"/>
          <p:nvPr/>
        </p:nvSpPr>
        <p:spPr>
          <a:xfrm>
            <a:off x="1064621" y="162811"/>
            <a:ext cx="8079300" cy="577800"/>
          </a:xfrm>
          <a:prstGeom prst="rect">
            <a:avLst/>
          </a:prstGeom>
          <a:solidFill>
            <a:srgbClr val="EBF1E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2100"/>
              <a:buFont typeface="Calibri"/>
              <a:buNone/>
            </a:pPr>
            <a:r>
              <a:t/>
            </a:r>
            <a:endParaRPr b="1" sz="2100">
              <a:solidFill>
                <a:schemeClr val="dk1"/>
              </a:solidFill>
              <a:latin typeface="Calibri"/>
              <a:ea typeface="Calibri"/>
              <a:cs typeface="Calibri"/>
              <a:sym typeface="Calibri"/>
            </a:endParaRPr>
          </a:p>
        </p:txBody>
      </p:sp>
      <p:sp>
        <p:nvSpPr>
          <p:cNvPr id="488" name="Google Shape;488;p87"/>
          <p:cNvSpPr/>
          <p:nvPr/>
        </p:nvSpPr>
        <p:spPr>
          <a:xfrm>
            <a:off x="-8981" y="162811"/>
            <a:ext cx="982200" cy="5778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rPr b="1" lang="en" sz="2100">
                <a:solidFill>
                  <a:schemeClr val="lt1"/>
                </a:solidFill>
                <a:latin typeface="Calibri"/>
                <a:ea typeface="Calibri"/>
                <a:cs typeface="Calibri"/>
                <a:sym typeface="Calibri"/>
              </a:rPr>
              <a:t>A1</a:t>
            </a:r>
            <a:endParaRPr sz="1100"/>
          </a:p>
        </p:txBody>
      </p:sp>
      <p:sp>
        <p:nvSpPr>
          <p:cNvPr id="489" name="Google Shape;489;p87"/>
          <p:cNvSpPr txBox="1"/>
          <p:nvPr>
            <p:ph type="title"/>
          </p:nvPr>
        </p:nvSpPr>
        <p:spPr>
          <a:xfrm>
            <a:off x="1064621" y="169766"/>
            <a:ext cx="8079300" cy="5640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2100"/>
              <a:buFont typeface="Calibri"/>
              <a:buNone/>
              <a:defRPr b="1" sz="2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CC_Horz_RGB_Logo.png" id="490" name="Google Shape;490;p87"/>
          <p:cNvPicPr preferRelativeResize="0"/>
          <p:nvPr/>
        </p:nvPicPr>
        <p:blipFill rotWithShape="1">
          <a:blip r:embed="rId2">
            <a:alphaModFix/>
          </a:blip>
          <a:srcRect b="0" l="0" r="0" t="0"/>
          <a:stretch/>
        </p:blipFill>
        <p:spPr>
          <a:xfrm>
            <a:off x="145280" y="4617716"/>
            <a:ext cx="884682" cy="348686"/>
          </a:xfrm>
          <a:prstGeom prst="rect">
            <a:avLst/>
          </a:prstGeom>
          <a:noFill/>
          <a:ln>
            <a:noFill/>
          </a:ln>
        </p:spPr>
      </p:pic>
      <p:sp>
        <p:nvSpPr>
          <p:cNvPr id="491" name="Google Shape;491;p87"/>
          <p:cNvSpPr txBox="1"/>
          <p:nvPr/>
        </p:nvSpPr>
        <p:spPr>
          <a:xfrm>
            <a:off x="8014205" y="4772060"/>
            <a:ext cx="7815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lang="en" sz="800">
                <a:solidFill>
                  <a:schemeClr val="dk1"/>
                </a:solidFill>
                <a:latin typeface="Calibri"/>
                <a:ea typeface="Calibri"/>
                <a:cs typeface="Calibri"/>
                <a:sym typeface="Calibri"/>
              </a:rPr>
              <a:t>‹#›</a:t>
            </a:fld>
            <a:endParaRPr b="0" sz="800">
              <a:solidFill>
                <a:schemeClr val="dk1"/>
              </a:solidFill>
              <a:latin typeface="Calibri"/>
              <a:ea typeface="Calibri"/>
              <a:cs typeface="Calibri"/>
              <a:sym typeface="Calibri"/>
            </a:endParaRPr>
          </a:p>
        </p:txBody>
      </p:sp>
      <p:cxnSp>
        <p:nvCxnSpPr>
          <p:cNvPr id="492" name="Google Shape;492;p87"/>
          <p:cNvCxnSpPr/>
          <p:nvPr/>
        </p:nvCxnSpPr>
        <p:spPr>
          <a:xfrm>
            <a:off x="1114777" y="4759463"/>
            <a:ext cx="7681200" cy="0"/>
          </a:xfrm>
          <a:prstGeom prst="straightConnector1">
            <a:avLst/>
          </a:prstGeom>
          <a:noFill/>
          <a:ln cap="flat" cmpd="sng" w="12700">
            <a:solidFill>
              <a:schemeClr val="dk1"/>
            </a:solidFill>
            <a:prstDash val="solid"/>
            <a:miter lim="800000"/>
            <a:headEnd len="sm" w="sm" type="none"/>
            <a:tailEnd len="sm" w="sm" type="none"/>
          </a:ln>
        </p:spPr>
      </p:cxnSp>
      <p:sp>
        <p:nvSpPr>
          <p:cNvPr id="493" name="Google Shape;493;p87"/>
          <p:cNvSpPr txBox="1"/>
          <p:nvPr>
            <p:ph idx="1" type="body"/>
          </p:nvPr>
        </p:nvSpPr>
        <p:spPr>
          <a:xfrm>
            <a:off x="428645" y="857250"/>
            <a:ext cx="8358000" cy="3769800"/>
          </a:xfrm>
          <a:prstGeom prst="rect">
            <a:avLst/>
          </a:prstGeom>
          <a:noFill/>
          <a:ln>
            <a:noFill/>
          </a:ln>
        </p:spPr>
        <p:txBody>
          <a:bodyPr anchorCtr="0" anchor="t" bIns="34275" lIns="68575" spcFirstLastPara="1" rIns="68575" wrap="square" tIns="34275">
            <a:normAutofit/>
          </a:bodyPr>
          <a:lstStyle>
            <a:lvl1pPr indent="-304800" lvl="0" marL="457200" algn="l">
              <a:lnSpc>
                <a:spcPct val="90000"/>
              </a:lnSpc>
              <a:spcBef>
                <a:spcPts val="800"/>
              </a:spcBef>
              <a:spcAft>
                <a:spcPts val="0"/>
              </a:spcAft>
              <a:buClr>
                <a:schemeClr val="dk1"/>
              </a:buClr>
              <a:buSzPts val="1200"/>
              <a:buChar char="•"/>
              <a:defRPr sz="1200"/>
            </a:lvl1pPr>
            <a:lvl2pPr indent="-298450" lvl="1" marL="914400" algn="l">
              <a:lnSpc>
                <a:spcPct val="90000"/>
              </a:lnSpc>
              <a:spcBef>
                <a:spcPts val="400"/>
              </a:spcBef>
              <a:spcAft>
                <a:spcPts val="0"/>
              </a:spcAft>
              <a:buClr>
                <a:schemeClr val="dk1"/>
              </a:buClr>
              <a:buSzPts val="1100"/>
              <a:buChar char="•"/>
              <a:defRPr sz="1100"/>
            </a:lvl2pPr>
            <a:lvl3pPr indent="-285750" lvl="2" marL="1371600" algn="l">
              <a:lnSpc>
                <a:spcPct val="90000"/>
              </a:lnSpc>
              <a:spcBef>
                <a:spcPts val="400"/>
              </a:spcBef>
              <a:spcAft>
                <a:spcPts val="0"/>
              </a:spcAft>
              <a:buClr>
                <a:schemeClr val="dk1"/>
              </a:buClr>
              <a:buSzPts val="900"/>
              <a:buChar char="•"/>
              <a:defRPr sz="900"/>
            </a:lvl3pPr>
            <a:lvl4pPr indent="-279400" lvl="3" marL="1828800" algn="l">
              <a:lnSpc>
                <a:spcPct val="90000"/>
              </a:lnSpc>
              <a:spcBef>
                <a:spcPts val="400"/>
              </a:spcBef>
              <a:spcAft>
                <a:spcPts val="0"/>
              </a:spcAft>
              <a:buClr>
                <a:schemeClr val="dk1"/>
              </a:buClr>
              <a:buSzPts val="800"/>
              <a:buChar char="•"/>
              <a:defRPr sz="800"/>
            </a:lvl4pPr>
            <a:lvl5pPr indent="-279400" lvl="4" marL="2286000" algn="l">
              <a:lnSpc>
                <a:spcPct val="90000"/>
              </a:lnSpc>
              <a:spcBef>
                <a:spcPts val="400"/>
              </a:spcBef>
              <a:spcAft>
                <a:spcPts val="0"/>
              </a:spcAft>
              <a:buClr>
                <a:schemeClr val="dk1"/>
              </a:buClr>
              <a:buSzPts val="800"/>
              <a:buChar char="•"/>
              <a:defRPr sz="8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1"/>
        </a:solidFill>
      </p:bgPr>
    </p:bg>
    <p:spTree>
      <p:nvGrpSpPr>
        <p:cNvPr id="494" name="Shape 494"/>
        <p:cNvGrpSpPr/>
        <p:nvPr/>
      </p:nvGrpSpPr>
      <p:grpSpPr>
        <a:xfrm>
          <a:off x="0" y="0"/>
          <a:ext cx="0" cy="0"/>
          <a:chOff x="0" y="0"/>
          <a:chExt cx="0" cy="0"/>
        </a:xfrm>
      </p:grpSpPr>
      <p:sp>
        <p:nvSpPr>
          <p:cNvPr id="495" name="Google Shape;495;p88"/>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96" name="Google Shape;496;p8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497" name="Google Shape;497;p88"/>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98" name="Google Shape;498;p88"/>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99" name="Google Shape;499;p88"/>
          <p:cNvSpPr txBox="1"/>
          <p:nvPr>
            <p:ph idx="12" type="sldNum"/>
          </p:nvPr>
        </p:nvSpPr>
        <p:spPr>
          <a:xfrm>
            <a:off x="6457950" y="4767263"/>
            <a:ext cx="2444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chemeClr val="lt1"/>
        </a:solidFill>
      </p:bgPr>
    </p:bg>
    <p:spTree>
      <p:nvGrpSpPr>
        <p:cNvPr id="500" name="Shape 500"/>
        <p:cNvGrpSpPr/>
        <p:nvPr/>
      </p:nvGrpSpPr>
      <p:grpSpPr>
        <a:xfrm>
          <a:off x="0" y="0"/>
          <a:ext cx="0" cy="0"/>
          <a:chOff x="0" y="0"/>
          <a:chExt cx="0" cy="0"/>
        </a:xfrm>
      </p:grpSpPr>
      <p:sp>
        <p:nvSpPr>
          <p:cNvPr id="501" name="Google Shape;501;p8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02" name="Google Shape;502;p8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3" name="Google Shape;503;p8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4" name="Google Shape;504;p89"/>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05" name="Google Shape;505;p89"/>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06" name="Google Shape;506;p89"/>
          <p:cNvSpPr txBox="1"/>
          <p:nvPr>
            <p:ph idx="12" type="sldNum"/>
          </p:nvPr>
        </p:nvSpPr>
        <p:spPr>
          <a:xfrm>
            <a:off x="6457950" y="4767263"/>
            <a:ext cx="2444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bg>
      <p:bgPr>
        <a:solidFill>
          <a:schemeClr val="lt1"/>
        </a:solidFill>
      </p:bgPr>
    </p:bg>
    <p:spTree>
      <p:nvGrpSpPr>
        <p:cNvPr id="507" name="Shape 507"/>
        <p:cNvGrpSpPr/>
        <p:nvPr/>
      </p:nvGrpSpPr>
      <p:grpSpPr>
        <a:xfrm>
          <a:off x="0" y="0"/>
          <a:ext cx="0" cy="0"/>
          <a:chOff x="0" y="0"/>
          <a:chExt cx="0" cy="0"/>
        </a:xfrm>
      </p:grpSpPr>
      <p:sp>
        <p:nvSpPr>
          <p:cNvPr id="508" name="Google Shape;508;p9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09" name="Google Shape;509;p9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510" name="Google Shape;510;p9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1" name="Google Shape;511;p9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512" name="Google Shape;512;p9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3" name="Google Shape;513;p90"/>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14" name="Google Shape;514;p90"/>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15" name="Google Shape;515;p90"/>
          <p:cNvSpPr txBox="1"/>
          <p:nvPr>
            <p:ph idx="12" type="sldNum"/>
          </p:nvPr>
        </p:nvSpPr>
        <p:spPr>
          <a:xfrm>
            <a:off x="6457950" y="4767263"/>
            <a:ext cx="2444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1"/>
        </a:solidFill>
      </p:bgPr>
    </p:bg>
    <p:spTree>
      <p:nvGrpSpPr>
        <p:cNvPr id="516" name="Shape 516"/>
        <p:cNvGrpSpPr/>
        <p:nvPr/>
      </p:nvGrpSpPr>
      <p:grpSpPr>
        <a:xfrm>
          <a:off x="0" y="0"/>
          <a:ext cx="0" cy="0"/>
          <a:chOff x="0" y="0"/>
          <a:chExt cx="0" cy="0"/>
        </a:xfrm>
      </p:grpSpPr>
      <p:sp>
        <p:nvSpPr>
          <p:cNvPr id="517" name="Google Shape;517;p9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18" name="Google Shape;518;p91"/>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19" name="Google Shape;519;p91"/>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20" name="Google Shape;520;p91"/>
          <p:cNvSpPr txBox="1"/>
          <p:nvPr>
            <p:ph idx="12" type="sldNum"/>
          </p:nvPr>
        </p:nvSpPr>
        <p:spPr>
          <a:xfrm>
            <a:off x="6457950" y="4767263"/>
            <a:ext cx="2444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bg>
      <p:bgPr>
        <a:solidFill>
          <a:schemeClr val="lt1"/>
        </a:solidFill>
      </p:bgPr>
    </p:bg>
    <p:spTree>
      <p:nvGrpSpPr>
        <p:cNvPr id="521" name="Shape 521"/>
        <p:cNvGrpSpPr/>
        <p:nvPr/>
      </p:nvGrpSpPr>
      <p:grpSpPr>
        <a:xfrm>
          <a:off x="0" y="0"/>
          <a:ext cx="0" cy="0"/>
          <a:chOff x="0" y="0"/>
          <a:chExt cx="0" cy="0"/>
        </a:xfrm>
      </p:grpSpPr>
      <p:sp>
        <p:nvSpPr>
          <p:cNvPr id="522" name="Google Shape;522;p9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23" name="Google Shape;523;p9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524" name="Google Shape;524;p9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25" name="Google Shape;525;p92"/>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26" name="Google Shape;526;p92"/>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27" name="Google Shape;527;p92"/>
          <p:cNvSpPr txBox="1"/>
          <p:nvPr>
            <p:ph idx="12" type="sldNum"/>
          </p:nvPr>
        </p:nvSpPr>
        <p:spPr>
          <a:xfrm>
            <a:off x="6457950" y="4767263"/>
            <a:ext cx="2444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bg>
      <p:bgPr>
        <a:solidFill>
          <a:schemeClr val="lt1"/>
        </a:solidFill>
      </p:bgPr>
    </p:bg>
    <p:spTree>
      <p:nvGrpSpPr>
        <p:cNvPr id="528" name="Shape 528"/>
        <p:cNvGrpSpPr/>
        <p:nvPr/>
      </p:nvGrpSpPr>
      <p:grpSpPr>
        <a:xfrm>
          <a:off x="0" y="0"/>
          <a:ext cx="0" cy="0"/>
          <a:chOff x="0" y="0"/>
          <a:chExt cx="0" cy="0"/>
        </a:xfrm>
      </p:grpSpPr>
      <p:sp>
        <p:nvSpPr>
          <p:cNvPr id="529" name="Google Shape;529;p9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30" name="Google Shape;530;p93"/>
          <p:cNvSpPr/>
          <p:nvPr>
            <p:ph idx="2" type="pic"/>
          </p:nvPr>
        </p:nvSpPr>
        <p:spPr>
          <a:xfrm>
            <a:off x="3887391" y="740569"/>
            <a:ext cx="4629300" cy="3655200"/>
          </a:xfrm>
          <a:prstGeom prst="rect">
            <a:avLst/>
          </a:prstGeom>
          <a:noFill/>
          <a:ln>
            <a:noFill/>
          </a:ln>
        </p:spPr>
      </p:sp>
      <p:sp>
        <p:nvSpPr>
          <p:cNvPr id="531" name="Google Shape;531;p93"/>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32" name="Google Shape;532;p93"/>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33" name="Google Shape;533;p93"/>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34" name="Google Shape;534;p93"/>
          <p:cNvSpPr txBox="1"/>
          <p:nvPr>
            <p:ph idx="12" type="sldNum"/>
          </p:nvPr>
        </p:nvSpPr>
        <p:spPr>
          <a:xfrm>
            <a:off x="6457950" y="4767263"/>
            <a:ext cx="2444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bg>
      <p:bgPr>
        <a:solidFill>
          <a:schemeClr val="lt1"/>
        </a:solidFill>
      </p:bgPr>
    </p:bg>
    <p:spTree>
      <p:nvGrpSpPr>
        <p:cNvPr id="535" name="Shape 535"/>
        <p:cNvGrpSpPr/>
        <p:nvPr/>
      </p:nvGrpSpPr>
      <p:grpSpPr>
        <a:xfrm>
          <a:off x="0" y="0"/>
          <a:ext cx="0" cy="0"/>
          <a:chOff x="0" y="0"/>
          <a:chExt cx="0" cy="0"/>
        </a:xfrm>
      </p:grpSpPr>
      <p:sp>
        <p:nvSpPr>
          <p:cNvPr id="536" name="Google Shape;536;p9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37" name="Google Shape;537;p94"/>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8" name="Google Shape;538;p94"/>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39" name="Google Shape;539;p94"/>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0" name="Google Shape;540;p94"/>
          <p:cNvSpPr txBox="1"/>
          <p:nvPr>
            <p:ph idx="12" type="sldNum"/>
          </p:nvPr>
        </p:nvSpPr>
        <p:spPr>
          <a:xfrm>
            <a:off x="6457950" y="4767263"/>
            <a:ext cx="2444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bg>
      <p:bgPr>
        <a:solidFill>
          <a:schemeClr val="lt1"/>
        </a:solidFill>
      </p:bgPr>
    </p:bg>
    <p:spTree>
      <p:nvGrpSpPr>
        <p:cNvPr id="541" name="Shape 541"/>
        <p:cNvGrpSpPr/>
        <p:nvPr/>
      </p:nvGrpSpPr>
      <p:grpSpPr>
        <a:xfrm>
          <a:off x="0" y="0"/>
          <a:ext cx="0" cy="0"/>
          <a:chOff x="0" y="0"/>
          <a:chExt cx="0" cy="0"/>
        </a:xfrm>
      </p:grpSpPr>
      <p:sp>
        <p:nvSpPr>
          <p:cNvPr id="542" name="Google Shape;542;p95"/>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43" name="Google Shape;543;p95"/>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4" name="Google Shape;544;p95"/>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5" name="Google Shape;545;p95"/>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6" name="Google Shape;546;p95"/>
          <p:cNvSpPr txBox="1"/>
          <p:nvPr>
            <p:ph idx="12" type="sldNum"/>
          </p:nvPr>
        </p:nvSpPr>
        <p:spPr>
          <a:xfrm>
            <a:off x="6457950" y="4767263"/>
            <a:ext cx="2444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solidFill>
          <a:schemeClr val="lt1"/>
        </a:solidFill>
      </p:bgPr>
    </p:bg>
    <p:spTree>
      <p:nvGrpSpPr>
        <p:cNvPr id="547" name="Shape 547"/>
        <p:cNvGrpSpPr/>
        <p:nvPr/>
      </p:nvGrpSpPr>
      <p:grpSpPr>
        <a:xfrm>
          <a:off x="0" y="0"/>
          <a:ext cx="0" cy="0"/>
          <a:chOff x="0" y="0"/>
          <a:chExt cx="0" cy="0"/>
        </a:xfrm>
      </p:grpSpPr>
      <p:sp>
        <p:nvSpPr>
          <p:cNvPr id="548" name="Google Shape;548;p96"/>
          <p:cNvSpPr txBox="1"/>
          <p:nvPr>
            <p:ph type="title"/>
          </p:nvPr>
        </p:nvSpPr>
        <p:spPr>
          <a:xfrm>
            <a:off x="635794" y="418654"/>
            <a:ext cx="7886700" cy="5778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b="1"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CC_Horz_RGB_Logo.png" id="549" name="Google Shape;549;p96"/>
          <p:cNvPicPr preferRelativeResize="0"/>
          <p:nvPr/>
        </p:nvPicPr>
        <p:blipFill rotWithShape="1">
          <a:blip r:embed="rId2">
            <a:alphaModFix/>
          </a:blip>
          <a:srcRect b="0" l="0" r="0" t="0"/>
          <a:stretch/>
        </p:blipFill>
        <p:spPr>
          <a:xfrm>
            <a:off x="145280" y="4617716"/>
            <a:ext cx="884682" cy="348686"/>
          </a:xfrm>
          <a:prstGeom prst="rect">
            <a:avLst/>
          </a:prstGeom>
          <a:noFill/>
          <a:ln>
            <a:noFill/>
          </a:ln>
        </p:spPr>
      </p:pic>
      <p:sp>
        <p:nvSpPr>
          <p:cNvPr id="550" name="Google Shape;550;p96"/>
          <p:cNvSpPr txBox="1"/>
          <p:nvPr/>
        </p:nvSpPr>
        <p:spPr>
          <a:xfrm>
            <a:off x="8014205" y="4772060"/>
            <a:ext cx="7815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b="0" lang="en" sz="800">
                <a:solidFill>
                  <a:schemeClr val="dk1"/>
                </a:solidFill>
                <a:latin typeface="Calibri"/>
                <a:ea typeface="Calibri"/>
                <a:cs typeface="Calibri"/>
                <a:sym typeface="Calibri"/>
              </a:rPr>
              <a:t>‹#›</a:t>
            </a:fld>
            <a:endParaRPr b="0" sz="800">
              <a:solidFill>
                <a:schemeClr val="dk1"/>
              </a:solidFill>
              <a:latin typeface="Calibri"/>
              <a:ea typeface="Calibri"/>
              <a:cs typeface="Calibri"/>
              <a:sym typeface="Calibri"/>
            </a:endParaRPr>
          </a:p>
        </p:txBody>
      </p:sp>
      <p:cxnSp>
        <p:nvCxnSpPr>
          <p:cNvPr id="551" name="Google Shape;551;p96"/>
          <p:cNvCxnSpPr/>
          <p:nvPr/>
        </p:nvCxnSpPr>
        <p:spPr>
          <a:xfrm>
            <a:off x="1114777" y="4759463"/>
            <a:ext cx="7681200" cy="0"/>
          </a:xfrm>
          <a:prstGeom prst="straightConnector1">
            <a:avLst/>
          </a:prstGeom>
          <a:noFill/>
          <a:ln cap="flat" cmpd="sng" w="12700">
            <a:solidFill>
              <a:schemeClr val="dk1"/>
            </a:solidFill>
            <a:prstDash val="solid"/>
            <a:miter lim="800000"/>
            <a:headEnd len="sm" w="sm" type="none"/>
            <a:tailEnd len="sm" w="sm" type="none"/>
          </a:ln>
        </p:spPr>
      </p:cxnSp>
      <p:cxnSp>
        <p:nvCxnSpPr>
          <p:cNvPr id="552" name="Google Shape;552;p96"/>
          <p:cNvCxnSpPr/>
          <p:nvPr/>
        </p:nvCxnSpPr>
        <p:spPr>
          <a:xfrm>
            <a:off x="635794" y="1100918"/>
            <a:ext cx="7886700" cy="0"/>
          </a:xfrm>
          <a:prstGeom prst="straightConnector1">
            <a:avLst/>
          </a:prstGeom>
          <a:noFill/>
          <a:ln cap="flat" cmpd="sng" w="28575">
            <a:solidFill>
              <a:schemeClr val="dk1"/>
            </a:solidFill>
            <a:prstDash val="solid"/>
            <a:miter lim="800000"/>
            <a:headEnd len="sm" w="sm" type="none"/>
            <a:tailEnd len="sm" w="sm" type="none"/>
          </a:ln>
        </p:spPr>
      </p:cxnSp>
      <p:graphicFrame>
        <p:nvGraphicFramePr>
          <p:cNvPr id="553" name="Google Shape;553;p96"/>
          <p:cNvGraphicFramePr/>
          <p:nvPr/>
        </p:nvGraphicFramePr>
        <p:xfrm>
          <a:off x="337185" y="1321284"/>
          <a:ext cx="3000000" cy="3000000"/>
        </p:xfrm>
        <a:graphic>
          <a:graphicData uri="http://schemas.openxmlformats.org/drawingml/2006/table">
            <a:tbl>
              <a:tblPr firstRow="1">
                <a:noFill/>
                <a:tableStyleId>{24FFB3FB-99C2-45AD-A12D-6D3D2159AADC}</a:tableStyleId>
              </a:tblPr>
              <a:tblGrid>
                <a:gridCol w="2331725"/>
                <a:gridCol w="480050"/>
                <a:gridCol w="2331725"/>
                <a:gridCol w="480050"/>
                <a:gridCol w="2366000"/>
                <a:gridCol w="480050"/>
              </a:tblGrid>
              <a:tr h="240050">
                <a:tc gridSpan="2">
                  <a:txBody>
                    <a:bodyPr/>
                    <a:lstStyle/>
                    <a:p>
                      <a:pPr indent="0" lvl="0" marL="0" marR="0" rtl="0" algn="ctr">
                        <a:spcBef>
                          <a:spcPts val="0"/>
                        </a:spcBef>
                        <a:spcAft>
                          <a:spcPts val="0"/>
                        </a:spcAft>
                        <a:buNone/>
                      </a:pPr>
                      <a:r>
                        <a:rPr i="0" lang="en" sz="1100" u="none" cap="none" strike="noStrike">
                          <a:solidFill>
                            <a:schemeClr val="lt1"/>
                          </a:solidFill>
                          <a:latin typeface="Calibri"/>
                          <a:ea typeface="Calibri"/>
                          <a:cs typeface="Calibri"/>
                          <a:sym typeface="Calibri"/>
                        </a:rPr>
                        <a:t>CONTRACT REQUIREMENTS (A7)</a:t>
                      </a:r>
                      <a:endParaRPr sz="1100"/>
                    </a:p>
                  </a:txBody>
                  <a:tcPr marT="34300" marB="34300" marR="68600" marL="68600" anchor="ctr">
                    <a:lnL cap="flat" cmpd="sng" w="9525">
                      <a:solidFill>
                        <a:srgbClr val="000000">
                          <a:alpha val="0"/>
                        </a:srgbClr>
                      </a:solidFill>
                      <a:prstDash val="solid"/>
                      <a:round/>
                      <a:headEnd len="sm" w="sm" type="none"/>
                      <a:tailEnd len="sm" w="sm" type="none"/>
                    </a:lnL>
                    <a:lnR cap="flat" cmpd="sng" w="76200">
                      <a:solidFill>
                        <a:schemeClr val="lt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1"/>
                      </a:solidFill>
                      <a:prstDash val="solid"/>
                      <a:round/>
                      <a:headEnd len="sm" w="sm" type="none"/>
                      <a:tailEnd len="sm" w="sm" type="none"/>
                    </a:lnB>
                    <a:solidFill>
                      <a:schemeClr val="accent6"/>
                    </a:solidFill>
                  </a:tcPr>
                </a:tc>
                <a:tc hMerge="1"/>
                <a:tc gridSpan="2">
                  <a:txBody>
                    <a:bodyPr/>
                    <a:lstStyle/>
                    <a:p>
                      <a:pPr indent="0" lvl="0" marL="0" marR="0" rtl="0" algn="ctr">
                        <a:spcBef>
                          <a:spcPts val="0"/>
                        </a:spcBef>
                        <a:spcAft>
                          <a:spcPts val="0"/>
                        </a:spcAft>
                        <a:buNone/>
                      </a:pPr>
                      <a:r>
                        <a:rPr i="0" lang="en" sz="1100" u="none" cap="none" strike="noStrike">
                          <a:solidFill>
                            <a:schemeClr val="lt1"/>
                          </a:solidFill>
                          <a:latin typeface="Calibri"/>
                          <a:ea typeface="Calibri"/>
                          <a:cs typeface="Calibri"/>
                          <a:sym typeface="Calibri"/>
                        </a:rPr>
                        <a:t>QUALITY RATING SYSTEM (QRS)</a:t>
                      </a:r>
                      <a:endParaRPr sz="1100"/>
                    </a:p>
                  </a:txBody>
                  <a:tcPr marT="34300" marB="34300" marR="68600" marL="68600"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1"/>
                      </a:solidFill>
                      <a:prstDash val="solid"/>
                      <a:round/>
                      <a:headEnd len="sm" w="sm" type="none"/>
                      <a:tailEnd len="sm" w="sm" type="none"/>
                    </a:lnB>
                    <a:solidFill>
                      <a:schemeClr val="accent2"/>
                    </a:solidFill>
                  </a:tcPr>
                </a:tc>
                <a:tc hMerge="1"/>
                <a:tc gridSpan="2">
                  <a:txBody>
                    <a:bodyPr/>
                    <a:lstStyle/>
                    <a:p>
                      <a:pPr indent="0" lvl="0" marL="0" marR="0" rtl="0" algn="ctr">
                        <a:spcBef>
                          <a:spcPts val="0"/>
                        </a:spcBef>
                        <a:spcAft>
                          <a:spcPts val="0"/>
                        </a:spcAft>
                        <a:buNone/>
                      </a:pPr>
                      <a:r>
                        <a:rPr i="0" lang="en" sz="1100" u="none" cap="none" strike="noStrike">
                          <a:solidFill>
                            <a:schemeClr val="lt1"/>
                          </a:solidFill>
                          <a:latin typeface="Calibri"/>
                          <a:ea typeface="Calibri"/>
                          <a:cs typeface="Calibri"/>
                          <a:sym typeface="Calibri"/>
                        </a:rPr>
                        <a:t>HEALTH CARE INITIATIVE (HEI)</a:t>
                      </a:r>
                      <a:endParaRPr sz="1100"/>
                    </a:p>
                  </a:txBody>
                  <a:tcPr marT="34300" marB="34300" marR="68600" marL="68600" anchor="ctr">
                    <a:lnL cap="flat" cmpd="sng" w="76200">
                      <a:solidFill>
                        <a:schemeClr val="lt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1"/>
                      </a:solidFill>
                      <a:prstDash val="solid"/>
                      <a:round/>
                      <a:headEnd len="sm" w="sm" type="none"/>
                      <a:tailEnd len="sm" w="sm" type="none"/>
                    </a:lnB>
                    <a:solidFill>
                      <a:schemeClr val="accent4"/>
                    </a:solidFill>
                  </a:tcPr>
                </a:tc>
                <a:tc hMerge="1"/>
              </a:tr>
              <a:tr h="137150">
                <a:tc>
                  <a:txBody>
                    <a:bodyPr/>
                    <a:lstStyle/>
                    <a:p>
                      <a:pPr indent="0" lvl="0" marL="0" marR="0" rtl="0" algn="l">
                        <a:spcBef>
                          <a:spcPts val="0"/>
                        </a:spcBef>
                        <a:spcAft>
                          <a:spcPts val="0"/>
                        </a:spcAft>
                        <a:buNone/>
                      </a:pPr>
                      <a:r>
                        <a:rPr b="1" lang="en" sz="900" u="none" cap="none" strike="noStrike">
                          <a:solidFill>
                            <a:schemeClr val="dk1"/>
                          </a:solidFill>
                          <a:latin typeface="Calibri"/>
                          <a:ea typeface="Calibri"/>
                          <a:cs typeface="Calibri"/>
                          <a:sym typeface="Calibri"/>
                        </a:rPr>
                        <a:t>METRIC</a:t>
                      </a:r>
                      <a:endParaRPr b="1" i="1" sz="900">
                        <a:solidFill>
                          <a:schemeClr val="dk1"/>
                        </a:solidFill>
                        <a:latin typeface="Calibri"/>
                        <a:ea typeface="Calibri"/>
                        <a:cs typeface="Calibri"/>
                        <a:sym typeface="Calibri"/>
                      </a:endParaRPr>
                    </a:p>
                  </a:txBody>
                  <a:tcPr marT="34300" marB="34300" marR="68600" marL="68600" anchor="ctr">
                    <a:lnL cap="flat" cmpd="sng" w="9525">
                      <a:solidFill>
                        <a:srgbClr val="000000">
                          <a:alpha val="0"/>
                        </a:srgbClr>
                      </a:solidFill>
                      <a:prstDash val="solid"/>
                      <a:round/>
                      <a:headEnd len="sm" w="sm" type="none"/>
                      <a:tailEnd len="sm" w="sm" type="none"/>
                    </a:lnL>
                    <a:lnT cap="flat" cmpd="sng" w="1270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1F1F1"/>
                    </a:solidFill>
                  </a:tcPr>
                </a:tc>
                <a:tc>
                  <a:txBody>
                    <a:bodyPr/>
                    <a:lstStyle/>
                    <a:p>
                      <a:pPr indent="0" lvl="0" marL="0" marR="0" rtl="0" algn="ctr">
                        <a:spcBef>
                          <a:spcPts val="0"/>
                        </a:spcBef>
                        <a:spcAft>
                          <a:spcPts val="0"/>
                        </a:spcAft>
                        <a:buNone/>
                      </a:pPr>
                      <a:r>
                        <a:rPr b="1" lang="en" sz="900">
                          <a:solidFill>
                            <a:schemeClr val="dk1"/>
                          </a:solidFill>
                          <a:latin typeface="Calibri"/>
                          <a:ea typeface="Calibri"/>
                          <a:cs typeface="Calibri"/>
                          <a:sym typeface="Calibri"/>
                        </a:rPr>
                        <a:t>PAGE</a:t>
                      </a:r>
                      <a:endParaRPr b="1" i="1" sz="900">
                        <a:solidFill>
                          <a:schemeClr val="dk1"/>
                        </a:solidFill>
                        <a:latin typeface="Calibri"/>
                        <a:ea typeface="Calibri"/>
                        <a:cs typeface="Calibri"/>
                        <a:sym typeface="Calibri"/>
                      </a:endParaRPr>
                    </a:p>
                  </a:txBody>
                  <a:tcPr marT="34300" marB="34300" marR="68600" marL="68600" anchor="ctr">
                    <a:lnR cap="flat" cmpd="sng" w="762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1F1F1"/>
                    </a:solidFill>
                  </a:tcPr>
                </a:tc>
                <a:tc>
                  <a:txBody>
                    <a:bodyPr/>
                    <a:lstStyle/>
                    <a:p>
                      <a:pPr indent="0" lvl="0" marL="0" marR="0" rtl="0" algn="l">
                        <a:spcBef>
                          <a:spcPts val="0"/>
                        </a:spcBef>
                        <a:spcAft>
                          <a:spcPts val="0"/>
                        </a:spcAft>
                        <a:buNone/>
                      </a:pPr>
                      <a:r>
                        <a:rPr b="1" lang="en" sz="900">
                          <a:solidFill>
                            <a:schemeClr val="dk1"/>
                          </a:solidFill>
                          <a:latin typeface="Calibri"/>
                          <a:ea typeface="Calibri"/>
                          <a:cs typeface="Calibri"/>
                          <a:sym typeface="Calibri"/>
                        </a:rPr>
                        <a:t>METRIC</a:t>
                      </a:r>
                      <a:endParaRPr b="1" i="0" sz="900">
                        <a:solidFill>
                          <a:schemeClr val="dk1"/>
                        </a:solidFill>
                        <a:latin typeface="Calibri"/>
                        <a:ea typeface="Calibri"/>
                        <a:cs typeface="Calibri"/>
                        <a:sym typeface="Calibri"/>
                      </a:endParaRPr>
                    </a:p>
                  </a:txBody>
                  <a:tcPr marT="34300" marB="34300" marR="68600" marL="68600" anchor="ctr">
                    <a:lnL cap="flat" cmpd="sng" w="76200">
                      <a:solidFill>
                        <a:schemeClr val="lt1"/>
                      </a:solidFill>
                      <a:prstDash val="solid"/>
                      <a:round/>
                      <a:headEnd len="sm" w="sm" type="none"/>
                      <a:tailEnd len="sm" w="sm" type="none"/>
                    </a:lnL>
                    <a:lnT cap="flat" cmpd="sng" w="1270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1F1F1"/>
                    </a:solidFill>
                  </a:tcPr>
                </a:tc>
                <a:tc>
                  <a:txBody>
                    <a:bodyPr/>
                    <a:lstStyle/>
                    <a:p>
                      <a:pPr indent="0" lvl="0" marL="0" marR="0" rtl="0" algn="ctr">
                        <a:spcBef>
                          <a:spcPts val="0"/>
                        </a:spcBef>
                        <a:spcAft>
                          <a:spcPts val="0"/>
                        </a:spcAft>
                        <a:buNone/>
                      </a:pPr>
                      <a:r>
                        <a:rPr b="1" i="0" lang="en" sz="900">
                          <a:solidFill>
                            <a:schemeClr val="dk1"/>
                          </a:solidFill>
                          <a:latin typeface="Calibri"/>
                          <a:ea typeface="Calibri"/>
                          <a:cs typeface="Calibri"/>
                          <a:sym typeface="Calibri"/>
                        </a:rPr>
                        <a:t>PAGE</a:t>
                      </a:r>
                      <a:endParaRPr sz="1100"/>
                    </a:p>
                  </a:txBody>
                  <a:tcPr marT="34300" marB="34300" marR="68600" marL="68600" anchor="ctr">
                    <a:lnR cap="flat" cmpd="sng" w="762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1F1F1"/>
                    </a:solidFill>
                  </a:tcPr>
                </a:tc>
                <a:tc>
                  <a:txBody>
                    <a:bodyPr/>
                    <a:lstStyle/>
                    <a:p>
                      <a:pPr indent="0" lvl="0" marL="0" marR="0" rtl="0" algn="l">
                        <a:spcBef>
                          <a:spcPts val="0"/>
                        </a:spcBef>
                        <a:spcAft>
                          <a:spcPts val="0"/>
                        </a:spcAft>
                        <a:buNone/>
                      </a:pPr>
                      <a:r>
                        <a:rPr b="1" lang="en" sz="900">
                          <a:solidFill>
                            <a:schemeClr val="dk1"/>
                          </a:solidFill>
                          <a:latin typeface="Calibri"/>
                          <a:ea typeface="Calibri"/>
                          <a:cs typeface="Calibri"/>
                          <a:sym typeface="Calibri"/>
                        </a:rPr>
                        <a:t>METRIC</a:t>
                      </a:r>
                      <a:endParaRPr b="1" i="1" sz="900">
                        <a:solidFill>
                          <a:schemeClr val="dk1"/>
                        </a:solidFill>
                        <a:latin typeface="Calibri"/>
                        <a:ea typeface="Calibri"/>
                        <a:cs typeface="Calibri"/>
                        <a:sym typeface="Calibri"/>
                      </a:endParaRPr>
                    </a:p>
                  </a:txBody>
                  <a:tcPr marT="34300" marB="34300" marR="68600" marL="68600" anchor="ctr">
                    <a:lnL cap="flat" cmpd="sng" w="76200">
                      <a:solidFill>
                        <a:schemeClr val="lt1"/>
                      </a:solidFill>
                      <a:prstDash val="solid"/>
                      <a:round/>
                      <a:headEnd len="sm" w="sm" type="none"/>
                      <a:tailEnd len="sm" w="sm" type="none"/>
                    </a:lnL>
                    <a:lnT cap="flat" cmpd="sng" w="1270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1F1F1"/>
                    </a:solidFill>
                  </a:tcPr>
                </a:tc>
                <a:tc>
                  <a:txBody>
                    <a:bodyPr/>
                    <a:lstStyle/>
                    <a:p>
                      <a:pPr indent="0" lvl="0" marL="0" marR="0" rtl="0" algn="ctr">
                        <a:spcBef>
                          <a:spcPts val="0"/>
                        </a:spcBef>
                        <a:spcAft>
                          <a:spcPts val="0"/>
                        </a:spcAft>
                        <a:buNone/>
                      </a:pPr>
                      <a:r>
                        <a:rPr b="1" lang="en" sz="900">
                          <a:solidFill>
                            <a:schemeClr val="dk1"/>
                          </a:solidFill>
                          <a:latin typeface="Calibri"/>
                          <a:ea typeface="Calibri"/>
                          <a:cs typeface="Calibri"/>
                          <a:sym typeface="Calibri"/>
                        </a:rPr>
                        <a:t>PAGE</a:t>
                      </a:r>
                      <a:endParaRPr b="1" i="1" sz="900">
                        <a:solidFill>
                          <a:schemeClr val="dk1"/>
                        </a:solidFill>
                        <a:latin typeface="Calibri"/>
                        <a:ea typeface="Calibri"/>
                        <a:cs typeface="Calibri"/>
                        <a:sym typeface="Calibri"/>
                      </a:endParaRPr>
                    </a:p>
                  </a:txBody>
                  <a:tcPr marT="34300" marB="34300" marR="68600" marL="68600" anchor="ctr">
                    <a:lnR cap="flat" cmpd="sng" w="9525">
                      <a:solidFill>
                        <a:srgbClr val="000000">
                          <a:alpha val="0"/>
                        </a:srgbClr>
                      </a:solidFill>
                      <a:prstDash val="solid"/>
                      <a:round/>
                      <a:headEnd len="sm" w="sm" type="none"/>
                      <a:tailEnd len="sm" w="sm" type="none"/>
                    </a:lnR>
                    <a:lnT cap="flat" cmpd="sng" w="1270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1F1F1"/>
                    </a:solidFill>
                  </a:tcPr>
                </a:tc>
              </a:tr>
              <a:tr h="193775">
                <a:tc>
                  <a:txBody>
                    <a:bodyPr/>
                    <a:lstStyle/>
                    <a:p>
                      <a:pPr indent="0" lvl="0" marL="0" marR="0" rtl="0" algn="l">
                        <a:lnSpc>
                          <a:spcPct val="100000"/>
                        </a:lnSpc>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9525">
                      <a:solidFill>
                        <a:srgbClr val="000000">
                          <a:alpha val="0"/>
                        </a:srgbClr>
                      </a:solidFill>
                      <a:prstDash val="solid"/>
                      <a:round/>
                      <a:headEnd len="sm" w="sm" type="none"/>
                      <a:tailEnd len="sm" w="sm" type="none"/>
                    </a:lnL>
                    <a:lnT cap="flat" cmpd="sng" w="19050">
                      <a:solidFill>
                        <a:schemeClr val="lt1"/>
                      </a:solidFill>
                      <a:prstDash val="solid"/>
                      <a:round/>
                      <a:headEnd len="sm" w="sm" type="none"/>
                      <a:tailEnd len="sm" w="sm" type="none"/>
                    </a:lnT>
                    <a:solidFill>
                      <a:schemeClr val="lt1"/>
                    </a:solidFill>
                  </a:tcPr>
                </a:tc>
                <a:tc>
                  <a:txBody>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a:txBody>
                  <a:tcPr marT="34300" marB="34300" marR="68600" marL="68600" anchor="ctr">
                    <a:lnR cap="flat" cmpd="sng" w="7620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solidFill>
                      <a:schemeClr val="lt1"/>
                    </a:solidFill>
                  </a:tcPr>
                </a:tc>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lnT cap="flat" cmpd="sng" w="19050">
                      <a:solidFill>
                        <a:schemeClr val="lt1"/>
                      </a:solidFill>
                      <a:prstDash val="solid"/>
                      <a:round/>
                      <a:headEnd len="sm" w="sm" type="none"/>
                      <a:tailEnd len="sm" w="sm" type="none"/>
                    </a:lnT>
                    <a:solidFill>
                      <a:schemeClr val="lt1"/>
                    </a:solidFill>
                  </a:tcPr>
                </a:tc>
                <a:tc>
                  <a:txBody>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a:txBody>
                  <a:tcPr marT="34300" marB="34300" marR="68600" marL="68600" anchor="ctr">
                    <a:lnR cap="flat" cmpd="sng" w="7620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solidFill>
                      <a:schemeClr val="lt1"/>
                    </a:solidFill>
                  </a:tcPr>
                </a:tc>
                <a:tc>
                  <a:txBody>
                    <a:bodyPr/>
                    <a:lstStyle/>
                    <a:p>
                      <a:pPr indent="0" lvl="0" marL="0" marR="0" rtl="0" algn="l">
                        <a:lnSpc>
                          <a:spcPct val="100000"/>
                        </a:lnSpc>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lnT cap="flat" cmpd="sng" w="19050">
                      <a:solidFill>
                        <a:schemeClr val="lt1"/>
                      </a:solidFill>
                      <a:prstDash val="solid"/>
                      <a:round/>
                      <a:headEnd len="sm" w="sm" type="none"/>
                      <a:tailEnd len="sm" w="sm" type="none"/>
                    </a:lnT>
                    <a:solidFill>
                      <a:schemeClr val="lt1"/>
                    </a:solidFill>
                  </a:tcPr>
                </a:tc>
                <a:tc>
                  <a:txBody>
                    <a:bodyPr/>
                    <a:lstStyle/>
                    <a:p>
                      <a:pPr indent="0" lvl="0" marL="0" marR="0" rtl="0" algn="ctr">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R cap="flat" cmpd="sng" w="9525">
                      <a:solidFill>
                        <a:srgbClr val="000000">
                          <a:alpha val="0"/>
                        </a:srgbClr>
                      </a:solidFill>
                      <a:prstDash val="solid"/>
                      <a:round/>
                      <a:headEnd len="sm" w="sm" type="none"/>
                      <a:tailEnd len="sm" w="sm" type="none"/>
                    </a:lnR>
                    <a:lnT cap="flat" cmpd="sng" w="19050">
                      <a:solidFill>
                        <a:schemeClr val="lt1"/>
                      </a:solidFill>
                      <a:prstDash val="solid"/>
                      <a:round/>
                      <a:headEnd len="sm" w="sm" type="none"/>
                      <a:tailEnd len="sm" w="sm" type="none"/>
                    </a:lnT>
                    <a:solidFill>
                      <a:schemeClr val="lt1"/>
                    </a:solidFill>
                  </a:tcPr>
                </a:tc>
              </a:tr>
              <a:tr h="240050">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9525">
                      <a:solidFill>
                        <a:srgbClr val="000000">
                          <a:alpha val="0"/>
                        </a:srgbClr>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a:txBody>
                  <a:tcPr marT="34300" marB="34300" marR="68600" marL="68600" anchor="ctr">
                    <a:lnR cap="flat" cmpd="sng" w="76200">
                      <a:solidFill>
                        <a:schemeClr val="lt1"/>
                      </a:solidFill>
                      <a:prstDash val="solid"/>
                      <a:round/>
                      <a:headEnd len="sm" w="sm" type="none"/>
                      <a:tailEnd len="sm" w="sm" type="none"/>
                    </a:lnR>
                    <a:solidFill>
                      <a:schemeClr val="lt1"/>
                    </a:solidFill>
                  </a:tcPr>
                </a:tc>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a:txBody>
                  <a:tcPr marT="34300" marB="34300" marR="68600" marL="68600" anchor="ctr">
                    <a:lnR cap="flat" cmpd="sng" w="76200">
                      <a:solidFill>
                        <a:schemeClr val="lt1"/>
                      </a:solidFill>
                      <a:prstDash val="solid"/>
                      <a:round/>
                      <a:headEnd len="sm" w="sm" type="none"/>
                      <a:tailEnd len="sm" w="sm" type="none"/>
                    </a:lnR>
                    <a:solidFill>
                      <a:schemeClr val="lt1"/>
                    </a:solidFill>
                  </a:tcPr>
                </a:tc>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R cap="flat" cmpd="sng" w="9525">
                      <a:solidFill>
                        <a:srgbClr val="000000">
                          <a:alpha val="0"/>
                        </a:srgbClr>
                      </a:solidFill>
                      <a:prstDash val="solid"/>
                      <a:round/>
                      <a:headEnd len="sm" w="sm" type="none"/>
                      <a:tailEnd len="sm" w="sm" type="none"/>
                    </a:lnR>
                    <a:solidFill>
                      <a:schemeClr val="lt1"/>
                    </a:solidFill>
                  </a:tcPr>
                </a:tc>
              </a:tr>
              <a:tr h="240050">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9525">
                      <a:solidFill>
                        <a:srgbClr val="000000">
                          <a:alpha val="0"/>
                        </a:srgbClr>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a:txBody>
                  <a:tcPr marT="34300" marB="34300" marR="68600" marL="68600" anchor="ctr">
                    <a:lnR cap="flat" cmpd="sng" w="76200">
                      <a:solidFill>
                        <a:schemeClr val="lt1"/>
                      </a:solidFill>
                      <a:prstDash val="solid"/>
                      <a:round/>
                      <a:headEnd len="sm" w="sm" type="none"/>
                      <a:tailEnd len="sm" w="sm" type="none"/>
                    </a:lnR>
                    <a:solidFill>
                      <a:schemeClr val="lt1"/>
                    </a:solidFill>
                  </a:tcPr>
                </a:tc>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a:txBody>
                  <a:tcPr marT="34300" marB="34300" marR="68600" marL="68600" anchor="ctr">
                    <a:lnR cap="flat" cmpd="sng" w="76200">
                      <a:solidFill>
                        <a:schemeClr val="lt1"/>
                      </a:solidFill>
                      <a:prstDash val="solid"/>
                      <a:round/>
                      <a:headEnd len="sm" w="sm" type="none"/>
                      <a:tailEnd len="sm" w="sm" type="none"/>
                    </a:lnR>
                    <a:solidFill>
                      <a:schemeClr val="lt1"/>
                    </a:solidFill>
                  </a:tcPr>
                </a:tc>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R cap="flat" cmpd="sng" w="9525">
                      <a:solidFill>
                        <a:srgbClr val="000000">
                          <a:alpha val="0"/>
                        </a:srgbClr>
                      </a:solidFill>
                      <a:prstDash val="solid"/>
                      <a:round/>
                      <a:headEnd len="sm" w="sm" type="none"/>
                      <a:tailEnd len="sm" w="sm" type="none"/>
                    </a:lnR>
                    <a:solidFill>
                      <a:schemeClr val="lt1"/>
                    </a:solidFill>
                  </a:tcPr>
                </a:tc>
              </a:tr>
              <a:tr h="240050">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9525">
                      <a:solidFill>
                        <a:srgbClr val="000000">
                          <a:alpha val="0"/>
                        </a:srgbClr>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a:txBody>
                  <a:tcPr marT="34300" marB="34300" marR="68600" marL="68600" anchor="ctr">
                    <a:lnR cap="flat" cmpd="sng" w="76200">
                      <a:solidFill>
                        <a:schemeClr val="lt1"/>
                      </a:solidFill>
                      <a:prstDash val="solid"/>
                      <a:round/>
                      <a:headEnd len="sm" w="sm" type="none"/>
                      <a:tailEnd len="sm" w="sm" type="none"/>
                    </a:lnR>
                    <a:solidFill>
                      <a:schemeClr val="lt1"/>
                    </a:solidFill>
                  </a:tcPr>
                </a:tc>
                <a:tc>
                  <a:txBody>
                    <a:bodyPr/>
                    <a:lstStyle/>
                    <a:p>
                      <a:pPr indent="0" lvl="0" marL="0" marR="0" rtl="0" algn="l">
                        <a:spcBef>
                          <a:spcPts val="0"/>
                        </a:spcBef>
                        <a:spcAft>
                          <a:spcPts val="0"/>
                        </a:spcAft>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a:txBody>
                  <a:tcPr marT="34300" marB="34300" marR="68600" marL="68600" anchor="ctr">
                    <a:lnR cap="flat" cmpd="sng" w="76200">
                      <a:solidFill>
                        <a:schemeClr val="lt1"/>
                      </a:solidFill>
                      <a:prstDash val="solid"/>
                      <a:round/>
                      <a:headEnd len="sm" w="sm" type="none"/>
                      <a:tailEnd len="sm" w="sm" type="none"/>
                    </a:lnR>
                    <a:solidFill>
                      <a:schemeClr val="lt1"/>
                    </a:solidFill>
                  </a:tcPr>
                </a:tc>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R cap="flat" cmpd="sng" w="9525">
                      <a:solidFill>
                        <a:srgbClr val="000000">
                          <a:alpha val="0"/>
                        </a:srgbClr>
                      </a:solidFill>
                      <a:prstDash val="solid"/>
                      <a:round/>
                      <a:headEnd len="sm" w="sm" type="none"/>
                      <a:tailEnd len="sm" w="sm" type="none"/>
                    </a:lnR>
                    <a:solidFill>
                      <a:schemeClr val="lt1"/>
                    </a:solidFill>
                  </a:tcPr>
                </a:tc>
              </a:tr>
              <a:tr h="240050">
                <a:tc>
                  <a:txBody>
                    <a:bodyPr/>
                    <a:lstStyle/>
                    <a:p>
                      <a:pPr indent="0" lvl="0" marL="0" marR="0" rtl="0" algn="l">
                        <a:lnSpc>
                          <a:spcPct val="100000"/>
                        </a:lnSpc>
                        <a:spcBef>
                          <a:spcPts val="0"/>
                        </a:spcBef>
                        <a:spcAft>
                          <a:spcPts val="0"/>
                        </a:spcAft>
                        <a:buClr>
                          <a:schemeClr val="dk1"/>
                        </a:buClr>
                        <a:buSzPts val="900"/>
                        <a:buFont typeface="Calibri"/>
                        <a:buNone/>
                      </a:pPr>
                      <a:r>
                        <a:t/>
                      </a:r>
                      <a:endParaRPr b="1" i="1" sz="900">
                        <a:solidFill>
                          <a:schemeClr val="dk1"/>
                        </a:solidFill>
                      </a:endParaRPr>
                    </a:p>
                  </a:txBody>
                  <a:tcPr marT="34300" marB="34300" marR="68600" marL="68600" anchor="ctr">
                    <a:lnL cap="flat" cmpd="sng" w="9525">
                      <a:solidFill>
                        <a:srgbClr val="000000">
                          <a:alpha val="0"/>
                        </a:srgbClr>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None/>
                      </a:pPr>
                      <a:r>
                        <a:t/>
                      </a:r>
                      <a:endParaRPr sz="900">
                        <a:solidFill>
                          <a:schemeClr val="dk1"/>
                        </a:solidFill>
                      </a:endParaRPr>
                    </a:p>
                  </a:txBody>
                  <a:tcPr marT="34300" marB="34300" marR="68600" marL="68600" anchor="ctr">
                    <a:lnR cap="flat" cmpd="sng" w="76200">
                      <a:solidFill>
                        <a:schemeClr val="lt1"/>
                      </a:solidFill>
                      <a:prstDash val="solid"/>
                      <a:round/>
                      <a:headEnd len="sm" w="sm" type="none"/>
                      <a:tailEnd len="sm" w="sm" type="none"/>
                    </a:lnR>
                    <a:solidFill>
                      <a:schemeClr val="lt1"/>
                    </a:solidFill>
                  </a:tcPr>
                </a:tc>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a:txBody>
                  <a:tcPr marT="34300" marB="34300" marR="68600" marL="68600" anchor="ctr">
                    <a:lnR cap="flat" cmpd="sng" w="76200">
                      <a:solidFill>
                        <a:schemeClr val="lt1"/>
                      </a:solidFill>
                      <a:prstDash val="solid"/>
                      <a:round/>
                      <a:headEnd len="sm" w="sm" type="none"/>
                      <a:tailEnd len="sm" w="sm" type="none"/>
                    </a:lnR>
                    <a:solidFill>
                      <a:schemeClr val="lt1"/>
                    </a:solidFill>
                  </a:tcPr>
                </a:tc>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R cap="flat" cmpd="sng" w="9525">
                      <a:solidFill>
                        <a:srgbClr val="000000">
                          <a:alpha val="0"/>
                        </a:srgbClr>
                      </a:solidFill>
                      <a:prstDash val="solid"/>
                      <a:round/>
                      <a:headEnd len="sm" w="sm" type="none"/>
                      <a:tailEnd len="sm" w="sm" type="none"/>
                    </a:lnR>
                    <a:solidFill>
                      <a:schemeClr val="lt1"/>
                    </a:solidFill>
                  </a:tcPr>
                </a:tc>
              </a:tr>
              <a:tr h="240050">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9525">
                      <a:solidFill>
                        <a:srgbClr val="000000">
                          <a:alpha val="0"/>
                        </a:srgbClr>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a:txBody>
                  <a:tcPr marT="34300" marB="34300" marR="68600" marL="68600" anchor="ctr">
                    <a:lnR cap="flat" cmpd="sng" w="76200">
                      <a:solidFill>
                        <a:schemeClr val="lt1"/>
                      </a:solidFill>
                      <a:prstDash val="solid"/>
                      <a:round/>
                      <a:headEnd len="sm" w="sm" type="none"/>
                      <a:tailEnd len="sm" w="sm" type="none"/>
                    </a:lnR>
                    <a:solidFill>
                      <a:schemeClr val="lt1"/>
                    </a:solidFill>
                  </a:tcPr>
                </a:tc>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a:txBody>
                  <a:tcPr marT="34300" marB="34300" marR="68600" marL="68600" anchor="ctr">
                    <a:lnR cap="flat" cmpd="sng" w="76200">
                      <a:solidFill>
                        <a:schemeClr val="lt1"/>
                      </a:solidFill>
                      <a:prstDash val="solid"/>
                      <a:round/>
                      <a:headEnd len="sm" w="sm" type="none"/>
                      <a:tailEnd len="sm" w="sm" type="none"/>
                    </a:lnR>
                    <a:solidFill>
                      <a:schemeClr val="lt1"/>
                    </a:solidFill>
                  </a:tcPr>
                </a:tc>
                <a:tc>
                  <a:txBody>
                    <a:bodyPr/>
                    <a:lstStyle/>
                    <a:p>
                      <a:pPr indent="0" lvl="0" marL="0" marR="0" rtl="0" algn="l">
                        <a:spcBef>
                          <a:spcPts val="0"/>
                        </a:spcBef>
                        <a:spcAft>
                          <a:spcPts val="0"/>
                        </a:spcAft>
                        <a:buClr>
                          <a:schemeClr val="dk1"/>
                        </a:buClr>
                        <a:buSzPts val="900"/>
                        <a:buFont typeface="Calibri"/>
                        <a:buNone/>
                      </a:pPr>
                      <a:r>
                        <a:t/>
                      </a:r>
                      <a:endParaRPr b="1" i="1"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R cap="flat" cmpd="sng" w="9525">
                      <a:solidFill>
                        <a:srgbClr val="000000">
                          <a:alpha val="0"/>
                        </a:srgbClr>
                      </a:solidFill>
                      <a:prstDash val="solid"/>
                      <a:round/>
                      <a:headEnd len="sm" w="sm" type="none"/>
                      <a:tailEnd len="sm" w="sm" type="none"/>
                    </a:lnR>
                    <a:solidFill>
                      <a:schemeClr val="lt1"/>
                    </a:solidFill>
                  </a:tcPr>
                </a:tc>
              </a:tr>
              <a:tr h="240050">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9525">
                      <a:solidFill>
                        <a:srgbClr val="000000">
                          <a:alpha val="0"/>
                        </a:srgbClr>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a:txBody>
                  <a:tcPr marT="34300" marB="34300" marR="68600" marL="68600" anchor="ctr">
                    <a:lnR cap="flat" cmpd="sng" w="76200">
                      <a:solidFill>
                        <a:schemeClr val="lt1"/>
                      </a:solidFill>
                      <a:prstDash val="solid"/>
                      <a:round/>
                      <a:headEnd len="sm" w="sm" type="none"/>
                      <a:tailEnd len="sm" w="sm" type="none"/>
                    </a:lnR>
                    <a:solidFill>
                      <a:schemeClr val="lt1"/>
                    </a:solidFill>
                  </a:tcPr>
                </a:tc>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R cap="flat" cmpd="sng" w="76200">
                      <a:solidFill>
                        <a:schemeClr val="lt1"/>
                      </a:solidFill>
                      <a:prstDash val="solid"/>
                      <a:round/>
                      <a:headEnd len="sm" w="sm" type="none"/>
                      <a:tailEnd len="sm" w="sm" type="none"/>
                    </a:lnR>
                    <a:solidFill>
                      <a:schemeClr val="lt1"/>
                    </a:solidFill>
                  </a:tcPr>
                </a:tc>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R cap="flat" cmpd="sng" w="9525">
                      <a:solidFill>
                        <a:srgbClr val="000000">
                          <a:alpha val="0"/>
                        </a:srgbClr>
                      </a:solidFill>
                      <a:prstDash val="solid"/>
                      <a:round/>
                      <a:headEnd len="sm" w="sm" type="none"/>
                      <a:tailEnd len="sm" w="sm" type="none"/>
                    </a:lnR>
                    <a:solidFill>
                      <a:schemeClr val="lt1"/>
                    </a:solidFill>
                  </a:tcPr>
                </a:tc>
              </a:tr>
              <a:tr h="240050">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9525">
                      <a:solidFill>
                        <a:srgbClr val="000000">
                          <a:alpha val="0"/>
                        </a:srgbClr>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a:txBody>
                  <a:tcPr marT="34300" marB="34300" marR="68600" marL="68600" anchor="ctr">
                    <a:lnR cap="flat" cmpd="sng" w="76200">
                      <a:solidFill>
                        <a:schemeClr val="lt1"/>
                      </a:solidFill>
                      <a:prstDash val="solid"/>
                      <a:round/>
                      <a:headEnd len="sm" w="sm" type="none"/>
                      <a:tailEnd len="sm" w="sm" type="none"/>
                    </a:lnR>
                    <a:solidFill>
                      <a:schemeClr val="lt1"/>
                    </a:solidFill>
                  </a:tcPr>
                </a:tc>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R cap="flat" cmpd="sng" w="76200">
                      <a:solidFill>
                        <a:schemeClr val="lt1"/>
                      </a:solidFill>
                      <a:prstDash val="solid"/>
                      <a:round/>
                      <a:headEnd len="sm" w="sm" type="none"/>
                      <a:tailEnd len="sm" w="sm" type="none"/>
                    </a:lnR>
                    <a:solidFill>
                      <a:schemeClr val="lt1"/>
                    </a:solidFill>
                  </a:tcPr>
                </a:tc>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R cap="flat" cmpd="sng" w="9525">
                      <a:solidFill>
                        <a:srgbClr val="000000">
                          <a:alpha val="0"/>
                        </a:srgbClr>
                      </a:solidFill>
                      <a:prstDash val="solid"/>
                      <a:round/>
                      <a:headEnd len="sm" w="sm" type="none"/>
                      <a:tailEnd len="sm" w="sm" type="none"/>
                    </a:lnR>
                    <a:solidFill>
                      <a:schemeClr val="lt1"/>
                    </a:solidFill>
                  </a:tcPr>
                </a:tc>
              </a:tr>
              <a:tr h="240050">
                <a:tc>
                  <a:txBody>
                    <a:bodyPr/>
                    <a:lstStyle/>
                    <a:p>
                      <a:pPr indent="0" lvl="0" marL="0" marR="0" rtl="0" algn="l">
                        <a:spcBef>
                          <a:spcPts val="0"/>
                        </a:spcBef>
                        <a:spcAft>
                          <a:spcPts val="0"/>
                        </a:spcAft>
                        <a:buNone/>
                      </a:pPr>
                      <a:r>
                        <a:t/>
                      </a:r>
                      <a:endParaRPr sz="900">
                        <a:solidFill>
                          <a:schemeClr val="dk1"/>
                        </a:solidFill>
                      </a:endParaRPr>
                    </a:p>
                  </a:txBody>
                  <a:tcPr marT="34300" marB="34300" marR="68600" marL="68600" anchor="ctr">
                    <a:lnL cap="flat" cmpd="sng" w="9525">
                      <a:solidFill>
                        <a:srgbClr val="000000">
                          <a:alpha val="0"/>
                        </a:srgbClr>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a:txBody>
                  <a:tcPr marT="34300" marB="34300" marR="68600" marL="68600" anchor="ctr">
                    <a:lnR cap="flat" cmpd="sng" w="76200">
                      <a:solidFill>
                        <a:schemeClr val="lt1"/>
                      </a:solidFill>
                      <a:prstDash val="solid"/>
                      <a:round/>
                      <a:headEnd len="sm" w="sm" type="none"/>
                      <a:tailEnd len="sm" w="sm" type="none"/>
                    </a:lnR>
                    <a:solidFill>
                      <a:schemeClr val="lt1"/>
                    </a:solidFill>
                  </a:tcPr>
                </a:tc>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R cap="flat" cmpd="sng" w="76200">
                      <a:solidFill>
                        <a:schemeClr val="lt1"/>
                      </a:solidFill>
                      <a:prstDash val="solid"/>
                      <a:round/>
                      <a:headEnd len="sm" w="sm" type="none"/>
                      <a:tailEnd len="sm" w="sm" type="none"/>
                    </a:lnR>
                    <a:solidFill>
                      <a:schemeClr val="lt1"/>
                    </a:solidFill>
                  </a:tcPr>
                </a:tc>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R cap="flat" cmpd="sng" w="9525">
                      <a:solidFill>
                        <a:srgbClr val="000000">
                          <a:alpha val="0"/>
                        </a:srgbClr>
                      </a:solidFill>
                      <a:prstDash val="solid"/>
                      <a:round/>
                      <a:headEnd len="sm" w="sm" type="none"/>
                      <a:tailEnd len="sm" w="sm" type="none"/>
                    </a:lnR>
                    <a:solidFill>
                      <a:schemeClr val="lt1"/>
                    </a:solidFill>
                  </a:tcPr>
                </a:tc>
              </a:tr>
              <a:tr h="240050">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9525">
                      <a:solidFill>
                        <a:srgbClr val="000000">
                          <a:alpha val="0"/>
                        </a:srgbClr>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a:txBody>
                  <a:tcPr marT="34300" marB="34300" marR="68600" marL="68600" anchor="ctr">
                    <a:lnR cap="flat" cmpd="sng" w="76200">
                      <a:solidFill>
                        <a:schemeClr val="lt1"/>
                      </a:solidFill>
                      <a:prstDash val="solid"/>
                      <a:round/>
                      <a:headEnd len="sm" w="sm" type="none"/>
                      <a:tailEnd len="sm" w="sm" type="none"/>
                    </a:lnR>
                    <a:solidFill>
                      <a:schemeClr val="lt1"/>
                    </a:solidFill>
                  </a:tcPr>
                </a:tc>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R cap="flat" cmpd="sng" w="76200">
                      <a:solidFill>
                        <a:schemeClr val="lt1"/>
                      </a:solidFill>
                      <a:prstDash val="solid"/>
                      <a:round/>
                      <a:headEnd len="sm" w="sm" type="none"/>
                      <a:tailEnd len="sm" w="sm" type="none"/>
                    </a:lnR>
                    <a:solidFill>
                      <a:schemeClr val="lt1"/>
                    </a:solidFill>
                  </a:tcPr>
                </a:tc>
                <a:tc>
                  <a:txBody>
                    <a:bodyPr/>
                    <a:lstStyle/>
                    <a:p>
                      <a:pPr indent="0" lvl="0" marL="0" marR="0" rtl="0" algn="l">
                        <a:spcBef>
                          <a:spcPts val="0"/>
                        </a:spcBef>
                        <a:spcAft>
                          <a:spcPts val="0"/>
                        </a:spcAft>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solidFill>
                      <a:schemeClr val="lt1"/>
                    </a:solidFill>
                  </a:tcPr>
                </a:tc>
                <a:tc>
                  <a:txBody>
                    <a:bodyPr/>
                    <a:lstStyle/>
                    <a:p>
                      <a:pPr indent="0" lvl="0" marL="0" marR="0" rtl="0" algn="ctr">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R cap="flat" cmpd="sng" w="9525">
                      <a:solidFill>
                        <a:srgbClr val="000000">
                          <a:alpha val="0"/>
                        </a:srgbClr>
                      </a:solidFill>
                      <a:prstDash val="solid"/>
                      <a:round/>
                      <a:headEnd len="sm" w="sm" type="none"/>
                      <a:tailEnd len="sm" w="sm" type="none"/>
                    </a:lnR>
                    <a:solidFill>
                      <a:schemeClr val="lt1"/>
                    </a:solidFill>
                  </a:tcPr>
                </a:tc>
              </a:tr>
              <a:tr h="240050">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9525">
                      <a:solidFill>
                        <a:srgbClr val="000000">
                          <a:alpha val="0"/>
                        </a:srgbClr>
                      </a:solidFill>
                      <a:prstDash val="solid"/>
                      <a:round/>
                      <a:headEnd len="sm" w="sm" type="none"/>
                      <a:tailEnd len="sm" w="sm" type="none"/>
                    </a:lnL>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a:txBody>
                  <a:tcPr marT="34300" marB="34300" marR="68600" marL="68600" anchor="ctr">
                    <a:lnR cap="flat" cmpd="sng" w="76200">
                      <a:solidFill>
                        <a:schemeClr val="lt1"/>
                      </a:solidFill>
                      <a:prstDash val="solid"/>
                      <a:round/>
                      <a:headEnd len="sm" w="sm" type="none"/>
                      <a:tailEnd len="sm" w="sm" type="none"/>
                    </a:lnR>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R cap="flat" cmpd="sng" w="76200">
                      <a:solidFill>
                        <a:schemeClr val="lt1"/>
                      </a:solidFill>
                      <a:prstDash val="solid"/>
                      <a:round/>
                      <a:headEnd len="sm" w="sm" type="none"/>
                      <a:tailEnd len="sm" w="sm" type="none"/>
                    </a:lnR>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t/>
                      </a:r>
                      <a:endParaRPr sz="900">
                        <a:solidFill>
                          <a:schemeClr val="dk1"/>
                        </a:solidFill>
                      </a:endParaRPr>
                    </a:p>
                  </a:txBody>
                  <a:tcPr marT="34300" marB="34300" marR="68600" marL="68600" anchor="ctr">
                    <a:lnL cap="flat" cmpd="sng" w="76200">
                      <a:solidFill>
                        <a:schemeClr val="lt1"/>
                      </a:solidFill>
                      <a:prstDash val="solid"/>
                      <a:round/>
                      <a:headEnd len="sm" w="sm" type="none"/>
                      <a:tailEnd len="sm" w="sm" type="none"/>
                    </a:lnL>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Clr>
                          <a:schemeClr val="dk1"/>
                        </a:buClr>
                        <a:buSzPts val="900"/>
                        <a:buFont typeface="Calibri"/>
                        <a:buNone/>
                      </a:pPr>
                      <a:r>
                        <a:t/>
                      </a:r>
                      <a:endParaRPr sz="900">
                        <a:solidFill>
                          <a:schemeClr val="dk1"/>
                        </a:solidFill>
                      </a:endParaRPr>
                    </a:p>
                  </a:txBody>
                  <a:tcPr marT="34300" marB="34300" marR="68600" marL="68600" anchor="ctr">
                    <a:lnR cap="flat" cmpd="sng" w="9525">
                      <a:solidFill>
                        <a:srgbClr val="000000">
                          <a:alpha val="0"/>
                        </a:srgbClr>
                      </a:solidFill>
                      <a:prstDash val="solid"/>
                      <a:round/>
                      <a:headEnd len="sm" w="sm" type="none"/>
                      <a:tailEnd len="sm" w="sm" type="none"/>
                    </a:lnR>
                    <a:lnB cap="flat" cmpd="sng" w="9525">
                      <a:solidFill>
                        <a:srgbClr val="000000">
                          <a:alpha val="0"/>
                        </a:srgbClr>
                      </a:solidFill>
                      <a:prstDash val="solid"/>
                      <a:round/>
                      <a:headEnd len="sm" w="sm" type="none"/>
                      <a:tailEnd len="sm" w="sm" type="none"/>
                    </a:lnB>
                    <a:solidFill>
                      <a:schemeClr val="lt1"/>
                    </a:solidFill>
                  </a:tcPr>
                </a:tc>
              </a:tr>
            </a:tbl>
          </a:graphicData>
        </a:graphic>
      </p:graphicFrame>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 Header Title Page">
  <p:cSld name="Long Header Title Page">
    <p:bg>
      <p:bgPr>
        <a:solidFill>
          <a:srgbClr val="19B9CA"/>
        </a:solidFill>
      </p:bgPr>
    </p:bg>
    <p:spTree>
      <p:nvGrpSpPr>
        <p:cNvPr id="554" name="Shape 554"/>
        <p:cNvGrpSpPr/>
        <p:nvPr/>
      </p:nvGrpSpPr>
      <p:grpSpPr>
        <a:xfrm>
          <a:off x="0" y="0"/>
          <a:ext cx="0" cy="0"/>
          <a:chOff x="0" y="0"/>
          <a:chExt cx="0" cy="0"/>
        </a:xfrm>
      </p:grpSpPr>
      <p:sp>
        <p:nvSpPr>
          <p:cNvPr id="555" name="Google Shape;555;p97"/>
          <p:cNvSpPr txBox="1"/>
          <p:nvPr>
            <p:ph type="title"/>
          </p:nvPr>
        </p:nvSpPr>
        <p:spPr>
          <a:xfrm>
            <a:off x="228600" y="1637767"/>
            <a:ext cx="8686800" cy="985800"/>
          </a:xfrm>
          <a:prstGeom prst="rect">
            <a:avLst/>
          </a:prstGeom>
          <a:noFill/>
          <a:ln>
            <a:noFill/>
          </a:ln>
        </p:spPr>
        <p:txBody>
          <a:bodyPr anchorCtr="0" anchor="t" bIns="34275" lIns="68575" spcFirstLastPara="1" rIns="68575" wrap="square" tIns="34275">
            <a:noAutofit/>
          </a:bodyPr>
          <a:lstStyle>
            <a:lvl1pPr lvl="0" algn="ctr">
              <a:lnSpc>
                <a:spcPct val="90000"/>
              </a:lnSpc>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556" name="Google Shape;556;p97"/>
          <p:cNvCxnSpPr/>
          <p:nvPr/>
        </p:nvCxnSpPr>
        <p:spPr>
          <a:xfrm>
            <a:off x="1143002" y="4807088"/>
            <a:ext cx="7765800" cy="0"/>
          </a:xfrm>
          <a:prstGeom prst="straightConnector1">
            <a:avLst/>
          </a:prstGeom>
          <a:noFill/>
          <a:ln cap="flat" cmpd="sng" w="12700">
            <a:solidFill>
              <a:schemeClr val="lt1"/>
            </a:solidFill>
            <a:prstDash val="solid"/>
            <a:miter lim="800000"/>
            <a:headEnd len="sm" w="sm" type="none"/>
            <a:tailEnd len="sm" w="sm" type="none"/>
          </a:ln>
        </p:spPr>
      </p:cxnSp>
      <p:pic>
        <p:nvPicPr>
          <p:cNvPr descr="CC_Horz_KO_Logo.png" id="557" name="Google Shape;557;p97"/>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558" name="Google Shape;558;p97"/>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59" name="Google Shape;559;p97"/>
          <p:cNvSpPr txBox="1"/>
          <p:nvPr>
            <p:ph idx="1" type="body"/>
          </p:nvPr>
        </p:nvSpPr>
        <p:spPr>
          <a:xfrm>
            <a:off x="228600" y="2643618"/>
            <a:ext cx="8686800" cy="3033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1600"/>
              <a:buNone/>
              <a:defRPr b="0" i="0" sz="16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rgbClr val="888888"/>
              </a:buClr>
              <a:buSzPts val="1800"/>
              <a:buNone/>
              <a:defRPr sz="1800">
                <a:solidFill>
                  <a:srgbClr val="888888"/>
                </a:solidFill>
              </a:defRPr>
            </a:lvl2pPr>
            <a:lvl3pPr indent="-228600" lvl="2" marL="1371600" algn="l">
              <a:lnSpc>
                <a:spcPct val="90000"/>
              </a:lnSpc>
              <a:spcBef>
                <a:spcPts val="400"/>
              </a:spcBef>
              <a:spcAft>
                <a:spcPts val="0"/>
              </a:spcAft>
              <a:buClr>
                <a:srgbClr val="888888"/>
              </a:buClr>
              <a:buSzPts val="1600"/>
              <a:buNone/>
              <a:defRPr sz="1600">
                <a:solidFill>
                  <a:srgbClr val="888888"/>
                </a:solidFill>
              </a:defRPr>
            </a:lvl3pPr>
            <a:lvl4pPr indent="-228600" lvl="3" marL="1828800" algn="l">
              <a:lnSpc>
                <a:spcPct val="90000"/>
              </a:lnSpc>
              <a:spcBef>
                <a:spcPts val="400"/>
              </a:spcBef>
              <a:spcAft>
                <a:spcPts val="0"/>
              </a:spcAft>
              <a:buClr>
                <a:srgbClr val="888888"/>
              </a:buClr>
              <a:buSzPts val="1400"/>
              <a:buNone/>
              <a:defRPr sz="1400">
                <a:solidFill>
                  <a:srgbClr val="888888"/>
                </a:solidFill>
              </a:defRPr>
            </a:lvl4pPr>
            <a:lvl5pPr indent="-228600" lvl="4" marL="2286000" algn="l">
              <a:lnSpc>
                <a:spcPct val="90000"/>
              </a:lnSpc>
              <a:spcBef>
                <a:spcPts val="400"/>
              </a:spcBef>
              <a:spcAft>
                <a:spcPts val="0"/>
              </a:spcAft>
              <a:buClr>
                <a:srgbClr val="888888"/>
              </a:buClr>
              <a:buSzPts val="1400"/>
              <a:buNone/>
              <a:defRPr sz="1400">
                <a:solidFill>
                  <a:srgbClr val="888888"/>
                </a:solidFill>
              </a:defRPr>
            </a:lvl5pPr>
            <a:lvl6pPr indent="-228600" lvl="5" marL="2743200" algn="l">
              <a:lnSpc>
                <a:spcPct val="90000"/>
              </a:lnSpc>
              <a:spcBef>
                <a:spcPts val="400"/>
              </a:spcBef>
              <a:spcAft>
                <a:spcPts val="0"/>
              </a:spcAft>
              <a:buClr>
                <a:srgbClr val="888888"/>
              </a:buClr>
              <a:buSzPts val="1400"/>
              <a:buNone/>
              <a:defRPr sz="1400">
                <a:solidFill>
                  <a:srgbClr val="888888"/>
                </a:solidFill>
              </a:defRPr>
            </a:lvl6pPr>
            <a:lvl7pPr indent="-228600" lvl="6" marL="3200400" algn="l">
              <a:lnSpc>
                <a:spcPct val="90000"/>
              </a:lnSpc>
              <a:spcBef>
                <a:spcPts val="400"/>
              </a:spcBef>
              <a:spcAft>
                <a:spcPts val="0"/>
              </a:spcAft>
              <a:buClr>
                <a:srgbClr val="888888"/>
              </a:buClr>
              <a:buSzPts val="1400"/>
              <a:buNone/>
              <a:defRPr sz="1400">
                <a:solidFill>
                  <a:srgbClr val="888888"/>
                </a:solidFill>
              </a:defRPr>
            </a:lvl7pPr>
            <a:lvl8pPr indent="-228600" lvl="7" marL="3657600" algn="l">
              <a:lnSpc>
                <a:spcPct val="90000"/>
              </a:lnSpc>
              <a:spcBef>
                <a:spcPts val="400"/>
              </a:spcBef>
              <a:spcAft>
                <a:spcPts val="0"/>
              </a:spcAft>
              <a:buClr>
                <a:srgbClr val="888888"/>
              </a:buClr>
              <a:buSzPts val="1400"/>
              <a:buNone/>
              <a:defRPr sz="1400">
                <a:solidFill>
                  <a:srgbClr val="888888"/>
                </a:solidFill>
              </a:defRPr>
            </a:lvl8pPr>
            <a:lvl9pPr indent="-228600" lvl="8" marL="4114800" algn="l">
              <a:lnSpc>
                <a:spcPct val="90000"/>
              </a:lnSpc>
              <a:spcBef>
                <a:spcPts val="400"/>
              </a:spcBef>
              <a:spcAft>
                <a:spcPts val="0"/>
              </a:spcAft>
              <a:buClr>
                <a:srgbClr val="888888"/>
              </a:buClr>
              <a:buSzPts val="1400"/>
              <a:buNone/>
              <a:defRPr sz="1400">
                <a:solidFill>
                  <a:srgbClr val="888888"/>
                </a:solidFill>
              </a:defRPr>
            </a:lvl9pPr>
          </a:lstStyle>
          <a:p/>
        </p:txBody>
      </p:sp>
      <p:sp>
        <p:nvSpPr>
          <p:cNvPr id="560" name="Google Shape;560;p97"/>
          <p:cNvSpPr txBox="1"/>
          <p:nvPr>
            <p:ph idx="2" type="body"/>
          </p:nvPr>
        </p:nvSpPr>
        <p:spPr>
          <a:xfrm>
            <a:off x="228602" y="3067410"/>
            <a:ext cx="8686800" cy="3033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1400"/>
              <a:buNone/>
              <a:defRPr b="0" i="0" sz="14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rgbClr val="888888"/>
              </a:buClr>
              <a:buSzPts val="1800"/>
              <a:buNone/>
              <a:defRPr sz="1800">
                <a:solidFill>
                  <a:srgbClr val="888888"/>
                </a:solidFill>
              </a:defRPr>
            </a:lvl2pPr>
            <a:lvl3pPr indent="-228600" lvl="2" marL="1371600" algn="l">
              <a:lnSpc>
                <a:spcPct val="90000"/>
              </a:lnSpc>
              <a:spcBef>
                <a:spcPts val="400"/>
              </a:spcBef>
              <a:spcAft>
                <a:spcPts val="0"/>
              </a:spcAft>
              <a:buClr>
                <a:srgbClr val="888888"/>
              </a:buClr>
              <a:buSzPts val="1600"/>
              <a:buNone/>
              <a:defRPr sz="1600">
                <a:solidFill>
                  <a:srgbClr val="888888"/>
                </a:solidFill>
              </a:defRPr>
            </a:lvl3pPr>
            <a:lvl4pPr indent="-228600" lvl="3" marL="1828800" algn="l">
              <a:lnSpc>
                <a:spcPct val="90000"/>
              </a:lnSpc>
              <a:spcBef>
                <a:spcPts val="400"/>
              </a:spcBef>
              <a:spcAft>
                <a:spcPts val="0"/>
              </a:spcAft>
              <a:buClr>
                <a:srgbClr val="888888"/>
              </a:buClr>
              <a:buSzPts val="1400"/>
              <a:buNone/>
              <a:defRPr sz="1400">
                <a:solidFill>
                  <a:srgbClr val="888888"/>
                </a:solidFill>
              </a:defRPr>
            </a:lvl4pPr>
            <a:lvl5pPr indent="-228600" lvl="4" marL="2286000" algn="l">
              <a:lnSpc>
                <a:spcPct val="90000"/>
              </a:lnSpc>
              <a:spcBef>
                <a:spcPts val="400"/>
              </a:spcBef>
              <a:spcAft>
                <a:spcPts val="0"/>
              </a:spcAft>
              <a:buClr>
                <a:srgbClr val="888888"/>
              </a:buClr>
              <a:buSzPts val="1400"/>
              <a:buNone/>
              <a:defRPr sz="1400">
                <a:solidFill>
                  <a:srgbClr val="888888"/>
                </a:solidFill>
              </a:defRPr>
            </a:lvl5pPr>
            <a:lvl6pPr indent="-228600" lvl="5" marL="2743200" algn="l">
              <a:lnSpc>
                <a:spcPct val="90000"/>
              </a:lnSpc>
              <a:spcBef>
                <a:spcPts val="400"/>
              </a:spcBef>
              <a:spcAft>
                <a:spcPts val="0"/>
              </a:spcAft>
              <a:buClr>
                <a:srgbClr val="888888"/>
              </a:buClr>
              <a:buSzPts val="1400"/>
              <a:buNone/>
              <a:defRPr sz="1400">
                <a:solidFill>
                  <a:srgbClr val="888888"/>
                </a:solidFill>
              </a:defRPr>
            </a:lvl6pPr>
            <a:lvl7pPr indent="-228600" lvl="6" marL="3200400" algn="l">
              <a:lnSpc>
                <a:spcPct val="90000"/>
              </a:lnSpc>
              <a:spcBef>
                <a:spcPts val="400"/>
              </a:spcBef>
              <a:spcAft>
                <a:spcPts val="0"/>
              </a:spcAft>
              <a:buClr>
                <a:srgbClr val="888888"/>
              </a:buClr>
              <a:buSzPts val="1400"/>
              <a:buNone/>
              <a:defRPr sz="1400">
                <a:solidFill>
                  <a:srgbClr val="888888"/>
                </a:solidFill>
              </a:defRPr>
            </a:lvl7pPr>
            <a:lvl8pPr indent="-228600" lvl="7" marL="3657600" algn="l">
              <a:lnSpc>
                <a:spcPct val="90000"/>
              </a:lnSpc>
              <a:spcBef>
                <a:spcPts val="400"/>
              </a:spcBef>
              <a:spcAft>
                <a:spcPts val="0"/>
              </a:spcAft>
              <a:buClr>
                <a:srgbClr val="888888"/>
              </a:buClr>
              <a:buSzPts val="1400"/>
              <a:buNone/>
              <a:defRPr sz="1400">
                <a:solidFill>
                  <a:srgbClr val="888888"/>
                </a:solidFill>
              </a:defRPr>
            </a:lvl8pPr>
            <a:lvl9pPr indent="-228600" lvl="8" marL="4114800" algn="l">
              <a:lnSpc>
                <a:spcPct val="90000"/>
              </a:lnSpc>
              <a:spcBef>
                <a:spcPts val="40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Row Headers and Bulleted Content2">
  <p:cSld name="Two-Row Headers and Bulleted Content2">
    <p:spTree>
      <p:nvGrpSpPr>
        <p:cNvPr id="567" name="Shape 567"/>
        <p:cNvGrpSpPr/>
        <p:nvPr/>
      </p:nvGrpSpPr>
      <p:grpSpPr>
        <a:xfrm>
          <a:off x="0" y="0"/>
          <a:ext cx="0" cy="0"/>
          <a:chOff x="0" y="0"/>
          <a:chExt cx="0" cy="0"/>
        </a:xfrm>
      </p:grpSpPr>
      <p:cxnSp>
        <p:nvCxnSpPr>
          <p:cNvPr id="568" name="Google Shape;568;p99"/>
          <p:cNvCxnSpPr/>
          <p:nvPr/>
        </p:nvCxnSpPr>
        <p:spPr>
          <a:xfrm>
            <a:off x="1143002" y="4807088"/>
            <a:ext cx="7765800" cy="0"/>
          </a:xfrm>
          <a:prstGeom prst="straightConnector1">
            <a:avLst/>
          </a:prstGeom>
          <a:noFill/>
          <a:ln cap="flat" cmpd="sng" w="12700">
            <a:solidFill>
              <a:srgbClr val="554D56"/>
            </a:solidFill>
            <a:prstDash val="solid"/>
            <a:miter lim="800000"/>
            <a:headEnd len="sm" w="sm" type="none"/>
            <a:tailEnd len="sm" w="sm" type="none"/>
          </a:ln>
        </p:spPr>
      </p:cxnSp>
      <p:pic>
        <p:nvPicPr>
          <p:cNvPr descr="CC_Horz_RGB_Logo.png" id="569" name="Google Shape;569;p99"/>
          <p:cNvPicPr preferRelativeResize="0"/>
          <p:nvPr/>
        </p:nvPicPr>
        <p:blipFill rotWithShape="1">
          <a:blip r:embed="rId2">
            <a:alphaModFix/>
          </a:blip>
          <a:srcRect b="0" l="0" r="0" t="0"/>
          <a:stretch/>
        </p:blipFill>
        <p:spPr>
          <a:xfrm>
            <a:off x="187359" y="4663200"/>
            <a:ext cx="898307" cy="354056"/>
          </a:xfrm>
          <a:prstGeom prst="rect">
            <a:avLst/>
          </a:prstGeom>
          <a:noFill/>
          <a:ln>
            <a:noFill/>
          </a:ln>
        </p:spPr>
      </p:pic>
      <p:sp>
        <p:nvSpPr>
          <p:cNvPr id="570" name="Google Shape;570;p99"/>
          <p:cNvSpPr txBox="1"/>
          <p:nvPr>
            <p:ph type="title"/>
          </p:nvPr>
        </p:nvSpPr>
        <p:spPr>
          <a:xfrm>
            <a:off x="228599" y="137162"/>
            <a:ext cx="8686800" cy="7947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71" name="Google Shape;571;p99"/>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u="none" cap="none" strike="noStrike">
                <a:solidFill>
                  <a:srgbClr val="554D56"/>
                </a:solidFill>
                <a:latin typeface="Arial"/>
                <a:ea typeface="Arial"/>
                <a:cs typeface="Arial"/>
                <a:sym typeface="Arial"/>
              </a:defRPr>
            </a:lvl1pPr>
            <a:lvl2pPr indent="0" lvl="1" marL="0" algn="r">
              <a:spcBef>
                <a:spcPts val="0"/>
              </a:spcBef>
              <a:buNone/>
              <a:defRPr b="1" i="0" sz="700" u="none" cap="none" strike="noStrike">
                <a:solidFill>
                  <a:srgbClr val="554D56"/>
                </a:solidFill>
                <a:latin typeface="Arial"/>
                <a:ea typeface="Arial"/>
                <a:cs typeface="Arial"/>
                <a:sym typeface="Arial"/>
              </a:defRPr>
            </a:lvl2pPr>
            <a:lvl3pPr indent="0" lvl="2" marL="0" algn="r">
              <a:spcBef>
                <a:spcPts val="0"/>
              </a:spcBef>
              <a:buNone/>
              <a:defRPr b="1" i="0" sz="700" u="none" cap="none" strike="noStrike">
                <a:solidFill>
                  <a:srgbClr val="554D56"/>
                </a:solidFill>
                <a:latin typeface="Arial"/>
                <a:ea typeface="Arial"/>
                <a:cs typeface="Arial"/>
                <a:sym typeface="Arial"/>
              </a:defRPr>
            </a:lvl3pPr>
            <a:lvl4pPr indent="0" lvl="3" marL="0" algn="r">
              <a:spcBef>
                <a:spcPts val="0"/>
              </a:spcBef>
              <a:buNone/>
              <a:defRPr b="1" i="0" sz="700" u="none" cap="none" strike="noStrike">
                <a:solidFill>
                  <a:srgbClr val="554D56"/>
                </a:solidFill>
                <a:latin typeface="Arial"/>
                <a:ea typeface="Arial"/>
                <a:cs typeface="Arial"/>
                <a:sym typeface="Arial"/>
              </a:defRPr>
            </a:lvl4pPr>
            <a:lvl5pPr indent="0" lvl="4" marL="0" algn="r">
              <a:spcBef>
                <a:spcPts val="0"/>
              </a:spcBef>
              <a:buNone/>
              <a:defRPr b="1" i="0" sz="700" u="none" cap="none" strike="noStrike">
                <a:solidFill>
                  <a:srgbClr val="554D56"/>
                </a:solidFill>
                <a:latin typeface="Arial"/>
                <a:ea typeface="Arial"/>
                <a:cs typeface="Arial"/>
                <a:sym typeface="Arial"/>
              </a:defRPr>
            </a:lvl5pPr>
            <a:lvl6pPr indent="0" lvl="5" marL="0" algn="r">
              <a:spcBef>
                <a:spcPts val="0"/>
              </a:spcBef>
              <a:buNone/>
              <a:defRPr b="1" i="0" sz="700" u="none" cap="none" strike="noStrike">
                <a:solidFill>
                  <a:srgbClr val="554D56"/>
                </a:solidFill>
                <a:latin typeface="Arial"/>
                <a:ea typeface="Arial"/>
                <a:cs typeface="Arial"/>
                <a:sym typeface="Arial"/>
              </a:defRPr>
            </a:lvl6pPr>
            <a:lvl7pPr indent="0" lvl="6" marL="0" algn="r">
              <a:spcBef>
                <a:spcPts val="0"/>
              </a:spcBef>
              <a:buNone/>
              <a:defRPr b="1" i="0" sz="700" u="none" cap="none" strike="noStrike">
                <a:solidFill>
                  <a:srgbClr val="554D56"/>
                </a:solidFill>
                <a:latin typeface="Arial"/>
                <a:ea typeface="Arial"/>
                <a:cs typeface="Arial"/>
                <a:sym typeface="Arial"/>
              </a:defRPr>
            </a:lvl7pPr>
            <a:lvl8pPr indent="0" lvl="7" marL="0" algn="r">
              <a:spcBef>
                <a:spcPts val="0"/>
              </a:spcBef>
              <a:buNone/>
              <a:defRPr b="1" i="0" sz="700" u="none" cap="none" strike="noStrike">
                <a:solidFill>
                  <a:srgbClr val="554D56"/>
                </a:solidFill>
                <a:latin typeface="Arial"/>
                <a:ea typeface="Arial"/>
                <a:cs typeface="Arial"/>
                <a:sym typeface="Arial"/>
              </a:defRPr>
            </a:lvl8pPr>
            <a:lvl9pPr indent="0" lvl="8" marL="0" algn="r">
              <a:spcBef>
                <a:spcPts val="0"/>
              </a:spcBef>
              <a:buNone/>
              <a:defRPr b="1" i="0" sz="700" u="none" cap="none" strike="noStrike">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72" name="Google Shape;572;p99"/>
          <p:cNvSpPr txBox="1"/>
          <p:nvPr>
            <p:ph idx="1" type="body"/>
          </p:nvPr>
        </p:nvSpPr>
        <p:spPr>
          <a:xfrm>
            <a:off x="228600" y="947987"/>
            <a:ext cx="8680500" cy="3696300"/>
          </a:xfrm>
          <a:prstGeom prst="rect">
            <a:avLst/>
          </a:prstGeom>
          <a:noFill/>
          <a:ln>
            <a:noFill/>
          </a:ln>
        </p:spPr>
        <p:txBody>
          <a:bodyPr anchorCtr="0" anchor="t" bIns="34275" lIns="68575" spcFirstLastPara="1" rIns="68575" wrap="square" tIns="34275">
            <a:normAutofit/>
          </a:bodyPr>
          <a:lstStyle>
            <a:lvl1pPr indent="-355600" lvl="0" marL="457200" algn="l">
              <a:lnSpc>
                <a:spcPct val="90000"/>
              </a:lnSpc>
              <a:spcBef>
                <a:spcPts val="1000"/>
              </a:spcBef>
              <a:spcAft>
                <a:spcPts val="0"/>
              </a:spcAft>
              <a:buClr>
                <a:schemeClr val="dk1"/>
              </a:buClr>
              <a:buSzPts val="2000"/>
              <a:buChar char="•"/>
              <a:defRPr sz="2000">
                <a:solidFill>
                  <a:schemeClr val="dk1"/>
                </a:solidFill>
              </a:defRPr>
            </a:lvl1pPr>
            <a:lvl2pPr indent="-355600" lvl="1" marL="914400" algn="l">
              <a:lnSpc>
                <a:spcPct val="90000"/>
              </a:lnSpc>
              <a:spcBef>
                <a:spcPts val="400"/>
              </a:spcBef>
              <a:spcAft>
                <a:spcPts val="0"/>
              </a:spcAft>
              <a:buClr>
                <a:schemeClr val="dk1"/>
              </a:buClr>
              <a:buSzPts val="2000"/>
              <a:buFont typeface="Arial"/>
              <a:buChar char="□"/>
              <a:defRPr sz="2000">
                <a:solidFill>
                  <a:schemeClr val="dk1"/>
                </a:solidFill>
              </a:defRPr>
            </a:lvl2pPr>
            <a:lvl3pPr indent="-355600" lvl="2" marL="1371600" algn="l">
              <a:lnSpc>
                <a:spcPct val="90000"/>
              </a:lnSpc>
              <a:spcBef>
                <a:spcPts val="400"/>
              </a:spcBef>
              <a:spcAft>
                <a:spcPts val="0"/>
              </a:spcAft>
              <a:buClr>
                <a:schemeClr val="dk1"/>
              </a:buClr>
              <a:buSzPts val="2000"/>
              <a:buChar char="•"/>
              <a:defRPr sz="2000">
                <a:solidFill>
                  <a:schemeClr val="dk1"/>
                </a:solidFill>
              </a:defRPr>
            </a:lvl3pPr>
            <a:lvl4pPr indent="-355600" lvl="3" marL="1828800" algn="l">
              <a:lnSpc>
                <a:spcPct val="90000"/>
              </a:lnSpc>
              <a:spcBef>
                <a:spcPts val="400"/>
              </a:spcBef>
              <a:spcAft>
                <a:spcPts val="0"/>
              </a:spcAft>
              <a:buClr>
                <a:schemeClr val="dk1"/>
              </a:buClr>
              <a:buSzPts val="2000"/>
              <a:buFont typeface="Arial"/>
              <a:buChar char="▫"/>
              <a:defRPr sz="2000">
                <a:solidFill>
                  <a:schemeClr val="dk1"/>
                </a:solidFill>
              </a:defRPr>
            </a:lvl4pPr>
            <a:lvl5pPr indent="-355600" lvl="4" marL="2286000" algn="l">
              <a:lnSpc>
                <a:spcPct val="90000"/>
              </a:lnSpc>
              <a:spcBef>
                <a:spcPts val="400"/>
              </a:spcBef>
              <a:spcAft>
                <a:spcPts val="0"/>
              </a:spcAft>
              <a:buClr>
                <a:schemeClr val="dk1"/>
              </a:buClr>
              <a:buSzPts val="2000"/>
              <a:buFont typeface="Arial"/>
              <a:buChar char="▪"/>
              <a:defRPr sz="2000">
                <a:solidFill>
                  <a:schemeClr val="dk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324">
          <p15:clr>
            <a:srgbClr val="FBAE40"/>
          </p15:clr>
        </p15:guide>
        <p15:guide id="2" pos="216">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Row Headers and Bulleted Content">
  <p:cSld name="Single Row Headers and Bulleted Content">
    <p:spTree>
      <p:nvGrpSpPr>
        <p:cNvPr id="573" name="Shape 573"/>
        <p:cNvGrpSpPr/>
        <p:nvPr/>
      </p:nvGrpSpPr>
      <p:grpSpPr>
        <a:xfrm>
          <a:off x="0" y="0"/>
          <a:ext cx="0" cy="0"/>
          <a:chOff x="0" y="0"/>
          <a:chExt cx="0" cy="0"/>
        </a:xfrm>
      </p:grpSpPr>
      <p:cxnSp>
        <p:nvCxnSpPr>
          <p:cNvPr id="574" name="Google Shape;574;p100"/>
          <p:cNvCxnSpPr/>
          <p:nvPr/>
        </p:nvCxnSpPr>
        <p:spPr>
          <a:xfrm>
            <a:off x="1143002" y="4807088"/>
            <a:ext cx="7765800" cy="0"/>
          </a:xfrm>
          <a:prstGeom prst="straightConnector1">
            <a:avLst/>
          </a:prstGeom>
          <a:noFill/>
          <a:ln cap="flat" cmpd="sng" w="12700">
            <a:solidFill>
              <a:srgbClr val="554D56"/>
            </a:solidFill>
            <a:prstDash val="solid"/>
            <a:miter lim="800000"/>
            <a:headEnd len="sm" w="sm" type="none"/>
            <a:tailEnd len="sm" w="sm" type="none"/>
          </a:ln>
        </p:spPr>
      </p:cxnSp>
      <p:pic>
        <p:nvPicPr>
          <p:cNvPr descr="CC_Horz_RGB_Logo.png" id="575" name="Google Shape;575;p100"/>
          <p:cNvPicPr preferRelativeResize="0"/>
          <p:nvPr/>
        </p:nvPicPr>
        <p:blipFill rotWithShape="1">
          <a:blip r:embed="rId2">
            <a:alphaModFix/>
          </a:blip>
          <a:srcRect b="0" l="0" r="0" t="0"/>
          <a:stretch/>
        </p:blipFill>
        <p:spPr>
          <a:xfrm>
            <a:off x="187361" y="4663201"/>
            <a:ext cx="898307" cy="354056"/>
          </a:xfrm>
          <a:prstGeom prst="rect">
            <a:avLst/>
          </a:prstGeom>
          <a:noFill/>
          <a:ln>
            <a:noFill/>
          </a:ln>
        </p:spPr>
      </p:pic>
      <p:sp>
        <p:nvSpPr>
          <p:cNvPr id="576" name="Google Shape;576;p100"/>
          <p:cNvSpPr txBox="1"/>
          <p:nvPr>
            <p:ph type="title"/>
          </p:nvPr>
        </p:nvSpPr>
        <p:spPr>
          <a:xfrm>
            <a:off x="228599" y="137163"/>
            <a:ext cx="8686800" cy="4035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77" name="Google Shape;577;p100"/>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rgbClr val="554D56"/>
                </a:solidFill>
                <a:latin typeface="Arial"/>
                <a:ea typeface="Arial"/>
                <a:cs typeface="Arial"/>
                <a:sym typeface="Arial"/>
              </a:defRPr>
            </a:lvl1pPr>
            <a:lvl2pPr indent="0" lvl="1" marL="0" algn="r">
              <a:spcBef>
                <a:spcPts val="0"/>
              </a:spcBef>
              <a:buNone/>
              <a:defRPr b="1" i="0" sz="700">
                <a:solidFill>
                  <a:srgbClr val="554D56"/>
                </a:solidFill>
                <a:latin typeface="Arial"/>
                <a:ea typeface="Arial"/>
                <a:cs typeface="Arial"/>
                <a:sym typeface="Arial"/>
              </a:defRPr>
            </a:lvl2pPr>
            <a:lvl3pPr indent="0" lvl="2" marL="0" algn="r">
              <a:spcBef>
                <a:spcPts val="0"/>
              </a:spcBef>
              <a:buNone/>
              <a:defRPr b="1" i="0" sz="700">
                <a:solidFill>
                  <a:srgbClr val="554D56"/>
                </a:solidFill>
                <a:latin typeface="Arial"/>
                <a:ea typeface="Arial"/>
                <a:cs typeface="Arial"/>
                <a:sym typeface="Arial"/>
              </a:defRPr>
            </a:lvl3pPr>
            <a:lvl4pPr indent="0" lvl="3" marL="0" algn="r">
              <a:spcBef>
                <a:spcPts val="0"/>
              </a:spcBef>
              <a:buNone/>
              <a:defRPr b="1" i="0" sz="700">
                <a:solidFill>
                  <a:srgbClr val="554D56"/>
                </a:solidFill>
                <a:latin typeface="Arial"/>
                <a:ea typeface="Arial"/>
                <a:cs typeface="Arial"/>
                <a:sym typeface="Arial"/>
              </a:defRPr>
            </a:lvl4pPr>
            <a:lvl5pPr indent="0" lvl="4" marL="0" algn="r">
              <a:spcBef>
                <a:spcPts val="0"/>
              </a:spcBef>
              <a:buNone/>
              <a:defRPr b="1" i="0" sz="700">
                <a:solidFill>
                  <a:srgbClr val="554D56"/>
                </a:solidFill>
                <a:latin typeface="Arial"/>
                <a:ea typeface="Arial"/>
                <a:cs typeface="Arial"/>
                <a:sym typeface="Arial"/>
              </a:defRPr>
            </a:lvl5pPr>
            <a:lvl6pPr indent="0" lvl="5" marL="0" algn="r">
              <a:spcBef>
                <a:spcPts val="0"/>
              </a:spcBef>
              <a:buNone/>
              <a:defRPr b="1" i="0" sz="700">
                <a:solidFill>
                  <a:srgbClr val="554D56"/>
                </a:solidFill>
                <a:latin typeface="Arial"/>
                <a:ea typeface="Arial"/>
                <a:cs typeface="Arial"/>
                <a:sym typeface="Arial"/>
              </a:defRPr>
            </a:lvl6pPr>
            <a:lvl7pPr indent="0" lvl="6" marL="0" algn="r">
              <a:spcBef>
                <a:spcPts val="0"/>
              </a:spcBef>
              <a:buNone/>
              <a:defRPr b="1" i="0" sz="700">
                <a:solidFill>
                  <a:srgbClr val="554D56"/>
                </a:solidFill>
                <a:latin typeface="Arial"/>
                <a:ea typeface="Arial"/>
                <a:cs typeface="Arial"/>
                <a:sym typeface="Arial"/>
              </a:defRPr>
            </a:lvl7pPr>
            <a:lvl8pPr indent="0" lvl="7" marL="0" algn="r">
              <a:spcBef>
                <a:spcPts val="0"/>
              </a:spcBef>
              <a:buNone/>
              <a:defRPr b="1" i="0" sz="700">
                <a:solidFill>
                  <a:srgbClr val="554D56"/>
                </a:solidFill>
                <a:latin typeface="Arial"/>
                <a:ea typeface="Arial"/>
                <a:cs typeface="Arial"/>
                <a:sym typeface="Arial"/>
              </a:defRPr>
            </a:lvl8pPr>
            <a:lvl9pPr indent="0" lvl="8" marL="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78" name="Google Shape;578;p100"/>
          <p:cNvSpPr txBox="1"/>
          <p:nvPr>
            <p:ph idx="1" type="body"/>
          </p:nvPr>
        </p:nvSpPr>
        <p:spPr>
          <a:xfrm>
            <a:off x="228600" y="562171"/>
            <a:ext cx="8680500" cy="4101000"/>
          </a:xfrm>
          <a:prstGeom prst="rect">
            <a:avLst/>
          </a:prstGeom>
          <a:noFill/>
          <a:ln>
            <a:noFill/>
          </a:ln>
        </p:spPr>
        <p:txBody>
          <a:bodyPr anchorCtr="0" anchor="t" bIns="34275" lIns="68575" spcFirstLastPara="1" rIns="68575" wrap="square" tIns="34275">
            <a:normAutofit/>
          </a:bodyPr>
          <a:lstStyle>
            <a:lvl1pPr indent="-355600" lvl="0" marL="457200" algn="l">
              <a:lnSpc>
                <a:spcPct val="90000"/>
              </a:lnSpc>
              <a:spcBef>
                <a:spcPts val="1000"/>
              </a:spcBef>
              <a:spcAft>
                <a:spcPts val="0"/>
              </a:spcAft>
              <a:buClr>
                <a:schemeClr val="dk1"/>
              </a:buClr>
              <a:buSzPts val="2000"/>
              <a:buChar char="•"/>
              <a:defRPr sz="2000">
                <a:solidFill>
                  <a:schemeClr val="dk1"/>
                </a:solidFill>
              </a:defRPr>
            </a:lvl1pPr>
            <a:lvl2pPr indent="-355600" lvl="1" marL="914400" algn="l">
              <a:lnSpc>
                <a:spcPct val="90000"/>
              </a:lnSpc>
              <a:spcBef>
                <a:spcPts val="400"/>
              </a:spcBef>
              <a:spcAft>
                <a:spcPts val="0"/>
              </a:spcAft>
              <a:buClr>
                <a:schemeClr val="dk1"/>
              </a:buClr>
              <a:buSzPts val="2000"/>
              <a:buFont typeface="Arial"/>
              <a:buChar char="□"/>
              <a:defRPr sz="2000">
                <a:solidFill>
                  <a:schemeClr val="dk1"/>
                </a:solidFill>
              </a:defRPr>
            </a:lvl2pPr>
            <a:lvl3pPr indent="-355600" lvl="2" marL="1371600" algn="l">
              <a:lnSpc>
                <a:spcPct val="90000"/>
              </a:lnSpc>
              <a:spcBef>
                <a:spcPts val="400"/>
              </a:spcBef>
              <a:spcAft>
                <a:spcPts val="0"/>
              </a:spcAft>
              <a:buClr>
                <a:schemeClr val="dk1"/>
              </a:buClr>
              <a:buSzPts val="2000"/>
              <a:buChar char="•"/>
              <a:defRPr sz="2000">
                <a:solidFill>
                  <a:schemeClr val="dk1"/>
                </a:solidFill>
              </a:defRPr>
            </a:lvl3pPr>
            <a:lvl4pPr indent="-355600" lvl="3" marL="1828800" algn="l">
              <a:lnSpc>
                <a:spcPct val="90000"/>
              </a:lnSpc>
              <a:spcBef>
                <a:spcPts val="400"/>
              </a:spcBef>
              <a:spcAft>
                <a:spcPts val="0"/>
              </a:spcAft>
              <a:buClr>
                <a:schemeClr val="dk1"/>
              </a:buClr>
              <a:buSzPts val="2000"/>
              <a:buFont typeface="Arial"/>
              <a:buChar char="▫"/>
              <a:defRPr sz="2000">
                <a:solidFill>
                  <a:schemeClr val="dk1"/>
                </a:solidFill>
              </a:defRPr>
            </a:lvl4pPr>
            <a:lvl5pPr indent="-355600" lvl="4" marL="2286000" algn="l">
              <a:lnSpc>
                <a:spcPct val="90000"/>
              </a:lnSpc>
              <a:spcBef>
                <a:spcPts val="400"/>
              </a:spcBef>
              <a:spcAft>
                <a:spcPts val="0"/>
              </a:spcAft>
              <a:buClr>
                <a:schemeClr val="dk1"/>
              </a:buClr>
              <a:buSzPts val="2000"/>
              <a:buFont typeface="Arial"/>
              <a:buChar char="▪"/>
              <a:defRPr sz="2000">
                <a:solidFill>
                  <a:schemeClr val="dk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324">
          <p15:clr>
            <a:srgbClr val="FBAE40"/>
          </p15:clr>
        </p15:guide>
        <p15:guide id="2" pos="21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ong Header Title Page">
  <p:cSld name="1_Long Header Title Page">
    <p:bg>
      <p:bgPr>
        <a:solidFill>
          <a:srgbClr val="19B9CA"/>
        </a:solidFill>
      </p:bgPr>
    </p:bg>
    <p:spTree>
      <p:nvGrpSpPr>
        <p:cNvPr id="579" name="Shape 579"/>
        <p:cNvGrpSpPr/>
        <p:nvPr/>
      </p:nvGrpSpPr>
      <p:grpSpPr>
        <a:xfrm>
          <a:off x="0" y="0"/>
          <a:ext cx="0" cy="0"/>
          <a:chOff x="0" y="0"/>
          <a:chExt cx="0" cy="0"/>
        </a:xfrm>
      </p:grpSpPr>
      <p:sp>
        <p:nvSpPr>
          <p:cNvPr id="580" name="Google Shape;580;p101"/>
          <p:cNvSpPr txBox="1"/>
          <p:nvPr>
            <p:ph type="title"/>
          </p:nvPr>
        </p:nvSpPr>
        <p:spPr>
          <a:xfrm>
            <a:off x="228600" y="1637767"/>
            <a:ext cx="8686800" cy="985800"/>
          </a:xfrm>
          <a:prstGeom prst="rect">
            <a:avLst/>
          </a:prstGeom>
          <a:noFill/>
          <a:ln>
            <a:noFill/>
          </a:ln>
        </p:spPr>
        <p:txBody>
          <a:bodyPr anchorCtr="0" anchor="t" bIns="34275" lIns="68575" spcFirstLastPara="1" rIns="68575" wrap="square" tIns="34275">
            <a:noAutofit/>
          </a:bodyPr>
          <a:lstStyle>
            <a:lvl1pPr lvl="0" algn="ctr">
              <a:lnSpc>
                <a:spcPct val="90000"/>
              </a:lnSpc>
              <a:spcBef>
                <a:spcPts val="0"/>
              </a:spcBef>
              <a:spcAft>
                <a:spcPts val="0"/>
              </a:spcAft>
              <a:buClr>
                <a:schemeClr val="lt1"/>
              </a:buClr>
              <a:buSzPts val="3000"/>
              <a:buFont typeface="Arial"/>
              <a:buNone/>
              <a:defRPr b="1" i="0" sz="3000" cap="none">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581" name="Google Shape;581;p101"/>
          <p:cNvCxnSpPr/>
          <p:nvPr/>
        </p:nvCxnSpPr>
        <p:spPr>
          <a:xfrm>
            <a:off x="1143002" y="4807088"/>
            <a:ext cx="7765800" cy="0"/>
          </a:xfrm>
          <a:prstGeom prst="straightConnector1">
            <a:avLst/>
          </a:prstGeom>
          <a:noFill/>
          <a:ln cap="flat" cmpd="sng" w="12700">
            <a:solidFill>
              <a:schemeClr val="lt1"/>
            </a:solidFill>
            <a:prstDash val="solid"/>
            <a:miter lim="800000"/>
            <a:headEnd len="sm" w="sm" type="none"/>
            <a:tailEnd len="sm" w="sm" type="none"/>
          </a:ln>
        </p:spPr>
      </p:cxnSp>
      <p:pic>
        <p:nvPicPr>
          <p:cNvPr descr="CC_Horz_KO_Logo.png" id="582" name="Google Shape;582;p101"/>
          <p:cNvPicPr preferRelativeResize="0"/>
          <p:nvPr/>
        </p:nvPicPr>
        <p:blipFill rotWithShape="1">
          <a:blip r:embed="rId2">
            <a:alphaModFix/>
          </a:blip>
          <a:srcRect b="0" l="0" r="0" t="0"/>
          <a:stretch/>
        </p:blipFill>
        <p:spPr>
          <a:xfrm>
            <a:off x="193707" y="4665341"/>
            <a:ext cx="879592" cy="346680"/>
          </a:xfrm>
          <a:prstGeom prst="rect">
            <a:avLst/>
          </a:prstGeom>
          <a:noFill/>
          <a:ln>
            <a:noFill/>
          </a:ln>
        </p:spPr>
      </p:pic>
      <p:sp>
        <p:nvSpPr>
          <p:cNvPr id="583" name="Google Shape;583;p101"/>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1" i="0" sz="700">
                <a:solidFill>
                  <a:schemeClr val="lt1"/>
                </a:solidFill>
                <a:latin typeface="Arial"/>
                <a:ea typeface="Arial"/>
                <a:cs typeface="Arial"/>
                <a:sym typeface="Arial"/>
              </a:defRPr>
            </a:lvl1pPr>
            <a:lvl2pPr indent="0" lvl="1" marL="0" algn="r">
              <a:spcBef>
                <a:spcPts val="0"/>
              </a:spcBef>
              <a:buNone/>
              <a:defRPr b="1" i="0" sz="700">
                <a:solidFill>
                  <a:schemeClr val="lt1"/>
                </a:solidFill>
                <a:latin typeface="Arial"/>
                <a:ea typeface="Arial"/>
                <a:cs typeface="Arial"/>
                <a:sym typeface="Arial"/>
              </a:defRPr>
            </a:lvl2pPr>
            <a:lvl3pPr indent="0" lvl="2" marL="0" algn="r">
              <a:spcBef>
                <a:spcPts val="0"/>
              </a:spcBef>
              <a:buNone/>
              <a:defRPr b="1" i="0" sz="700">
                <a:solidFill>
                  <a:schemeClr val="lt1"/>
                </a:solidFill>
                <a:latin typeface="Arial"/>
                <a:ea typeface="Arial"/>
                <a:cs typeface="Arial"/>
                <a:sym typeface="Arial"/>
              </a:defRPr>
            </a:lvl3pPr>
            <a:lvl4pPr indent="0" lvl="3" marL="0" algn="r">
              <a:spcBef>
                <a:spcPts val="0"/>
              </a:spcBef>
              <a:buNone/>
              <a:defRPr b="1" i="0" sz="700">
                <a:solidFill>
                  <a:schemeClr val="lt1"/>
                </a:solidFill>
                <a:latin typeface="Arial"/>
                <a:ea typeface="Arial"/>
                <a:cs typeface="Arial"/>
                <a:sym typeface="Arial"/>
              </a:defRPr>
            </a:lvl4pPr>
            <a:lvl5pPr indent="0" lvl="4" marL="0" algn="r">
              <a:spcBef>
                <a:spcPts val="0"/>
              </a:spcBef>
              <a:buNone/>
              <a:defRPr b="1" i="0" sz="700">
                <a:solidFill>
                  <a:schemeClr val="lt1"/>
                </a:solidFill>
                <a:latin typeface="Arial"/>
                <a:ea typeface="Arial"/>
                <a:cs typeface="Arial"/>
                <a:sym typeface="Arial"/>
              </a:defRPr>
            </a:lvl5pPr>
            <a:lvl6pPr indent="0" lvl="5" marL="0" algn="r">
              <a:spcBef>
                <a:spcPts val="0"/>
              </a:spcBef>
              <a:buNone/>
              <a:defRPr b="1" i="0" sz="700">
                <a:solidFill>
                  <a:schemeClr val="lt1"/>
                </a:solidFill>
                <a:latin typeface="Arial"/>
                <a:ea typeface="Arial"/>
                <a:cs typeface="Arial"/>
                <a:sym typeface="Arial"/>
              </a:defRPr>
            </a:lvl6pPr>
            <a:lvl7pPr indent="0" lvl="6" marL="0" algn="r">
              <a:spcBef>
                <a:spcPts val="0"/>
              </a:spcBef>
              <a:buNone/>
              <a:defRPr b="1" i="0" sz="700">
                <a:solidFill>
                  <a:schemeClr val="lt1"/>
                </a:solidFill>
                <a:latin typeface="Arial"/>
                <a:ea typeface="Arial"/>
                <a:cs typeface="Arial"/>
                <a:sym typeface="Arial"/>
              </a:defRPr>
            </a:lvl7pPr>
            <a:lvl8pPr indent="0" lvl="7" marL="0" algn="r">
              <a:spcBef>
                <a:spcPts val="0"/>
              </a:spcBef>
              <a:buNone/>
              <a:defRPr b="1" i="0" sz="700">
                <a:solidFill>
                  <a:schemeClr val="lt1"/>
                </a:solidFill>
                <a:latin typeface="Arial"/>
                <a:ea typeface="Arial"/>
                <a:cs typeface="Arial"/>
                <a:sym typeface="Arial"/>
              </a:defRPr>
            </a:lvl8pPr>
            <a:lvl9pPr indent="0" lvl="8" marL="0" algn="r">
              <a:spcBef>
                <a:spcPts val="0"/>
              </a:spcBef>
              <a:buNone/>
              <a:defRPr b="1" i="0" sz="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84" name="Google Shape;584;p101"/>
          <p:cNvSpPr txBox="1"/>
          <p:nvPr>
            <p:ph idx="1" type="body"/>
          </p:nvPr>
        </p:nvSpPr>
        <p:spPr>
          <a:xfrm>
            <a:off x="228600" y="2643617"/>
            <a:ext cx="8686800" cy="3033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1600"/>
              <a:buNone/>
              <a:defRPr b="0" i="0" sz="16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rgbClr val="888888"/>
              </a:buClr>
              <a:buSzPts val="1800"/>
              <a:buNone/>
              <a:defRPr sz="1800">
                <a:solidFill>
                  <a:srgbClr val="888888"/>
                </a:solidFill>
              </a:defRPr>
            </a:lvl2pPr>
            <a:lvl3pPr indent="-228600" lvl="2" marL="1371600" algn="l">
              <a:lnSpc>
                <a:spcPct val="90000"/>
              </a:lnSpc>
              <a:spcBef>
                <a:spcPts val="400"/>
              </a:spcBef>
              <a:spcAft>
                <a:spcPts val="0"/>
              </a:spcAft>
              <a:buClr>
                <a:srgbClr val="888888"/>
              </a:buClr>
              <a:buSzPts val="1600"/>
              <a:buNone/>
              <a:defRPr sz="1600">
                <a:solidFill>
                  <a:srgbClr val="888888"/>
                </a:solidFill>
              </a:defRPr>
            </a:lvl3pPr>
            <a:lvl4pPr indent="-228600" lvl="3" marL="1828800" algn="l">
              <a:lnSpc>
                <a:spcPct val="90000"/>
              </a:lnSpc>
              <a:spcBef>
                <a:spcPts val="400"/>
              </a:spcBef>
              <a:spcAft>
                <a:spcPts val="0"/>
              </a:spcAft>
              <a:buClr>
                <a:srgbClr val="888888"/>
              </a:buClr>
              <a:buSzPts val="1400"/>
              <a:buNone/>
              <a:defRPr sz="1400">
                <a:solidFill>
                  <a:srgbClr val="888888"/>
                </a:solidFill>
              </a:defRPr>
            </a:lvl4pPr>
            <a:lvl5pPr indent="-228600" lvl="4" marL="2286000" algn="l">
              <a:lnSpc>
                <a:spcPct val="90000"/>
              </a:lnSpc>
              <a:spcBef>
                <a:spcPts val="400"/>
              </a:spcBef>
              <a:spcAft>
                <a:spcPts val="0"/>
              </a:spcAft>
              <a:buClr>
                <a:srgbClr val="888888"/>
              </a:buClr>
              <a:buSzPts val="1400"/>
              <a:buNone/>
              <a:defRPr sz="1400">
                <a:solidFill>
                  <a:srgbClr val="888888"/>
                </a:solidFill>
              </a:defRPr>
            </a:lvl5pPr>
            <a:lvl6pPr indent="-228600" lvl="5" marL="2743200" algn="l">
              <a:lnSpc>
                <a:spcPct val="90000"/>
              </a:lnSpc>
              <a:spcBef>
                <a:spcPts val="400"/>
              </a:spcBef>
              <a:spcAft>
                <a:spcPts val="0"/>
              </a:spcAft>
              <a:buClr>
                <a:srgbClr val="888888"/>
              </a:buClr>
              <a:buSzPts val="1400"/>
              <a:buNone/>
              <a:defRPr sz="1400">
                <a:solidFill>
                  <a:srgbClr val="888888"/>
                </a:solidFill>
              </a:defRPr>
            </a:lvl6pPr>
            <a:lvl7pPr indent="-228600" lvl="6" marL="3200400" algn="l">
              <a:lnSpc>
                <a:spcPct val="90000"/>
              </a:lnSpc>
              <a:spcBef>
                <a:spcPts val="400"/>
              </a:spcBef>
              <a:spcAft>
                <a:spcPts val="0"/>
              </a:spcAft>
              <a:buClr>
                <a:srgbClr val="888888"/>
              </a:buClr>
              <a:buSzPts val="1400"/>
              <a:buNone/>
              <a:defRPr sz="1400">
                <a:solidFill>
                  <a:srgbClr val="888888"/>
                </a:solidFill>
              </a:defRPr>
            </a:lvl7pPr>
            <a:lvl8pPr indent="-228600" lvl="7" marL="3657600" algn="l">
              <a:lnSpc>
                <a:spcPct val="90000"/>
              </a:lnSpc>
              <a:spcBef>
                <a:spcPts val="400"/>
              </a:spcBef>
              <a:spcAft>
                <a:spcPts val="0"/>
              </a:spcAft>
              <a:buClr>
                <a:srgbClr val="888888"/>
              </a:buClr>
              <a:buSzPts val="1400"/>
              <a:buNone/>
              <a:defRPr sz="1400">
                <a:solidFill>
                  <a:srgbClr val="888888"/>
                </a:solidFill>
              </a:defRPr>
            </a:lvl8pPr>
            <a:lvl9pPr indent="-228600" lvl="8" marL="4114800" algn="l">
              <a:lnSpc>
                <a:spcPct val="90000"/>
              </a:lnSpc>
              <a:spcBef>
                <a:spcPts val="40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5" name="Shape 585"/>
        <p:cNvGrpSpPr/>
        <p:nvPr/>
      </p:nvGrpSpPr>
      <p:grpSpPr>
        <a:xfrm>
          <a:off x="0" y="0"/>
          <a:ext cx="0" cy="0"/>
          <a:chOff x="0" y="0"/>
          <a:chExt cx="0" cy="0"/>
        </a:xfrm>
      </p:grpSpPr>
      <p:sp>
        <p:nvSpPr>
          <p:cNvPr id="586" name="Google Shape;586;p10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7" name="Google Shape;587;p102"/>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88" name="Google Shape;588;p10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9" name="Google Shape;589;p10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0" name="Google Shape;590;p10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91" name="Shape 591"/>
        <p:cNvGrpSpPr/>
        <p:nvPr/>
      </p:nvGrpSpPr>
      <p:grpSpPr>
        <a:xfrm>
          <a:off x="0" y="0"/>
          <a:ext cx="0" cy="0"/>
          <a:chOff x="0" y="0"/>
          <a:chExt cx="0" cy="0"/>
        </a:xfrm>
      </p:grpSpPr>
      <p:sp>
        <p:nvSpPr>
          <p:cNvPr id="592" name="Google Shape;592;p10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93" name="Google Shape;593;p10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4" name="Google Shape;594;p10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5" name="Google Shape;595;p10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6" name="Google Shape;596;p10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97" name="Shape 597"/>
        <p:cNvGrpSpPr/>
        <p:nvPr/>
      </p:nvGrpSpPr>
      <p:grpSpPr>
        <a:xfrm>
          <a:off x="0" y="0"/>
          <a:ext cx="0" cy="0"/>
          <a:chOff x="0" y="0"/>
          <a:chExt cx="0" cy="0"/>
        </a:xfrm>
      </p:grpSpPr>
      <p:sp>
        <p:nvSpPr>
          <p:cNvPr id="598" name="Google Shape;598;p104"/>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99" name="Google Shape;599;p104"/>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600" name="Google Shape;600;p10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1" name="Google Shape;601;p10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2" name="Google Shape;602;p10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03" name="Shape 603"/>
        <p:cNvGrpSpPr/>
        <p:nvPr/>
      </p:nvGrpSpPr>
      <p:grpSpPr>
        <a:xfrm>
          <a:off x="0" y="0"/>
          <a:ext cx="0" cy="0"/>
          <a:chOff x="0" y="0"/>
          <a:chExt cx="0" cy="0"/>
        </a:xfrm>
      </p:grpSpPr>
      <p:sp>
        <p:nvSpPr>
          <p:cNvPr id="604" name="Google Shape;604;p10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05" name="Google Shape;605;p10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6" name="Google Shape;606;p10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7" name="Google Shape;607;p10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8" name="Google Shape;608;p10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9" name="Google Shape;609;p10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10" name="Shape 610"/>
        <p:cNvGrpSpPr/>
        <p:nvPr/>
      </p:nvGrpSpPr>
      <p:grpSpPr>
        <a:xfrm>
          <a:off x="0" y="0"/>
          <a:ext cx="0" cy="0"/>
          <a:chOff x="0" y="0"/>
          <a:chExt cx="0" cy="0"/>
        </a:xfrm>
      </p:grpSpPr>
      <p:sp>
        <p:nvSpPr>
          <p:cNvPr id="611" name="Google Shape;611;p10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12" name="Google Shape;612;p106"/>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613" name="Google Shape;613;p106"/>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4" name="Google Shape;614;p10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615" name="Google Shape;615;p106"/>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6" name="Google Shape;616;p10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7" name="Google Shape;617;p10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8" name="Google Shape;618;p10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157.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11" Type="http://schemas.openxmlformats.org/officeDocument/2006/relationships/theme" Target="../theme/theme14.xml"/><Relationship Id="rId10" Type="http://schemas.openxmlformats.org/officeDocument/2006/relationships/slideLayout" Target="../slideLayouts/slideLayout164.xml"/></Relationships>
</file>

<file path=ppt/slideMasters/_rels/slideMaster11.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165.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5" Type="http://schemas.openxmlformats.org/officeDocument/2006/relationships/slideLayout" Target="../slideLayouts/slideLayout167.xml"/><Relationship Id="rId6" Type="http://schemas.openxmlformats.org/officeDocument/2006/relationships/slideLayout" Target="../slideLayouts/slideLayout168.xml"/><Relationship Id="rId7" Type="http://schemas.openxmlformats.org/officeDocument/2006/relationships/slideLayout" Target="../slideLayouts/slideLayout169.xml"/><Relationship Id="rId8" Type="http://schemas.openxmlformats.org/officeDocument/2006/relationships/slideLayout" Target="../slideLayouts/slideLayout170.xml"/><Relationship Id="rId11" Type="http://schemas.openxmlformats.org/officeDocument/2006/relationships/slideLayout" Target="../slideLayouts/slideLayout173.xml"/><Relationship Id="rId10" Type="http://schemas.openxmlformats.org/officeDocument/2006/relationships/slideLayout" Target="../slideLayouts/slideLayout172.xml"/><Relationship Id="rId13" Type="http://schemas.openxmlformats.org/officeDocument/2006/relationships/slideLayout" Target="../slideLayouts/slideLayout175.xml"/><Relationship Id="rId12" Type="http://schemas.openxmlformats.org/officeDocument/2006/relationships/slideLayout" Target="../slideLayouts/slideLayout17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76.xml"/><Relationship Id="rId3" Type="http://schemas.openxmlformats.org/officeDocument/2006/relationships/slideLayout" Target="../slideLayouts/slideLayout177.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5" Type="http://schemas.openxmlformats.org/officeDocument/2006/relationships/slideLayout" Target="../slideLayouts/slideLayout179.xml"/><Relationship Id="rId6" Type="http://schemas.openxmlformats.org/officeDocument/2006/relationships/slideLayout" Target="../slideLayouts/slideLayout180.xml"/><Relationship Id="rId7" Type="http://schemas.openxmlformats.org/officeDocument/2006/relationships/slideLayout" Target="../slideLayouts/slideLayout181.xml"/><Relationship Id="rId8" Type="http://schemas.openxmlformats.org/officeDocument/2006/relationships/slideLayout" Target="../slideLayouts/slideLayout182.xml"/><Relationship Id="rId11" Type="http://schemas.openxmlformats.org/officeDocument/2006/relationships/slideLayout" Target="../slideLayouts/slideLayout185.xml"/><Relationship Id="rId10" Type="http://schemas.openxmlformats.org/officeDocument/2006/relationships/slideLayout" Target="../slideLayouts/slideLayout184.xml"/><Relationship Id="rId12" Type="http://schemas.openxmlformats.org/officeDocument/2006/relationships/theme" Target="../theme/theme15.xml"/></Relationships>
</file>

<file path=ppt/slideMasters/_rels/slideMaster13.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86.xml"/><Relationship Id="rId3" Type="http://schemas.openxmlformats.org/officeDocument/2006/relationships/slideLayout" Target="../slideLayouts/slideLayout187.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5" Type="http://schemas.openxmlformats.org/officeDocument/2006/relationships/slideLayout" Target="../slideLayouts/slideLayout189.xml"/><Relationship Id="rId6" Type="http://schemas.openxmlformats.org/officeDocument/2006/relationships/slideLayout" Target="../slideLayouts/slideLayout190.xml"/><Relationship Id="rId7" Type="http://schemas.openxmlformats.org/officeDocument/2006/relationships/slideLayout" Target="../slideLayouts/slideLayout191.xml"/><Relationship Id="rId8" Type="http://schemas.openxmlformats.org/officeDocument/2006/relationships/slideLayout" Target="../slideLayouts/slideLayout192.xml"/><Relationship Id="rId10" Type="http://schemas.openxmlformats.org/officeDocument/2006/relationships/theme" Target="../theme/theme7.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slideLayout" Target="../slideLayouts/slideLayout195.xml"/><Relationship Id="rId3" Type="http://schemas.openxmlformats.org/officeDocument/2006/relationships/slideLayout" Target="../slideLayouts/slideLayout196.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5" Type="http://schemas.openxmlformats.org/officeDocument/2006/relationships/slideLayout" Target="../slideLayouts/slideLayout198.xml"/><Relationship Id="rId6" Type="http://schemas.openxmlformats.org/officeDocument/2006/relationships/slideLayout" Target="../slideLayouts/slideLayout199.xml"/><Relationship Id="rId7" Type="http://schemas.openxmlformats.org/officeDocument/2006/relationships/slideLayout" Target="../slideLayouts/slideLayout200.xml"/><Relationship Id="rId8" Type="http://schemas.openxmlformats.org/officeDocument/2006/relationships/slideLayout" Target="../slideLayouts/slideLayout201.xml"/><Relationship Id="rId11" Type="http://schemas.openxmlformats.org/officeDocument/2006/relationships/slideLayout" Target="../slideLayouts/slideLayout204.xml"/><Relationship Id="rId10" Type="http://schemas.openxmlformats.org/officeDocument/2006/relationships/slideLayout" Target="../slideLayouts/slideLayout203.xml"/><Relationship Id="rId13" Type="http://schemas.openxmlformats.org/officeDocument/2006/relationships/theme" Target="../theme/theme9.xml"/><Relationship Id="rId12"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1.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theme" Target="../theme/theme3.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5" Type="http://schemas.openxmlformats.org/officeDocument/2006/relationships/slideLayout" Target="../slideLayouts/slideLayout34.xml"/><Relationship Id="rId6" Type="http://schemas.openxmlformats.org/officeDocument/2006/relationships/slideLayout" Target="../slideLayouts/slideLayout35.xml"/><Relationship Id="rId18" Type="http://schemas.openxmlformats.org/officeDocument/2006/relationships/theme" Target="../theme/theme4.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66.xml"/><Relationship Id="rId22" Type="http://schemas.openxmlformats.org/officeDocument/2006/relationships/slideLayout" Target="../slideLayouts/slideLayout68.xml"/><Relationship Id="rId21" Type="http://schemas.openxmlformats.org/officeDocument/2006/relationships/slideLayout" Target="../slideLayouts/slideLayout67.xml"/><Relationship Id="rId24" Type="http://schemas.openxmlformats.org/officeDocument/2006/relationships/slideLayout" Target="../slideLayouts/slideLayout70.xml"/><Relationship Id="rId23" Type="http://schemas.openxmlformats.org/officeDocument/2006/relationships/slideLayout" Target="../slideLayouts/slideLayout69.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26" Type="http://schemas.openxmlformats.org/officeDocument/2006/relationships/slideLayout" Target="../slideLayouts/slideLayout72.xml"/><Relationship Id="rId25" Type="http://schemas.openxmlformats.org/officeDocument/2006/relationships/slideLayout" Target="../slideLayouts/slideLayout71.xml"/><Relationship Id="rId28" Type="http://schemas.openxmlformats.org/officeDocument/2006/relationships/slideLayout" Target="../slideLayouts/slideLayout74.xml"/><Relationship Id="rId27" Type="http://schemas.openxmlformats.org/officeDocument/2006/relationships/slideLayout" Target="../slideLayouts/slideLayout73.xml"/><Relationship Id="rId5" Type="http://schemas.openxmlformats.org/officeDocument/2006/relationships/slideLayout" Target="../slideLayouts/slideLayout51.xml"/><Relationship Id="rId6" Type="http://schemas.openxmlformats.org/officeDocument/2006/relationships/slideLayout" Target="../slideLayouts/slideLayout52.xml"/><Relationship Id="rId29" Type="http://schemas.openxmlformats.org/officeDocument/2006/relationships/slideLayout" Target="../slideLayouts/slideLayout75.xml"/><Relationship Id="rId7" Type="http://schemas.openxmlformats.org/officeDocument/2006/relationships/slideLayout" Target="../slideLayouts/slideLayout53.xml"/><Relationship Id="rId8" Type="http://schemas.openxmlformats.org/officeDocument/2006/relationships/slideLayout" Target="../slideLayouts/slideLayout54.xml"/><Relationship Id="rId30" Type="http://schemas.openxmlformats.org/officeDocument/2006/relationships/theme" Target="../theme/theme2.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5" Type="http://schemas.openxmlformats.org/officeDocument/2006/relationships/slideLayout" Target="../slideLayouts/slideLayout61.xml"/><Relationship Id="rId14" Type="http://schemas.openxmlformats.org/officeDocument/2006/relationships/slideLayout" Target="../slideLayouts/slideLayout60.xml"/><Relationship Id="rId17" Type="http://schemas.openxmlformats.org/officeDocument/2006/relationships/slideLayout" Target="../slideLayouts/slideLayout63.xml"/><Relationship Id="rId16" Type="http://schemas.openxmlformats.org/officeDocument/2006/relationships/slideLayout" Target="../slideLayouts/slideLayout62.xml"/><Relationship Id="rId19" Type="http://schemas.openxmlformats.org/officeDocument/2006/relationships/slideLayout" Target="../slideLayouts/slideLayout65.xml"/><Relationship Id="rId18"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9" Type="http://schemas.openxmlformats.org/officeDocument/2006/relationships/slideLayout" Target="../slideLayouts/slideLayout84.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11" Type="http://schemas.openxmlformats.org/officeDocument/2006/relationships/slideLayout" Target="../slideLayouts/slideLayout86.xml"/><Relationship Id="rId10" Type="http://schemas.openxmlformats.org/officeDocument/2006/relationships/slideLayout" Target="../slideLayouts/slideLayout85.xml"/><Relationship Id="rId13" Type="http://schemas.openxmlformats.org/officeDocument/2006/relationships/slideLayout" Target="../slideLayouts/slideLayout88.xml"/><Relationship Id="rId12" Type="http://schemas.openxmlformats.org/officeDocument/2006/relationships/slideLayout" Target="../slideLayouts/slideLayout87.xml"/><Relationship Id="rId15" Type="http://schemas.openxmlformats.org/officeDocument/2006/relationships/slideLayout" Target="../slideLayouts/slideLayout90.xml"/><Relationship Id="rId14" Type="http://schemas.openxmlformats.org/officeDocument/2006/relationships/slideLayout" Target="../slideLayouts/slideLayout89.xml"/><Relationship Id="rId17" Type="http://schemas.openxmlformats.org/officeDocument/2006/relationships/theme" Target="../theme/theme8.xml"/><Relationship Id="rId16"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20" Type="http://schemas.openxmlformats.org/officeDocument/2006/relationships/theme" Target="../theme/theme6.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11" Type="http://schemas.openxmlformats.org/officeDocument/2006/relationships/slideLayout" Target="../slideLayouts/slideLayout102.xml"/><Relationship Id="rId10" Type="http://schemas.openxmlformats.org/officeDocument/2006/relationships/slideLayout" Target="../slideLayouts/slideLayout101.xml"/><Relationship Id="rId13" Type="http://schemas.openxmlformats.org/officeDocument/2006/relationships/slideLayout" Target="../slideLayouts/slideLayout104.xml"/><Relationship Id="rId12" Type="http://schemas.openxmlformats.org/officeDocument/2006/relationships/slideLayout" Target="../slideLayouts/slideLayout103.xml"/><Relationship Id="rId15" Type="http://schemas.openxmlformats.org/officeDocument/2006/relationships/slideLayout" Target="../slideLayouts/slideLayout106.xml"/><Relationship Id="rId14" Type="http://schemas.openxmlformats.org/officeDocument/2006/relationships/slideLayout" Target="../slideLayouts/slideLayout105.xml"/><Relationship Id="rId17" Type="http://schemas.openxmlformats.org/officeDocument/2006/relationships/slideLayout" Target="../slideLayouts/slideLayout108.xml"/><Relationship Id="rId16" Type="http://schemas.openxmlformats.org/officeDocument/2006/relationships/slideLayout" Target="../slideLayouts/slideLayout107.xml"/><Relationship Id="rId19" Type="http://schemas.openxmlformats.org/officeDocument/2006/relationships/slideLayout" Target="../slideLayouts/slideLayout110.xml"/><Relationship Id="rId18" Type="http://schemas.openxmlformats.org/officeDocument/2006/relationships/slideLayout" Target="../slideLayouts/slideLayout109.xml"/></Relationships>
</file>

<file path=ppt/slideMasters/_rels/slideMaster8.xml.rels><?xml version="1.0" encoding="UTF-8" standalone="yes"?><Relationships xmlns="http://schemas.openxmlformats.org/package/2006/relationships"><Relationship Id="rId20" Type="http://schemas.openxmlformats.org/officeDocument/2006/relationships/slideLayout" Target="../slideLayouts/slideLayout130.xml"/><Relationship Id="rId22" Type="http://schemas.openxmlformats.org/officeDocument/2006/relationships/slideLayout" Target="../slideLayouts/slideLayout132.xml"/><Relationship Id="rId21" Type="http://schemas.openxmlformats.org/officeDocument/2006/relationships/slideLayout" Target="../slideLayouts/slideLayout131.xml"/><Relationship Id="rId24" Type="http://schemas.openxmlformats.org/officeDocument/2006/relationships/slideLayout" Target="../slideLayouts/slideLayout134.xml"/><Relationship Id="rId23" Type="http://schemas.openxmlformats.org/officeDocument/2006/relationships/slideLayout" Target="../slideLayouts/slideLayout133.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26" Type="http://schemas.openxmlformats.org/officeDocument/2006/relationships/slideLayout" Target="../slideLayouts/slideLayout136.xml"/><Relationship Id="rId25" Type="http://schemas.openxmlformats.org/officeDocument/2006/relationships/slideLayout" Target="../slideLayouts/slideLayout135.xml"/><Relationship Id="rId28" Type="http://schemas.openxmlformats.org/officeDocument/2006/relationships/slideLayout" Target="../slideLayouts/slideLayout138.xml"/><Relationship Id="rId27" Type="http://schemas.openxmlformats.org/officeDocument/2006/relationships/slideLayout" Target="../slideLayouts/slideLayout137.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29" Type="http://schemas.openxmlformats.org/officeDocument/2006/relationships/slideLayout" Target="../slideLayouts/slideLayout139.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30" Type="http://schemas.openxmlformats.org/officeDocument/2006/relationships/theme" Target="../theme/theme5.xml"/><Relationship Id="rId11" Type="http://schemas.openxmlformats.org/officeDocument/2006/relationships/slideLayout" Target="../slideLayouts/slideLayout121.xml"/><Relationship Id="rId10" Type="http://schemas.openxmlformats.org/officeDocument/2006/relationships/slideLayout" Target="../slideLayouts/slideLayout120.xml"/><Relationship Id="rId13" Type="http://schemas.openxmlformats.org/officeDocument/2006/relationships/slideLayout" Target="../slideLayouts/slideLayout123.xml"/><Relationship Id="rId12" Type="http://schemas.openxmlformats.org/officeDocument/2006/relationships/slideLayout" Target="../slideLayouts/slideLayout122.xml"/><Relationship Id="rId15" Type="http://schemas.openxmlformats.org/officeDocument/2006/relationships/slideLayout" Target="../slideLayouts/slideLayout125.xml"/><Relationship Id="rId14" Type="http://schemas.openxmlformats.org/officeDocument/2006/relationships/slideLayout" Target="../slideLayouts/slideLayout124.xml"/><Relationship Id="rId17" Type="http://schemas.openxmlformats.org/officeDocument/2006/relationships/slideLayout" Target="../slideLayouts/slideLayout127.xml"/><Relationship Id="rId16" Type="http://schemas.openxmlformats.org/officeDocument/2006/relationships/slideLayout" Target="../slideLayouts/slideLayout126.xml"/><Relationship Id="rId19" Type="http://schemas.openxmlformats.org/officeDocument/2006/relationships/slideLayout" Target="../slideLayouts/slideLayout129.xml"/><Relationship Id="rId18" Type="http://schemas.openxmlformats.org/officeDocument/2006/relationships/slideLayout" Target="../slideLayouts/slideLayout12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11" Type="http://schemas.openxmlformats.org/officeDocument/2006/relationships/slideLayout" Target="../slideLayouts/slideLayout150.xml"/><Relationship Id="rId10" Type="http://schemas.openxmlformats.org/officeDocument/2006/relationships/slideLayout" Target="../slideLayouts/slideLayout149.xml"/><Relationship Id="rId13" Type="http://schemas.openxmlformats.org/officeDocument/2006/relationships/slideLayout" Target="../slideLayouts/slideLayout152.xml"/><Relationship Id="rId12" Type="http://schemas.openxmlformats.org/officeDocument/2006/relationships/slideLayout" Target="../slideLayouts/slideLayout151.xml"/><Relationship Id="rId15" Type="http://schemas.openxmlformats.org/officeDocument/2006/relationships/slideLayout" Target="../slideLayouts/slideLayout154.xml"/><Relationship Id="rId14" Type="http://schemas.openxmlformats.org/officeDocument/2006/relationships/slideLayout" Target="../slideLayouts/slideLayout153.xml"/><Relationship Id="rId17" Type="http://schemas.openxmlformats.org/officeDocument/2006/relationships/slideLayout" Target="../slideLayouts/slideLayout156.xml"/><Relationship Id="rId16" Type="http://schemas.openxmlformats.org/officeDocument/2006/relationships/slideLayout" Target="../slideLayouts/slideLayout155.xml"/><Relationship Id="rId18" Type="http://schemas.openxmlformats.org/officeDocument/2006/relationships/theme" Target="../theme/theme1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2" name="Shape 982"/>
        <p:cNvGrpSpPr/>
        <p:nvPr/>
      </p:nvGrpSpPr>
      <p:grpSpPr>
        <a:xfrm>
          <a:off x="0" y="0"/>
          <a:ext cx="0" cy="0"/>
          <a:chOff x="0" y="0"/>
          <a:chExt cx="0" cy="0"/>
        </a:xfrm>
      </p:grpSpPr>
      <p:pic>
        <p:nvPicPr>
          <p:cNvPr id="983" name="Google Shape;983;p166"/>
          <p:cNvPicPr preferRelativeResize="0"/>
          <p:nvPr/>
        </p:nvPicPr>
        <p:blipFill rotWithShape="1">
          <a:blip r:embed="rId1">
            <a:alphaModFix/>
          </a:blip>
          <a:srcRect b="0" l="0" r="0" t="0"/>
          <a:stretch/>
        </p:blipFill>
        <p:spPr>
          <a:xfrm>
            <a:off x="8017328" y="4709732"/>
            <a:ext cx="936171" cy="325789"/>
          </a:xfrm>
          <a:prstGeom prst="rect">
            <a:avLst/>
          </a:prstGeom>
          <a:noFill/>
          <a:ln>
            <a:noFill/>
          </a:ln>
        </p:spPr>
      </p:pic>
      <p:sp>
        <p:nvSpPr>
          <p:cNvPr id="984" name="Google Shape;984;p166"/>
          <p:cNvSpPr/>
          <p:nvPr/>
        </p:nvSpPr>
        <p:spPr>
          <a:xfrm>
            <a:off x="0" y="4629150"/>
            <a:ext cx="9141900" cy="514500"/>
          </a:xfrm>
          <a:prstGeom prst="rect">
            <a:avLst/>
          </a:prstGeom>
          <a:solidFill>
            <a:srgbClr val="004986">
              <a:alpha val="600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85" name="Google Shape;985;p166"/>
          <p:cNvSpPr txBox="1"/>
          <p:nvPr/>
        </p:nvSpPr>
        <p:spPr>
          <a:xfrm>
            <a:off x="2624138" y="4781905"/>
            <a:ext cx="38958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fld id="{00000000-1234-1234-1234-123412341234}" type="slidenum">
              <a:rPr b="0" i="0" lang="en" sz="900" u="none" cap="none" strike="noStrike">
                <a:solidFill>
                  <a:schemeClr val="lt1"/>
                </a:solidFill>
                <a:latin typeface="Calibri"/>
                <a:ea typeface="Calibri"/>
                <a:cs typeface="Calibri"/>
                <a:sym typeface="Calibri"/>
              </a:rPr>
              <a:t>‹#›</a:t>
            </a:fld>
            <a:endParaRPr b="0" i="0" sz="900" u="none" cap="none" strike="noStrike">
              <a:solidFill>
                <a:schemeClr val="lt1"/>
              </a:solidFill>
              <a:latin typeface="Calibri"/>
              <a:ea typeface="Calibri"/>
              <a:cs typeface="Calibri"/>
              <a:sym typeface="Calibri"/>
            </a:endParaRPr>
          </a:p>
        </p:txBody>
      </p:sp>
      <p:sp>
        <p:nvSpPr>
          <p:cNvPr id="986" name="Google Shape;986;p166"/>
          <p:cNvSpPr txBox="1"/>
          <p:nvPr>
            <p:ph type="title"/>
          </p:nvPr>
        </p:nvSpPr>
        <p:spPr>
          <a:xfrm>
            <a:off x="686943" y="205740"/>
            <a:ext cx="7770000" cy="548400"/>
          </a:xfrm>
          <a:prstGeom prst="rect">
            <a:avLst/>
          </a:prstGeom>
          <a:noFill/>
          <a:ln>
            <a:noFill/>
          </a:ln>
        </p:spPr>
        <p:txBody>
          <a:bodyPr anchorCtr="0" anchor="ctr" bIns="34275" lIns="68575" spcFirstLastPara="1" rIns="68575" wrap="square" tIns="34275">
            <a:noAutofit/>
          </a:bodyPr>
          <a:lstStyle>
            <a:lvl1pPr lvl="0" marR="0" algn="l">
              <a:lnSpc>
                <a:spcPct val="90000"/>
              </a:lnSpc>
              <a:spcBef>
                <a:spcPts val="0"/>
              </a:spcBef>
              <a:spcAft>
                <a:spcPts val="0"/>
              </a:spcAft>
              <a:buClr>
                <a:srgbClr val="004986"/>
              </a:buClr>
              <a:buSzPts val="2400"/>
              <a:buFont typeface="Calibri"/>
              <a:buNone/>
              <a:defRPr b="0" i="0" sz="2400" u="none" cap="none" strike="noStrike">
                <a:solidFill>
                  <a:srgbClr val="004986"/>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pic>
        <p:nvPicPr>
          <p:cNvPr descr="A picture containing drawing&#10;&#10;Description automatically generated" id="987" name="Google Shape;987;p166"/>
          <p:cNvPicPr preferRelativeResize="0"/>
          <p:nvPr/>
        </p:nvPicPr>
        <p:blipFill rotWithShape="1">
          <a:blip r:embed="rId2">
            <a:alphaModFix/>
          </a:blip>
          <a:srcRect b="0" l="0" r="0" t="0"/>
          <a:stretch/>
        </p:blipFill>
        <p:spPr>
          <a:xfrm>
            <a:off x="7952012" y="4703449"/>
            <a:ext cx="1124387" cy="437261"/>
          </a:xfrm>
          <a:prstGeom prst="rect">
            <a:avLst/>
          </a:prstGeom>
          <a:noFill/>
          <a:ln>
            <a:noFill/>
          </a:ln>
        </p:spPr>
      </p:pic>
      <p:graphicFrame>
        <p:nvGraphicFramePr>
          <p:cNvPr id="988" name="Google Shape;988;p166"/>
          <p:cNvGraphicFramePr/>
          <p:nvPr/>
        </p:nvGraphicFramePr>
        <p:xfrm>
          <a:off x="686943" y="971549"/>
          <a:ext cx="3000000" cy="3000000"/>
        </p:xfrm>
        <a:graphic>
          <a:graphicData uri="http://schemas.openxmlformats.org/drawingml/2006/table">
            <a:tbl>
              <a:tblPr bandRow="1" firstRow="1">
                <a:noFill/>
                <a:tableStyleId>{CF6756A2-3A6A-4643-98BC-87DE64D013B1}</a:tableStyleId>
              </a:tblPr>
              <a:tblGrid>
                <a:gridCol w="1295025"/>
                <a:gridCol w="1295025"/>
                <a:gridCol w="1295025"/>
                <a:gridCol w="1295025"/>
                <a:gridCol w="1295025"/>
                <a:gridCol w="1295025"/>
              </a:tblGrid>
              <a:tr h="3404525">
                <a:tc>
                  <a:txBody>
                    <a:bodyPr/>
                    <a:lstStyle/>
                    <a:p>
                      <a:pPr indent="0" lvl="0" marL="0" marR="0" rtl="0" algn="l">
                        <a:spcBef>
                          <a:spcPts val="0"/>
                        </a:spcBef>
                        <a:spcAft>
                          <a:spcPts val="0"/>
                        </a:spcAft>
                        <a:buNone/>
                      </a:pPr>
                      <a:r>
                        <a:t/>
                      </a:r>
                      <a:endParaRPr sz="1400"/>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400"/>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400"/>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400"/>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400"/>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400"/>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 accent1="accent1" accent2="accent2" accent3="accent3" accent4="accent4" accent5="accent5" accent6="accent6" bg1="lt1" bg2="dk2" tx1="dk1" tx2="lt2" folHlink="folHlink" hlink="hlink"/>
  <p:sldLayoutIdLst>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9" name="Shape 1019"/>
        <p:cNvGrpSpPr/>
        <p:nvPr/>
      </p:nvGrpSpPr>
      <p:grpSpPr>
        <a:xfrm>
          <a:off x="0" y="0"/>
          <a:ext cx="0" cy="0"/>
          <a:chOff x="0" y="0"/>
          <a:chExt cx="0" cy="0"/>
        </a:xfrm>
      </p:grpSpPr>
      <p:pic>
        <p:nvPicPr>
          <p:cNvPr id="1020" name="Google Shape;1020;p175"/>
          <p:cNvPicPr preferRelativeResize="0"/>
          <p:nvPr/>
        </p:nvPicPr>
        <p:blipFill rotWithShape="1">
          <a:blip r:embed="rId1">
            <a:alphaModFix/>
          </a:blip>
          <a:srcRect b="0" l="0" r="0" t="0"/>
          <a:stretch/>
        </p:blipFill>
        <p:spPr>
          <a:xfrm>
            <a:off x="8017328" y="4709732"/>
            <a:ext cx="936171" cy="325789"/>
          </a:xfrm>
          <a:prstGeom prst="rect">
            <a:avLst/>
          </a:prstGeom>
          <a:noFill/>
          <a:ln>
            <a:noFill/>
          </a:ln>
        </p:spPr>
      </p:pic>
      <p:sp>
        <p:nvSpPr>
          <p:cNvPr id="1021" name="Google Shape;1021;p175"/>
          <p:cNvSpPr/>
          <p:nvPr/>
        </p:nvSpPr>
        <p:spPr>
          <a:xfrm>
            <a:off x="0" y="4629150"/>
            <a:ext cx="9141900" cy="514500"/>
          </a:xfrm>
          <a:prstGeom prst="rect">
            <a:avLst/>
          </a:prstGeom>
          <a:solidFill>
            <a:srgbClr val="004986">
              <a:alpha val="600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022" name="Google Shape;1022;p175"/>
          <p:cNvSpPr txBox="1"/>
          <p:nvPr/>
        </p:nvSpPr>
        <p:spPr>
          <a:xfrm>
            <a:off x="2624138" y="4781905"/>
            <a:ext cx="38958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fld id="{00000000-1234-1234-1234-123412341234}" type="slidenum">
              <a:rPr b="0" i="0" lang="en" sz="900" u="none" cap="none" strike="noStrike">
                <a:solidFill>
                  <a:schemeClr val="lt1"/>
                </a:solidFill>
                <a:latin typeface="Calibri"/>
                <a:ea typeface="Calibri"/>
                <a:cs typeface="Calibri"/>
                <a:sym typeface="Calibri"/>
              </a:rPr>
              <a:t>‹#›</a:t>
            </a:fld>
            <a:endParaRPr b="0" i="0" sz="900" u="none" cap="none" strike="noStrike">
              <a:solidFill>
                <a:schemeClr val="lt1"/>
              </a:solidFill>
              <a:latin typeface="Calibri"/>
              <a:ea typeface="Calibri"/>
              <a:cs typeface="Calibri"/>
              <a:sym typeface="Calibri"/>
            </a:endParaRPr>
          </a:p>
        </p:txBody>
      </p:sp>
      <p:sp>
        <p:nvSpPr>
          <p:cNvPr id="1023" name="Google Shape;1023;p175"/>
          <p:cNvSpPr txBox="1"/>
          <p:nvPr>
            <p:ph type="title"/>
          </p:nvPr>
        </p:nvSpPr>
        <p:spPr>
          <a:xfrm>
            <a:off x="686943" y="205740"/>
            <a:ext cx="7770000" cy="548400"/>
          </a:xfrm>
          <a:prstGeom prst="rect">
            <a:avLst/>
          </a:prstGeom>
          <a:noFill/>
          <a:ln>
            <a:noFill/>
          </a:ln>
        </p:spPr>
        <p:txBody>
          <a:bodyPr anchorCtr="0" anchor="ctr" bIns="34275" lIns="68575" spcFirstLastPara="1" rIns="68575" wrap="square" tIns="34275">
            <a:noAutofit/>
          </a:bodyPr>
          <a:lstStyle>
            <a:lvl1pPr lvl="0" marR="0" algn="l">
              <a:lnSpc>
                <a:spcPct val="90000"/>
              </a:lnSpc>
              <a:spcBef>
                <a:spcPts val="0"/>
              </a:spcBef>
              <a:spcAft>
                <a:spcPts val="0"/>
              </a:spcAft>
              <a:buClr>
                <a:srgbClr val="004986"/>
              </a:buClr>
              <a:buSzPts val="2400"/>
              <a:buFont typeface="Calibri"/>
              <a:buNone/>
              <a:defRPr b="0" i="0" sz="2400" u="none" cap="none" strike="noStrike">
                <a:solidFill>
                  <a:srgbClr val="004986"/>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pic>
        <p:nvPicPr>
          <p:cNvPr descr="A picture containing drawing&#10;&#10;Description automatically generated" id="1024" name="Google Shape;1024;p175"/>
          <p:cNvPicPr preferRelativeResize="0"/>
          <p:nvPr/>
        </p:nvPicPr>
        <p:blipFill rotWithShape="1">
          <a:blip r:embed="rId2">
            <a:alphaModFix/>
          </a:blip>
          <a:srcRect b="0" l="0" r="0" t="0"/>
          <a:stretch/>
        </p:blipFill>
        <p:spPr>
          <a:xfrm>
            <a:off x="7952012" y="4703449"/>
            <a:ext cx="1124387" cy="437261"/>
          </a:xfrm>
          <a:prstGeom prst="rect">
            <a:avLst/>
          </a:prstGeom>
          <a:noFill/>
          <a:ln>
            <a:noFill/>
          </a:ln>
        </p:spPr>
      </p:pic>
      <p:graphicFrame>
        <p:nvGraphicFramePr>
          <p:cNvPr id="1025" name="Google Shape;1025;p175"/>
          <p:cNvGraphicFramePr/>
          <p:nvPr/>
        </p:nvGraphicFramePr>
        <p:xfrm>
          <a:off x="686943" y="971549"/>
          <a:ext cx="3000000" cy="3000000"/>
        </p:xfrm>
        <a:graphic>
          <a:graphicData uri="http://schemas.openxmlformats.org/drawingml/2006/table">
            <a:tbl>
              <a:tblPr bandRow="1" firstRow="1">
                <a:noFill/>
                <a:tableStyleId>{CF6756A2-3A6A-4643-98BC-87DE64D013B1}</a:tableStyleId>
              </a:tblPr>
              <a:tblGrid>
                <a:gridCol w="1295025"/>
                <a:gridCol w="1295025"/>
                <a:gridCol w="1295025"/>
                <a:gridCol w="1295025"/>
                <a:gridCol w="1295025"/>
                <a:gridCol w="1295025"/>
              </a:tblGrid>
              <a:tr h="3404525">
                <a:tc>
                  <a:txBody>
                    <a:bodyPr/>
                    <a:lstStyle/>
                    <a:p>
                      <a:pPr indent="0" lvl="0" marL="0" marR="0" rtl="0" algn="l">
                        <a:spcBef>
                          <a:spcPts val="0"/>
                        </a:spcBef>
                        <a:spcAft>
                          <a:spcPts val="0"/>
                        </a:spcAft>
                        <a:buNone/>
                      </a:pPr>
                      <a:r>
                        <a:t/>
                      </a:r>
                      <a:endParaRPr sz="1400"/>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400"/>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400"/>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400"/>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400"/>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sz="1400"/>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 accent1="accent1" accent2="accent2" accent3="accent3" accent4="accent4" accent5="accent5" accent6="accent6" bg1="lt1" bg2="dk2" tx1="dk1" tx2="lt2" folHlink="folHlink" hlink="hlink"/>
  <p:sldLayoutIdLst>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3" name="Shape 1073"/>
        <p:cNvGrpSpPr/>
        <p:nvPr/>
      </p:nvGrpSpPr>
      <p:grpSpPr>
        <a:xfrm>
          <a:off x="0" y="0"/>
          <a:ext cx="0" cy="0"/>
          <a:chOff x="0" y="0"/>
          <a:chExt cx="0" cy="0"/>
        </a:xfrm>
      </p:grpSpPr>
      <p:sp>
        <p:nvSpPr>
          <p:cNvPr id="1074" name="Google Shape;1074;p187"/>
          <p:cNvSpPr txBox="1"/>
          <p:nvPr/>
        </p:nvSpPr>
        <p:spPr>
          <a:xfrm>
            <a:off x="6566687" y="4787818"/>
            <a:ext cx="2421249" cy="237744"/>
          </a:xfrm>
          <a:prstGeom prst="rect">
            <a:avLst/>
          </a:prstGeom>
          <a:noFill/>
          <a:ln>
            <a:noFill/>
          </a:ln>
        </p:spPr>
        <p:txBody>
          <a:bodyPr anchorCtr="0" anchor="b" bIns="34275" lIns="68575" spcFirstLastPara="1" rIns="68575" wrap="square" tIns="34275">
            <a:normAutofit/>
          </a:bodyPr>
          <a:lstStyle/>
          <a:p>
            <a:pPr indent="0" lvl="0" marL="0" marR="0" rtl="0" algn="r">
              <a:lnSpc>
                <a:spcPct val="90000"/>
              </a:lnSpc>
              <a:spcBef>
                <a:spcPts val="0"/>
              </a:spcBef>
              <a:spcAft>
                <a:spcPts val="0"/>
              </a:spcAft>
              <a:buClr>
                <a:schemeClr val="accent6"/>
              </a:buClr>
              <a:buSzPts val="800"/>
              <a:buFont typeface="Arial"/>
              <a:buNone/>
            </a:pPr>
            <a:fld id="{00000000-1234-1234-1234-123412341234}" type="slidenum">
              <a:rPr b="0" i="0" lang="en" sz="800" u="none" cap="none" strike="noStrike">
                <a:solidFill>
                  <a:schemeClr val="accent6"/>
                </a:solidFill>
                <a:latin typeface="Arial"/>
                <a:ea typeface="Arial"/>
                <a:cs typeface="Arial"/>
                <a:sym typeface="Arial"/>
              </a:rPr>
              <a:t>‹#›</a:t>
            </a:fld>
            <a:r>
              <a:rPr b="0" i="0" lang="en" sz="800" u="none" cap="none" strike="noStrike">
                <a:solidFill>
                  <a:schemeClr val="dk1"/>
                </a:solidFill>
                <a:latin typeface="Arial"/>
                <a:ea typeface="Arial"/>
                <a:cs typeface="Arial"/>
                <a:sym typeface="Arial"/>
              </a:rPr>
              <a:t> </a:t>
            </a:r>
            <a:endParaRPr sz="1100"/>
          </a:p>
        </p:txBody>
      </p:sp>
      <p:sp>
        <p:nvSpPr>
          <p:cNvPr id="1075" name="Google Shape;1075;p187"/>
          <p:cNvSpPr txBox="1"/>
          <p:nvPr/>
        </p:nvSpPr>
        <p:spPr>
          <a:xfrm>
            <a:off x="949435" y="4817602"/>
            <a:ext cx="7778929" cy="224263"/>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accent6"/>
              </a:buClr>
              <a:buSzPts val="800"/>
              <a:buFont typeface="Arial"/>
              <a:buNone/>
            </a:pPr>
            <a:r>
              <a:rPr b="0" i="0" lang="en" sz="800" u="none" cap="none" strike="noStrike">
                <a:solidFill>
                  <a:schemeClr val="accent6"/>
                </a:solidFill>
                <a:latin typeface="Arial"/>
                <a:ea typeface="Arial"/>
                <a:cs typeface="Arial"/>
                <a:sym typeface="Arial"/>
              </a:rPr>
              <a:t>Department or Presentation Title	</a:t>
            </a:r>
            <a:endParaRPr sz="1100"/>
          </a:p>
        </p:txBody>
      </p:sp>
      <p:cxnSp>
        <p:nvCxnSpPr>
          <p:cNvPr id="1076" name="Google Shape;1076;p187"/>
          <p:cNvCxnSpPr/>
          <p:nvPr/>
        </p:nvCxnSpPr>
        <p:spPr>
          <a:xfrm flipH="1">
            <a:off x="235819" y="4715969"/>
            <a:ext cx="8672363" cy="8890"/>
          </a:xfrm>
          <a:prstGeom prst="straightConnector1">
            <a:avLst/>
          </a:prstGeom>
          <a:noFill/>
          <a:ln cap="flat" cmpd="sng" w="9525">
            <a:solidFill>
              <a:srgbClr val="DADADA"/>
            </a:solidFill>
            <a:prstDash val="solid"/>
            <a:miter lim="800000"/>
            <a:headEnd len="sm" w="sm" type="none"/>
            <a:tailEnd len="sm" w="sm" type="none"/>
          </a:ln>
        </p:spPr>
      </p:cxnSp>
      <p:pic>
        <p:nvPicPr>
          <p:cNvPr descr="A yellow and blue text&#10;&#10;Description automatically generated" id="1077" name="Google Shape;1077;p187"/>
          <p:cNvPicPr preferRelativeResize="0"/>
          <p:nvPr/>
        </p:nvPicPr>
        <p:blipFill rotWithShape="1">
          <a:blip r:embed="rId1">
            <a:alphaModFix/>
          </a:blip>
          <a:srcRect b="0" l="0" r="0" t="0"/>
          <a:stretch/>
        </p:blipFill>
        <p:spPr>
          <a:xfrm>
            <a:off x="236676" y="4808077"/>
            <a:ext cx="712759" cy="253425"/>
          </a:xfrm>
          <a:prstGeom prst="rect">
            <a:avLst/>
          </a:prstGeom>
          <a:noFill/>
          <a:ln>
            <a:noFill/>
          </a:ln>
        </p:spPr>
      </p:pic>
      <p:sp>
        <p:nvSpPr>
          <p:cNvPr id="1078" name="Google Shape;1078;p187"/>
          <p:cNvSpPr/>
          <p:nvPr/>
        </p:nvSpPr>
        <p:spPr>
          <a:xfrm>
            <a:off x="0" y="1961055"/>
            <a:ext cx="5946606" cy="3182445"/>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79" name="Google Shape;1079;p187"/>
          <p:cNvSpPr/>
          <p:nvPr/>
        </p:nvSpPr>
        <p:spPr>
          <a:xfrm>
            <a:off x="1" y="1533525"/>
            <a:ext cx="9144000" cy="427531"/>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BF23"/>
              </a:solidFill>
              <a:latin typeface="Arial"/>
              <a:ea typeface="Arial"/>
              <a:cs typeface="Arial"/>
              <a:sym typeface="Arial"/>
            </a:endParaRPr>
          </a:p>
        </p:txBody>
      </p:sp>
      <p:sp>
        <p:nvSpPr>
          <p:cNvPr id="1080" name="Google Shape;1080;p187"/>
          <p:cNvSpPr/>
          <p:nvPr/>
        </p:nvSpPr>
        <p:spPr>
          <a:xfrm>
            <a:off x="5946606" y="1961055"/>
            <a:ext cx="3200400" cy="3182445"/>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81" name="Google Shape;1081;p187"/>
          <p:cNvSpPr txBox="1"/>
          <p:nvPr>
            <p:ph type="title"/>
          </p:nvPr>
        </p:nvSpPr>
        <p:spPr>
          <a:xfrm>
            <a:off x="391124" y="418640"/>
            <a:ext cx="8124227" cy="655544"/>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Tree>
  </p:cSld>
  <p:clrMap accent1="accent1" accent2="accent2" accent3="accent3" accent4="accent4" accent5="accent5" accent6="accent6" bg1="lt1" bg2="dk2" tx1="dk1" tx2="lt2" folHlink="folHlink" hlink="hlink"/>
  <p:sldLayoutIdLst>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2" name="Shape 1132"/>
        <p:cNvGrpSpPr/>
        <p:nvPr/>
      </p:nvGrpSpPr>
      <p:grpSpPr>
        <a:xfrm>
          <a:off x="0" y="0"/>
          <a:ext cx="0" cy="0"/>
          <a:chOff x="0" y="0"/>
          <a:chExt cx="0" cy="0"/>
        </a:xfrm>
      </p:grpSpPr>
      <p:pic>
        <p:nvPicPr>
          <p:cNvPr descr="A yellow and blue text&#10;&#10;Description automatically generated" id="1133" name="Google Shape;1133;p198"/>
          <p:cNvPicPr preferRelativeResize="0"/>
          <p:nvPr/>
        </p:nvPicPr>
        <p:blipFill rotWithShape="1">
          <a:blip r:embed="rId1">
            <a:alphaModFix/>
          </a:blip>
          <a:srcRect b="0" l="0" r="0" t="0"/>
          <a:stretch/>
        </p:blipFill>
        <p:spPr>
          <a:xfrm>
            <a:off x="463024" y="4592593"/>
            <a:ext cx="954500" cy="339376"/>
          </a:xfrm>
          <a:prstGeom prst="rect">
            <a:avLst/>
          </a:prstGeom>
          <a:noFill/>
          <a:ln>
            <a:noFill/>
          </a:ln>
        </p:spPr>
      </p:pic>
      <p:sp>
        <p:nvSpPr>
          <p:cNvPr id="1134" name="Google Shape;1134;p198"/>
          <p:cNvSpPr txBox="1"/>
          <p:nvPr>
            <p:ph type="title"/>
          </p:nvPr>
        </p:nvSpPr>
        <p:spPr>
          <a:xfrm>
            <a:off x="391124" y="1"/>
            <a:ext cx="8124227" cy="4931969"/>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6000"/>
              <a:buFont typeface="Arial"/>
              <a:buNone/>
              <a:defRPr b="0" i="0" sz="6000" u="none" cap="none" strike="noStrik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Tree>
  </p:cSld>
  <p:clrMap accent1="accent1" accent2="accent2" accent3="accent3" accent4="accent4" accent5="accent5" accent6="accent6" bg1="lt1" bg2="dk2" tx1="dk1" tx2="lt2" folHlink="folHlink" hlink="hlink"/>
  <p:sldLayoutIdLst>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6" name="Shape 1176"/>
        <p:cNvGrpSpPr/>
        <p:nvPr/>
      </p:nvGrpSpPr>
      <p:grpSpPr>
        <a:xfrm>
          <a:off x="0" y="0"/>
          <a:ext cx="0" cy="0"/>
          <a:chOff x="0" y="0"/>
          <a:chExt cx="0" cy="0"/>
        </a:xfrm>
      </p:grpSpPr>
      <p:sp>
        <p:nvSpPr>
          <p:cNvPr id="1177" name="Google Shape;1177;p207"/>
          <p:cNvSpPr txBox="1"/>
          <p:nvPr>
            <p:ph type="title"/>
          </p:nvPr>
        </p:nvSpPr>
        <p:spPr>
          <a:xfrm>
            <a:off x="457200" y="205978"/>
            <a:ext cx="8229600" cy="857250"/>
          </a:xfrm>
          <a:prstGeom prst="rect">
            <a:avLst/>
          </a:prstGeom>
          <a:noFill/>
          <a:ln>
            <a:noFill/>
          </a:ln>
        </p:spPr>
        <p:txBody>
          <a:bodyPr anchorCtr="0" anchor="ctr" bIns="34275" lIns="68575" spcFirstLastPara="1" rIns="68575" wrap="square" tIns="34275">
            <a:normAutofit/>
          </a:bodyPr>
          <a:lstStyle>
            <a:lvl1pPr lvl="0" marR="0" rtl="0" algn="ctr">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178" name="Google Shape;1178;p207"/>
          <p:cNvSpPr txBox="1"/>
          <p:nvPr>
            <p:ph idx="1" type="body"/>
          </p:nvPr>
        </p:nvSpPr>
        <p:spPr>
          <a:xfrm>
            <a:off x="457200" y="1200151"/>
            <a:ext cx="8229600" cy="3394472"/>
          </a:xfrm>
          <a:prstGeom prst="rect">
            <a:avLst/>
          </a:prstGeom>
          <a:noFill/>
          <a:ln>
            <a:noFill/>
          </a:ln>
        </p:spPr>
        <p:txBody>
          <a:bodyPr anchorCtr="0" anchor="t" bIns="34275" lIns="68575" spcFirstLastPara="1" rIns="68575" wrap="square" tIns="34275">
            <a:normAutofit/>
          </a:bodyPr>
          <a:lstStyle>
            <a:lvl1pPr indent="-381000" lvl="0" marL="457200"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179" name="Google Shape;1179;p207"/>
          <p:cNvSpPr txBox="1"/>
          <p:nvPr>
            <p:ph idx="10" type="dt"/>
          </p:nvPr>
        </p:nvSpPr>
        <p:spPr>
          <a:xfrm>
            <a:off x="457200" y="4767263"/>
            <a:ext cx="21336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80" name="Google Shape;1180;p207"/>
          <p:cNvSpPr txBox="1"/>
          <p:nvPr>
            <p:ph idx="11" type="ftr"/>
          </p:nvPr>
        </p:nvSpPr>
        <p:spPr>
          <a:xfrm>
            <a:off x="3124200" y="4767263"/>
            <a:ext cx="28956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81" name="Google Shape;1181;p207"/>
          <p:cNvSpPr txBox="1"/>
          <p:nvPr>
            <p:ph idx="12" type="sldNum"/>
          </p:nvPr>
        </p:nvSpPr>
        <p:spPr>
          <a:xfrm>
            <a:off x="6553200" y="4767263"/>
            <a:ext cx="21336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66212" y="197457"/>
            <a:ext cx="8811600" cy="540600"/>
          </a:xfrm>
          <a:prstGeom prst="rect">
            <a:avLst/>
          </a:prstGeom>
          <a:noFill/>
          <a:ln>
            <a:noFill/>
          </a:ln>
        </p:spPr>
        <p:txBody>
          <a:bodyPr anchorCtr="0" anchor="t" bIns="0" lIns="0" spcFirstLastPara="1" rIns="0" wrap="square" tIns="0">
            <a:spAutoFit/>
          </a:bodyPr>
          <a:lstStyle>
            <a:lvl1pPr lvl="0" marR="0" algn="l">
              <a:spcBef>
                <a:spcPts val="0"/>
              </a:spcBef>
              <a:spcAft>
                <a:spcPts val="0"/>
              </a:spcAft>
              <a:buSzPts val="1900"/>
              <a:buFont typeface="Calibri"/>
              <a:buNone/>
              <a:defRPr b="1" i="0" sz="3200" u="none" cap="none" strike="noStrike">
                <a:solidFill>
                  <a:srgbClr val="2179A5"/>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2020075" y="1666075"/>
            <a:ext cx="6765000" cy="1357200"/>
          </a:xfrm>
          <a:prstGeom prst="rect">
            <a:avLst/>
          </a:prstGeom>
          <a:noFill/>
          <a:ln>
            <a:noFill/>
          </a:ln>
        </p:spPr>
        <p:txBody>
          <a:bodyPr anchorCtr="0" anchor="t" bIns="0" lIns="0" spcFirstLastPara="1" rIns="0" wrap="square" tIns="0">
            <a:spAutoFit/>
          </a:bodyPr>
          <a:lstStyle>
            <a:lvl1pPr indent="-228600" lvl="0" marL="457200" marR="0" algn="l">
              <a:spcBef>
                <a:spcPts val="0"/>
              </a:spcBef>
              <a:spcAft>
                <a:spcPts val="0"/>
              </a:spcAft>
              <a:buSzPts val="1100"/>
              <a:buNone/>
              <a:defRPr b="0" i="0" sz="1500" u="none" cap="none" strike="noStrike">
                <a:solidFill>
                  <a:schemeClr val="dk1"/>
                </a:solidFill>
                <a:latin typeface="Calibri"/>
                <a:ea typeface="Calibri"/>
                <a:cs typeface="Calibri"/>
                <a:sym typeface="Calibri"/>
              </a:defRPr>
            </a:lvl1pPr>
            <a:lvl2pPr indent="-228600" lvl="1" marL="914400" marR="0" algn="l">
              <a:spcBef>
                <a:spcPts val="0"/>
              </a:spcBef>
              <a:spcAft>
                <a:spcPts val="0"/>
              </a:spcAft>
              <a:buSzPts val="1100"/>
              <a:buNone/>
              <a:defRPr b="0" i="0" sz="1400" u="none" cap="none" strike="noStrike">
                <a:latin typeface="Calibri"/>
                <a:ea typeface="Calibri"/>
                <a:cs typeface="Calibri"/>
                <a:sym typeface="Calibri"/>
              </a:defRPr>
            </a:lvl2pPr>
            <a:lvl3pPr indent="-228600" lvl="2" marL="1371600" marR="0" algn="l">
              <a:spcBef>
                <a:spcPts val="0"/>
              </a:spcBef>
              <a:spcAft>
                <a:spcPts val="0"/>
              </a:spcAft>
              <a:buSzPts val="1100"/>
              <a:buNone/>
              <a:defRPr b="0" i="0" sz="1400" u="none" cap="none" strike="noStrike">
                <a:latin typeface="Calibri"/>
                <a:ea typeface="Calibri"/>
                <a:cs typeface="Calibri"/>
                <a:sym typeface="Calibri"/>
              </a:defRPr>
            </a:lvl3pPr>
            <a:lvl4pPr indent="-228600" lvl="3" marL="1828800" marR="0" algn="l">
              <a:spcBef>
                <a:spcPts val="0"/>
              </a:spcBef>
              <a:spcAft>
                <a:spcPts val="0"/>
              </a:spcAft>
              <a:buSzPts val="1100"/>
              <a:buNone/>
              <a:defRPr b="0" i="0" sz="1400" u="none" cap="none" strike="noStrike">
                <a:latin typeface="Calibri"/>
                <a:ea typeface="Calibri"/>
                <a:cs typeface="Calibri"/>
                <a:sym typeface="Calibri"/>
              </a:defRPr>
            </a:lvl4pPr>
            <a:lvl5pPr indent="-228600" lvl="4" marL="2286000" marR="0" algn="l">
              <a:spcBef>
                <a:spcPts val="0"/>
              </a:spcBef>
              <a:spcAft>
                <a:spcPts val="0"/>
              </a:spcAft>
              <a:buSzPts val="1100"/>
              <a:buNone/>
              <a:defRPr b="0" i="0" sz="1400" u="none" cap="none" strike="noStrike">
                <a:latin typeface="Calibri"/>
                <a:ea typeface="Calibri"/>
                <a:cs typeface="Calibri"/>
                <a:sym typeface="Calibri"/>
              </a:defRPr>
            </a:lvl5pPr>
            <a:lvl6pPr indent="-228600" lvl="5" marL="2743200" marR="0" algn="l">
              <a:spcBef>
                <a:spcPts val="0"/>
              </a:spcBef>
              <a:spcAft>
                <a:spcPts val="0"/>
              </a:spcAft>
              <a:buSzPts val="1100"/>
              <a:buNone/>
              <a:defRPr b="0" i="0" sz="1400" u="none" cap="none" strike="noStrike">
                <a:latin typeface="Calibri"/>
                <a:ea typeface="Calibri"/>
                <a:cs typeface="Calibri"/>
                <a:sym typeface="Calibri"/>
              </a:defRPr>
            </a:lvl6pPr>
            <a:lvl7pPr indent="-228600" lvl="6" marL="3200400" marR="0" algn="l">
              <a:spcBef>
                <a:spcPts val="0"/>
              </a:spcBef>
              <a:spcAft>
                <a:spcPts val="0"/>
              </a:spcAft>
              <a:buSzPts val="1100"/>
              <a:buNone/>
              <a:defRPr b="0" i="0" sz="1400" u="none" cap="none" strike="noStrike">
                <a:latin typeface="Calibri"/>
                <a:ea typeface="Calibri"/>
                <a:cs typeface="Calibri"/>
                <a:sym typeface="Calibri"/>
              </a:defRPr>
            </a:lvl7pPr>
            <a:lvl8pPr indent="-228600" lvl="7" marL="3657600" marR="0" algn="l">
              <a:spcBef>
                <a:spcPts val="0"/>
              </a:spcBef>
              <a:spcAft>
                <a:spcPts val="0"/>
              </a:spcAft>
              <a:buSzPts val="1100"/>
              <a:buNone/>
              <a:defRPr b="0" i="0" sz="1400" u="none" cap="none" strike="noStrike">
                <a:latin typeface="Calibri"/>
                <a:ea typeface="Calibri"/>
                <a:cs typeface="Calibri"/>
                <a:sym typeface="Calibri"/>
              </a:defRPr>
            </a:lvl8pPr>
            <a:lvl9pPr indent="-228600" lvl="8" marL="4114800" marR="0" algn="l">
              <a:spcBef>
                <a:spcPts val="0"/>
              </a:spcBef>
              <a:spcAft>
                <a:spcPts val="0"/>
              </a:spcAft>
              <a:buSzPts val="1100"/>
              <a:buNone/>
              <a:defRPr b="0" i="0" sz="1400" u="none" cap="none" strike="noStrike">
                <a:latin typeface="Calibri"/>
                <a:ea typeface="Calibri"/>
                <a:cs typeface="Calibri"/>
                <a:sym typeface="Calibri"/>
              </a:defRPr>
            </a:lvl9pPr>
          </a:lstStyle>
          <a:p/>
        </p:txBody>
      </p:sp>
      <p:sp>
        <p:nvSpPr>
          <p:cNvPr id="53" name="Google Shape;53;p13"/>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100"/>
              <a:buNone/>
              <a:defRPr sz="1400">
                <a:solidFill>
                  <a:srgbClr val="888888"/>
                </a:solidFil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4" name="Google Shape;54;p13"/>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sz="1400">
                <a:solidFill>
                  <a:srgbClr val="888888"/>
                </a:solidFil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5" name="Google Shape;55;p13"/>
          <p:cNvSpPr txBox="1"/>
          <p:nvPr>
            <p:ph idx="12" type="sldNum"/>
          </p:nvPr>
        </p:nvSpPr>
        <p:spPr>
          <a:xfrm>
            <a:off x="8562202" y="4732973"/>
            <a:ext cx="362400" cy="184800"/>
          </a:xfrm>
          <a:prstGeom prst="rect">
            <a:avLst/>
          </a:prstGeom>
          <a:noFill/>
          <a:ln>
            <a:noFill/>
          </a:ln>
        </p:spPr>
        <p:txBody>
          <a:bodyPr anchorCtr="0" anchor="t" bIns="0" lIns="0" spcFirstLastPara="1" rIns="0" wrap="square" tIns="0">
            <a:spAutoFit/>
          </a:bodyPr>
          <a:lstStyle>
            <a:lvl1pPr indent="0" lvl="0" marL="241300">
              <a:lnSpc>
                <a:spcPct val="116500"/>
              </a:lnSpc>
              <a:spcBef>
                <a:spcPts val="0"/>
              </a:spcBef>
              <a:buNone/>
              <a:defRPr b="0" i="0" sz="1200">
                <a:solidFill>
                  <a:schemeClr val="lt1"/>
                </a:solidFill>
                <a:latin typeface="Arial"/>
                <a:ea typeface="Arial"/>
                <a:cs typeface="Arial"/>
                <a:sym typeface="Arial"/>
              </a:defRPr>
            </a:lvl1pPr>
            <a:lvl2pPr indent="0" lvl="1" marL="241300">
              <a:lnSpc>
                <a:spcPct val="116500"/>
              </a:lnSpc>
              <a:spcBef>
                <a:spcPts val="0"/>
              </a:spcBef>
              <a:buNone/>
              <a:defRPr b="0" i="0" sz="1200">
                <a:solidFill>
                  <a:schemeClr val="lt1"/>
                </a:solidFill>
                <a:latin typeface="Arial"/>
                <a:ea typeface="Arial"/>
                <a:cs typeface="Arial"/>
                <a:sym typeface="Arial"/>
              </a:defRPr>
            </a:lvl2pPr>
            <a:lvl3pPr indent="0" lvl="2" marL="241300">
              <a:lnSpc>
                <a:spcPct val="116500"/>
              </a:lnSpc>
              <a:spcBef>
                <a:spcPts val="0"/>
              </a:spcBef>
              <a:buNone/>
              <a:defRPr b="0" i="0" sz="1200">
                <a:solidFill>
                  <a:schemeClr val="lt1"/>
                </a:solidFill>
                <a:latin typeface="Arial"/>
                <a:ea typeface="Arial"/>
                <a:cs typeface="Arial"/>
                <a:sym typeface="Arial"/>
              </a:defRPr>
            </a:lvl3pPr>
            <a:lvl4pPr indent="0" lvl="3" marL="241300">
              <a:lnSpc>
                <a:spcPct val="116500"/>
              </a:lnSpc>
              <a:spcBef>
                <a:spcPts val="0"/>
              </a:spcBef>
              <a:buNone/>
              <a:defRPr b="0" i="0" sz="1200">
                <a:solidFill>
                  <a:schemeClr val="lt1"/>
                </a:solidFill>
                <a:latin typeface="Arial"/>
                <a:ea typeface="Arial"/>
                <a:cs typeface="Arial"/>
                <a:sym typeface="Arial"/>
              </a:defRPr>
            </a:lvl4pPr>
            <a:lvl5pPr indent="0" lvl="4" marL="241300">
              <a:lnSpc>
                <a:spcPct val="116500"/>
              </a:lnSpc>
              <a:spcBef>
                <a:spcPts val="0"/>
              </a:spcBef>
              <a:buNone/>
              <a:defRPr b="0" i="0" sz="1200">
                <a:solidFill>
                  <a:schemeClr val="lt1"/>
                </a:solidFill>
                <a:latin typeface="Arial"/>
                <a:ea typeface="Arial"/>
                <a:cs typeface="Arial"/>
                <a:sym typeface="Arial"/>
              </a:defRPr>
            </a:lvl5pPr>
            <a:lvl6pPr indent="0" lvl="5" marL="241300">
              <a:lnSpc>
                <a:spcPct val="116500"/>
              </a:lnSpc>
              <a:spcBef>
                <a:spcPts val="0"/>
              </a:spcBef>
              <a:buNone/>
              <a:defRPr b="0" i="0" sz="1200">
                <a:solidFill>
                  <a:schemeClr val="lt1"/>
                </a:solidFill>
                <a:latin typeface="Arial"/>
                <a:ea typeface="Arial"/>
                <a:cs typeface="Arial"/>
                <a:sym typeface="Arial"/>
              </a:defRPr>
            </a:lvl6pPr>
            <a:lvl7pPr indent="0" lvl="6" marL="241300">
              <a:lnSpc>
                <a:spcPct val="116500"/>
              </a:lnSpc>
              <a:spcBef>
                <a:spcPts val="0"/>
              </a:spcBef>
              <a:buNone/>
              <a:defRPr b="0" i="0" sz="1200">
                <a:solidFill>
                  <a:schemeClr val="lt1"/>
                </a:solidFill>
                <a:latin typeface="Arial"/>
                <a:ea typeface="Arial"/>
                <a:cs typeface="Arial"/>
                <a:sym typeface="Arial"/>
              </a:defRPr>
            </a:lvl7pPr>
            <a:lvl8pPr indent="0" lvl="7" marL="241300">
              <a:lnSpc>
                <a:spcPct val="116500"/>
              </a:lnSpc>
              <a:spcBef>
                <a:spcPts val="0"/>
              </a:spcBef>
              <a:buNone/>
              <a:defRPr b="0" i="0" sz="1200">
                <a:solidFill>
                  <a:schemeClr val="lt1"/>
                </a:solidFill>
                <a:latin typeface="Arial"/>
                <a:ea typeface="Arial"/>
                <a:cs typeface="Arial"/>
                <a:sym typeface="Arial"/>
              </a:defRPr>
            </a:lvl8pPr>
            <a:lvl9pPr indent="0" lvl="8" marL="241300">
              <a:lnSpc>
                <a:spcPct val="116500"/>
              </a:lnSpc>
              <a:spcBef>
                <a:spcPts val="0"/>
              </a:spcBef>
              <a:buNone/>
              <a:defRPr b="0" i="0" sz="1200">
                <a:solidFill>
                  <a:schemeClr val="lt1"/>
                </a:solidFill>
                <a:latin typeface="Arial"/>
                <a:ea typeface="Arial"/>
                <a:cs typeface="Arial"/>
                <a:sym typeface="Arial"/>
              </a:defRPr>
            </a:lvl9pPr>
          </a:lstStyle>
          <a:p>
            <a:pPr indent="0" lvl="0" marL="24130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 name="Shape 110"/>
        <p:cNvGrpSpPr/>
        <p:nvPr/>
      </p:nvGrpSpPr>
      <p:grpSpPr>
        <a:xfrm>
          <a:off x="0" y="0"/>
          <a:ext cx="0" cy="0"/>
          <a:chOff x="0" y="0"/>
          <a:chExt cx="0" cy="0"/>
        </a:xfrm>
      </p:grpSpPr>
      <p:sp>
        <p:nvSpPr>
          <p:cNvPr id="111" name="Google Shape;111;p24"/>
          <p:cNvSpPr txBox="1"/>
          <p:nvPr>
            <p:ph type="title"/>
          </p:nvPr>
        </p:nvSpPr>
        <p:spPr>
          <a:xfrm>
            <a:off x="228600" y="137160"/>
            <a:ext cx="8686800" cy="921000"/>
          </a:xfrm>
          <a:prstGeom prst="rect">
            <a:avLst/>
          </a:prstGeom>
          <a:noFill/>
          <a:ln>
            <a:noFill/>
          </a:ln>
        </p:spPr>
        <p:txBody>
          <a:bodyPr anchorCtr="0" anchor="t" bIns="34275" lIns="68575" spcFirstLastPara="1" rIns="68575" wrap="square" tIns="34275">
            <a:normAutofit/>
          </a:bodyPr>
          <a:lstStyle>
            <a:lvl1pPr lvl="0" marR="0" algn="l">
              <a:spcBef>
                <a:spcPts val="0"/>
              </a:spcBef>
              <a:spcAft>
                <a:spcPts val="0"/>
              </a:spcAft>
              <a:buClr>
                <a:srgbClr val="19B9CA"/>
              </a:buClr>
              <a:buSzPts val="2500"/>
              <a:buFont typeface="Arial"/>
              <a:buNone/>
              <a:defRPr b="1" i="0" sz="2500" u="none" cap="none" strike="noStrike">
                <a:solidFill>
                  <a:srgbClr val="19B9CA"/>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12" name="Google Shape;112;p24"/>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1" i="0" sz="700" u="none" cap="none" strike="noStrike">
                <a:solidFill>
                  <a:srgbClr val="554D56"/>
                </a:solidFill>
                <a:latin typeface="Arial"/>
                <a:ea typeface="Arial"/>
                <a:cs typeface="Arial"/>
                <a:sym typeface="Arial"/>
              </a:defRPr>
            </a:lvl1pPr>
            <a:lvl2pPr indent="0" lvl="1" marL="0" marR="0" algn="r">
              <a:spcBef>
                <a:spcPts val="0"/>
              </a:spcBef>
              <a:buNone/>
              <a:defRPr b="1" i="0" sz="700" u="none" cap="none" strike="noStrike">
                <a:solidFill>
                  <a:srgbClr val="554D56"/>
                </a:solidFill>
                <a:latin typeface="Arial"/>
                <a:ea typeface="Arial"/>
                <a:cs typeface="Arial"/>
                <a:sym typeface="Arial"/>
              </a:defRPr>
            </a:lvl2pPr>
            <a:lvl3pPr indent="0" lvl="2" marL="0" marR="0" algn="r">
              <a:spcBef>
                <a:spcPts val="0"/>
              </a:spcBef>
              <a:buNone/>
              <a:defRPr b="1" i="0" sz="700" u="none" cap="none" strike="noStrike">
                <a:solidFill>
                  <a:srgbClr val="554D56"/>
                </a:solidFill>
                <a:latin typeface="Arial"/>
                <a:ea typeface="Arial"/>
                <a:cs typeface="Arial"/>
                <a:sym typeface="Arial"/>
              </a:defRPr>
            </a:lvl3pPr>
            <a:lvl4pPr indent="0" lvl="3" marL="0" marR="0" algn="r">
              <a:spcBef>
                <a:spcPts val="0"/>
              </a:spcBef>
              <a:buNone/>
              <a:defRPr b="1" i="0" sz="700" u="none" cap="none" strike="noStrike">
                <a:solidFill>
                  <a:srgbClr val="554D56"/>
                </a:solidFill>
                <a:latin typeface="Arial"/>
                <a:ea typeface="Arial"/>
                <a:cs typeface="Arial"/>
                <a:sym typeface="Arial"/>
              </a:defRPr>
            </a:lvl4pPr>
            <a:lvl5pPr indent="0" lvl="4" marL="0" marR="0" algn="r">
              <a:spcBef>
                <a:spcPts val="0"/>
              </a:spcBef>
              <a:buNone/>
              <a:defRPr b="1" i="0" sz="700" u="none" cap="none" strike="noStrike">
                <a:solidFill>
                  <a:srgbClr val="554D56"/>
                </a:solidFill>
                <a:latin typeface="Arial"/>
                <a:ea typeface="Arial"/>
                <a:cs typeface="Arial"/>
                <a:sym typeface="Arial"/>
              </a:defRPr>
            </a:lvl5pPr>
            <a:lvl6pPr indent="0" lvl="5" marL="0" marR="0" algn="r">
              <a:spcBef>
                <a:spcPts val="0"/>
              </a:spcBef>
              <a:buNone/>
              <a:defRPr b="1" i="0" sz="700" u="none" cap="none" strike="noStrike">
                <a:solidFill>
                  <a:srgbClr val="554D56"/>
                </a:solidFill>
                <a:latin typeface="Arial"/>
                <a:ea typeface="Arial"/>
                <a:cs typeface="Arial"/>
                <a:sym typeface="Arial"/>
              </a:defRPr>
            </a:lvl6pPr>
            <a:lvl7pPr indent="0" lvl="6" marL="0" marR="0" algn="r">
              <a:spcBef>
                <a:spcPts val="0"/>
              </a:spcBef>
              <a:buNone/>
              <a:defRPr b="1" i="0" sz="700" u="none" cap="none" strike="noStrike">
                <a:solidFill>
                  <a:srgbClr val="554D56"/>
                </a:solidFill>
                <a:latin typeface="Arial"/>
                <a:ea typeface="Arial"/>
                <a:cs typeface="Arial"/>
                <a:sym typeface="Arial"/>
              </a:defRPr>
            </a:lvl7pPr>
            <a:lvl8pPr indent="0" lvl="7" marL="0" marR="0" algn="r">
              <a:spcBef>
                <a:spcPts val="0"/>
              </a:spcBef>
              <a:buNone/>
              <a:defRPr b="1" i="0" sz="700" u="none" cap="none" strike="noStrike">
                <a:solidFill>
                  <a:srgbClr val="554D56"/>
                </a:solidFill>
                <a:latin typeface="Arial"/>
                <a:ea typeface="Arial"/>
                <a:cs typeface="Arial"/>
                <a:sym typeface="Arial"/>
              </a:defRPr>
            </a:lvl8pPr>
            <a:lvl9pPr indent="0" lvl="8" marL="0" marR="0" algn="r">
              <a:spcBef>
                <a:spcPts val="0"/>
              </a:spcBef>
              <a:buNone/>
              <a:defRPr b="1" i="0" sz="700" u="none" cap="none" strike="noStrike">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29">
          <p15:clr>
            <a:srgbClr val="F26B43"/>
          </p15:clr>
        </p15:guide>
        <p15:guide id="2"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 name="Shape 160"/>
        <p:cNvGrpSpPr/>
        <p:nvPr/>
      </p:nvGrpSpPr>
      <p:grpSpPr>
        <a:xfrm>
          <a:off x="0" y="0"/>
          <a:ext cx="0" cy="0"/>
          <a:chOff x="0" y="0"/>
          <a:chExt cx="0" cy="0"/>
        </a:xfrm>
      </p:grpSpPr>
      <p:sp>
        <p:nvSpPr>
          <p:cNvPr id="161" name="Google Shape;161;p33"/>
          <p:cNvSpPr txBox="1"/>
          <p:nvPr>
            <p:ph type="title"/>
          </p:nvPr>
        </p:nvSpPr>
        <p:spPr>
          <a:xfrm>
            <a:off x="228600" y="137160"/>
            <a:ext cx="8686800" cy="921000"/>
          </a:xfrm>
          <a:prstGeom prst="rect">
            <a:avLst/>
          </a:prstGeom>
          <a:noFill/>
          <a:ln>
            <a:noFill/>
          </a:ln>
        </p:spPr>
        <p:txBody>
          <a:bodyPr anchorCtr="0" anchor="t" bIns="34275" lIns="68575" spcFirstLastPara="1" rIns="68575" wrap="square" tIns="34275">
            <a:normAutofit/>
          </a:bodyPr>
          <a:lstStyle>
            <a:lvl1pPr lvl="0" marR="0" algn="l">
              <a:spcBef>
                <a:spcPts val="0"/>
              </a:spcBef>
              <a:spcAft>
                <a:spcPts val="0"/>
              </a:spcAft>
              <a:buClr>
                <a:srgbClr val="19B9CA"/>
              </a:buClr>
              <a:buSzPts val="2500"/>
              <a:buFont typeface="Arial"/>
              <a:buNone/>
              <a:defRPr b="1" i="0" sz="2500" u="none" cap="none" strike="noStrike">
                <a:solidFill>
                  <a:srgbClr val="19B9CA"/>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62" name="Google Shape;162;p33"/>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1" i="0" sz="700">
                <a:solidFill>
                  <a:srgbClr val="554D56"/>
                </a:solidFill>
                <a:latin typeface="Arial"/>
                <a:ea typeface="Arial"/>
                <a:cs typeface="Arial"/>
                <a:sym typeface="Arial"/>
              </a:defRPr>
            </a:lvl1pPr>
            <a:lvl2pPr indent="0" lvl="1" marL="0" marR="0" algn="r">
              <a:spcBef>
                <a:spcPts val="0"/>
              </a:spcBef>
              <a:buNone/>
              <a:defRPr b="1" i="0" sz="700">
                <a:solidFill>
                  <a:srgbClr val="554D56"/>
                </a:solidFill>
                <a:latin typeface="Arial"/>
                <a:ea typeface="Arial"/>
                <a:cs typeface="Arial"/>
                <a:sym typeface="Arial"/>
              </a:defRPr>
            </a:lvl2pPr>
            <a:lvl3pPr indent="0" lvl="2" marL="0" marR="0" algn="r">
              <a:spcBef>
                <a:spcPts val="0"/>
              </a:spcBef>
              <a:buNone/>
              <a:defRPr b="1" i="0" sz="700">
                <a:solidFill>
                  <a:srgbClr val="554D56"/>
                </a:solidFill>
                <a:latin typeface="Arial"/>
                <a:ea typeface="Arial"/>
                <a:cs typeface="Arial"/>
                <a:sym typeface="Arial"/>
              </a:defRPr>
            </a:lvl3pPr>
            <a:lvl4pPr indent="0" lvl="3" marL="0" marR="0" algn="r">
              <a:spcBef>
                <a:spcPts val="0"/>
              </a:spcBef>
              <a:buNone/>
              <a:defRPr b="1" i="0" sz="700">
                <a:solidFill>
                  <a:srgbClr val="554D56"/>
                </a:solidFill>
                <a:latin typeface="Arial"/>
                <a:ea typeface="Arial"/>
                <a:cs typeface="Arial"/>
                <a:sym typeface="Arial"/>
              </a:defRPr>
            </a:lvl4pPr>
            <a:lvl5pPr indent="0" lvl="4" marL="0" marR="0" algn="r">
              <a:spcBef>
                <a:spcPts val="0"/>
              </a:spcBef>
              <a:buNone/>
              <a:defRPr b="1" i="0" sz="700">
                <a:solidFill>
                  <a:srgbClr val="554D56"/>
                </a:solidFill>
                <a:latin typeface="Arial"/>
                <a:ea typeface="Arial"/>
                <a:cs typeface="Arial"/>
                <a:sym typeface="Arial"/>
              </a:defRPr>
            </a:lvl5pPr>
            <a:lvl6pPr indent="0" lvl="5" marL="0" marR="0" algn="r">
              <a:spcBef>
                <a:spcPts val="0"/>
              </a:spcBef>
              <a:buNone/>
              <a:defRPr b="1" i="0" sz="700">
                <a:solidFill>
                  <a:srgbClr val="554D56"/>
                </a:solidFill>
                <a:latin typeface="Arial"/>
                <a:ea typeface="Arial"/>
                <a:cs typeface="Arial"/>
                <a:sym typeface="Arial"/>
              </a:defRPr>
            </a:lvl6pPr>
            <a:lvl7pPr indent="0" lvl="6" marL="0" marR="0" algn="r">
              <a:spcBef>
                <a:spcPts val="0"/>
              </a:spcBef>
              <a:buNone/>
              <a:defRPr b="1" i="0" sz="700">
                <a:solidFill>
                  <a:srgbClr val="554D56"/>
                </a:solidFill>
                <a:latin typeface="Arial"/>
                <a:ea typeface="Arial"/>
                <a:cs typeface="Arial"/>
                <a:sym typeface="Arial"/>
              </a:defRPr>
            </a:lvl7pPr>
            <a:lvl8pPr indent="0" lvl="7" marL="0" marR="0" algn="r">
              <a:spcBef>
                <a:spcPts val="0"/>
              </a:spcBef>
              <a:buNone/>
              <a:defRPr b="1" i="0" sz="700">
                <a:solidFill>
                  <a:srgbClr val="554D56"/>
                </a:solidFill>
                <a:latin typeface="Arial"/>
                <a:ea typeface="Arial"/>
                <a:cs typeface="Arial"/>
                <a:sym typeface="Arial"/>
              </a:defRPr>
            </a:lvl8pPr>
            <a:lvl9pPr indent="0" lvl="8" marL="0" marR="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29">
          <p15:clr>
            <a:srgbClr val="F26B43"/>
          </p15:clr>
        </p15:guide>
        <p15:guide id="2"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0" name="Shape 270"/>
        <p:cNvGrpSpPr/>
        <p:nvPr/>
      </p:nvGrpSpPr>
      <p:grpSpPr>
        <a:xfrm>
          <a:off x="0" y="0"/>
          <a:ext cx="0" cy="0"/>
          <a:chOff x="0" y="0"/>
          <a:chExt cx="0" cy="0"/>
        </a:xfrm>
      </p:grpSpPr>
      <p:sp>
        <p:nvSpPr>
          <p:cNvPr id="271" name="Google Shape;271;p51"/>
          <p:cNvSpPr txBox="1"/>
          <p:nvPr>
            <p:ph type="title"/>
          </p:nvPr>
        </p:nvSpPr>
        <p:spPr>
          <a:xfrm>
            <a:off x="228600" y="137160"/>
            <a:ext cx="8686800" cy="921000"/>
          </a:xfrm>
          <a:prstGeom prst="rect">
            <a:avLst/>
          </a:prstGeom>
          <a:noFill/>
          <a:ln>
            <a:noFill/>
          </a:ln>
        </p:spPr>
        <p:txBody>
          <a:bodyPr anchorCtr="0" anchor="t" bIns="34275" lIns="68575" spcFirstLastPara="1" rIns="68575" wrap="square" tIns="34275">
            <a:normAutofit/>
          </a:bodyPr>
          <a:lstStyle>
            <a:lvl1pPr lvl="0" marR="0" algn="l">
              <a:spcBef>
                <a:spcPts val="0"/>
              </a:spcBef>
              <a:spcAft>
                <a:spcPts val="0"/>
              </a:spcAft>
              <a:buClr>
                <a:srgbClr val="19B9CA"/>
              </a:buClr>
              <a:buSzPts val="2500"/>
              <a:buFont typeface="Arial"/>
              <a:buNone/>
              <a:defRPr b="1" i="0" sz="2500" u="none" cap="none" strike="noStrike">
                <a:solidFill>
                  <a:srgbClr val="19B9CA"/>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72" name="Google Shape;272;p51"/>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1" i="0" sz="700">
                <a:solidFill>
                  <a:srgbClr val="554D56"/>
                </a:solidFill>
                <a:latin typeface="Arial"/>
                <a:ea typeface="Arial"/>
                <a:cs typeface="Arial"/>
                <a:sym typeface="Arial"/>
              </a:defRPr>
            </a:lvl1pPr>
            <a:lvl2pPr indent="0" lvl="1" marL="0" marR="0" algn="r">
              <a:spcBef>
                <a:spcPts val="0"/>
              </a:spcBef>
              <a:buNone/>
              <a:defRPr b="1" i="0" sz="700">
                <a:solidFill>
                  <a:srgbClr val="554D56"/>
                </a:solidFill>
                <a:latin typeface="Arial"/>
                <a:ea typeface="Arial"/>
                <a:cs typeface="Arial"/>
                <a:sym typeface="Arial"/>
              </a:defRPr>
            </a:lvl2pPr>
            <a:lvl3pPr indent="0" lvl="2" marL="0" marR="0" algn="r">
              <a:spcBef>
                <a:spcPts val="0"/>
              </a:spcBef>
              <a:buNone/>
              <a:defRPr b="1" i="0" sz="700">
                <a:solidFill>
                  <a:srgbClr val="554D56"/>
                </a:solidFill>
                <a:latin typeface="Arial"/>
                <a:ea typeface="Arial"/>
                <a:cs typeface="Arial"/>
                <a:sym typeface="Arial"/>
              </a:defRPr>
            </a:lvl3pPr>
            <a:lvl4pPr indent="0" lvl="3" marL="0" marR="0" algn="r">
              <a:spcBef>
                <a:spcPts val="0"/>
              </a:spcBef>
              <a:buNone/>
              <a:defRPr b="1" i="0" sz="700">
                <a:solidFill>
                  <a:srgbClr val="554D56"/>
                </a:solidFill>
                <a:latin typeface="Arial"/>
                <a:ea typeface="Arial"/>
                <a:cs typeface="Arial"/>
                <a:sym typeface="Arial"/>
              </a:defRPr>
            </a:lvl4pPr>
            <a:lvl5pPr indent="0" lvl="4" marL="0" marR="0" algn="r">
              <a:spcBef>
                <a:spcPts val="0"/>
              </a:spcBef>
              <a:buNone/>
              <a:defRPr b="1" i="0" sz="700">
                <a:solidFill>
                  <a:srgbClr val="554D56"/>
                </a:solidFill>
                <a:latin typeface="Arial"/>
                <a:ea typeface="Arial"/>
                <a:cs typeface="Arial"/>
                <a:sym typeface="Arial"/>
              </a:defRPr>
            </a:lvl5pPr>
            <a:lvl6pPr indent="0" lvl="5" marL="0" marR="0" algn="r">
              <a:spcBef>
                <a:spcPts val="0"/>
              </a:spcBef>
              <a:buNone/>
              <a:defRPr b="1" i="0" sz="700">
                <a:solidFill>
                  <a:srgbClr val="554D56"/>
                </a:solidFill>
                <a:latin typeface="Arial"/>
                <a:ea typeface="Arial"/>
                <a:cs typeface="Arial"/>
                <a:sym typeface="Arial"/>
              </a:defRPr>
            </a:lvl6pPr>
            <a:lvl7pPr indent="0" lvl="6" marL="0" marR="0" algn="r">
              <a:spcBef>
                <a:spcPts val="0"/>
              </a:spcBef>
              <a:buNone/>
              <a:defRPr b="1" i="0" sz="700">
                <a:solidFill>
                  <a:srgbClr val="554D56"/>
                </a:solidFill>
                <a:latin typeface="Arial"/>
                <a:ea typeface="Arial"/>
                <a:cs typeface="Arial"/>
                <a:sym typeface="Arial"/>
              </a:defRPr>
            </a:lvl7pPr>
            <a:lvl8pPr indent="0" lvl="7" marL="0" marR="0" algn="r">
              <a:spcBef>
                <a:spcPts val="0"/>
              </a:spcBef>
              <a:buNone/>
              <a:defRPr b="1" i="0" sz="700">
                <a:solidFill>
                  <a:srgbClr val="554D56"/>
                </a:solidFill>
                <a:latin typeface="Arial"/>
                <a:ea typeface="Arial"/>
                <a:cs typeface="Arial"/>
                <a:sym typeface="Arial"/>
              </a:defRPr>
            </a:lvl8pPr>
            <a:lvl9pPr indent="0" lvl="8" marL="0" marR="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29">
          <p15:clr>
            <a:srgbClr val="F26B43"/>
          </p15:clr>
        </p15:guide>
        <p15:guide id="2"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2" name="Shape 452"/>
        <p:cNvGrpSpPr/>
        <p:nvPr/>
      </p:nvGrpSpPr>
      <p:grpSpPr>
        <a:xfrm>
          <a:off x="0" y="0"/>
          <a:ext cx="0" cy="0"/>
          <a:chOff x="0" y="0"/>
          <a:chExt cx="0" cy="0"/>
        </a:xfrm>
      </p:grpSpPr>
      <p:sp>
        <p:nvSpPr>
          <p:cNvPr id="453" name="Google Shape;453;p8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454" name="Google Shape;454;p8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55" name="Google Shape;455;p81"/>
          <p:cNvSpPr txBox="1"/>
          <p:nvPr>
            <p:ph idx="12" type="sldNum"/>
          </p:nvPr>
        </p:nvSpPr>
        <p:spPr>
          <a:xfrm>
            <a:off x="6457950" y="4767263"/>
            <a:ext cx="24444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sz="900">
                <a:solidFill>
                  <a:schemeClr val="dk1"/>
                </a:solidFill>
                <a:latin typeface="Calibri"/>
                <a:ea typeface="Calibri"/>
                <a:cs typeface="Calibri"/>
                <a:sym typeface="Calibri"/>
              </a:defRPr>
            </a:lvl1pPr>
            <a:lvl2pPr indent="0" lvl="1" marL="0" marR="0" algn="r">
              <a:spcBef>
                <a:spcPts val="0"/>
              </a:spcBef>
              <a:buNone/>
              <a:defRPr b="0" sz="900">
                <a:solidFill>
                  <a:schemeClr val="dk1"/>
                </a:solidFill>
                <a:latin typeface="Calibri"/>
                <a:ea typeface="Calibri"/>
                <a:cs typeface="Calibri"/>
                <a:sym typeface="Calibri"/>
              </a:defRPr>
            </a:lvl2pPr>
            <a:lvl3pPr indent="0" lvl="2" marL="0" marR="0" algn="r">
              <a:spcBef>
                <a:spcPts val="0"/>
              </a:spcBef>
              <a:buNone/>
              <a:defRPr b="0" sz="900">
                <a:solidFill>
                  <a:schemeClr val="dk1"/>
                </a:solidFill>
                <a:latin typeface="Calibri"/>
                <a:ea typeface="Calibri"/>
                <a:cs typeface="Calibri"/>
                <a:sym typeface="Calibri"/>
              </a:defRPr>
            </a:lvl3pPr>
            <a:lvl4pPr indent="0" lvl="3" marL="0" marR="0" algn="r">
              <a:spcBef>
                <a:spcPts val="0"/>
              </a:spcBef>
              <a:buNone/>
              <a:defRPr b="0" sz="900">
                <a:solidFill>
                  <a:schemeClr val="dk1"/>
                </a:solidFill>
                <a:latin typeface="Calibri"/>
                <a:ea typeface="Calibri"/>
                <a:cs typeface="Calibri"/>
                <a:sym typeface="Calibri"/>
              </a:defRPr>
            </a:lvl4pPr>
            <a:lvl5pPr indent="0" lvl="4" marL="0" marR="0" algn="r">
              <a:spcBef>
                <a:spcPts val="0"/>
              </a:spcBef>
              <a:buNone/>
              <a:defRPr b="0" sz="900">
                <a:solidFill>
                  <a:schemeClr val="dk1"/>
                </a:solidFill>
                <a:latin typeface="Calibri"/>
                <a:ea typeface="Calibri"/>
                <a:cs typeface="Calibri"/>
                <a:sym typeface="Calibri"/>
              </a:defRPr>
            </a:lvl5pPr>
            <a:lvl6pPr indent="0" lvl="5" marL="0" marR="0" algn="r">
              <a:spcBef>
                <a:spcPts val="0"/>
              </a:spcBef>
              <a:buNone/>
              <a:defRPr b="0" sz="900">
                <a:solidFill>
                  <a:schemeClr val="dk1"/>
                </a:solidFill>
                <a:latin typeface="Calibri"/>
                <a:ea typeface="Calibri"/>
                <a:cs typeface="Calibri"/>
                <a:sym typeface="Calibri"/>
              </a:defRPr>
            </a:lvl6pPr>
            <a:lvl7pPr indent="0" lvl="6" marL="0" marR="0" algn="r">
              <a:spcBef>
                <a:spcPts val="0"/>
              </a:spcBef>
              <a:buNone/>
              <a:defRPr b="0" sz="900">
                <a:solidFill>
                  <a:schemeClr val="dk1"/>
                </a:solidFill>
                <a:latin typeface="Calibri"/>
                <a:ea typeface="Calibri"/>
                <a:cs typeface="Calibri"/>
                <a:sym typeface="Calibri"/>
              </a:defRPr>
            </a:lvl7pPr>
            <a:lvl8pPr indent="0" lvl="7" marL="0" marR="0" algn="r">
              <a:spcBef>
                <a:spcPts val="0"/>
              </a:spcBef>
              <a:buNone/>
              <a:defRPr b="0" sz="900">
                <a:solidFill>
                  <a:schemeClr val="dk1"/>
                </a:solidFill>
                <a:latin typeface="Calibri"/>
                <a:ea typeface="Calibri"/>
                <a:cs typeface="Calibri"/>
                <a:sym typeface="Calibri"/>
              </a:defRPr>
            </a:lvl8pPr>
            <a:lvl9pPr indent="0" lvl="8" marL="0" marR="0" algn="r">
              <a:spcBef>
                <a:spcPts val="0"/>
              </a:spcBef>
              <a:buNone/>
              <a:defRPr b="0" sz="9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1" name="Shape 561"/>
        <p:cNvGrpSpPr/>
        <p:nvPr/>
      </p:nvGrpSpPr>
      <p:grpSpPr>
        <a:xfrm>
          <a:off x="0" y="0"/>
          <a:ext cx="0" cy="0"/>
          <a:chOff x="0" y="0"/>
          <a:chExt cx="0" cy="0"/>
        </a:xfrm>
      </p:grpSpPr>
      <p:sp>
        <p:nvSpPr>
          <p:cNvPr id="562" name="Google Shape;562;p9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63" name="Google Shape;563;p9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64" name="Google Shape;564;p9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65" name="Google Shape;565;p9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66" name="Google Shape;566;p9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900" u="none" cap="none" strike="noStrike">
                <a:solidFill>
                  <a:srgbClr val="888888"/>
                </a:solidFill>
                <a:latin typeface="Calibri"/>
                <a:ea typeface="Calibri"/>
                <a:cs typeface="Calibri"/>
                <a:sym typeface="Calibri"/>
              </a:defRPr>
            </a:lvl1pPr>
            <a:lvl2pPr indent="0" lvl="1" marL="0" marR="0" algn="r">
              <a:spcBef>
                <a:spcPts val="0"/>
              </a:spcBef>
              <a:buNone/>
              <a:defRPr b="0" i="0" sz="900" u="none" cap="none" strike="noStrike">
                <a:solidFill>
                  <a:srgbClr val="888888"/>
                </a:solidFill>
                <a:latin typeface="Calibri"/>
                <a:ea typeface="Calibri"/>
                <a:cs typeface="Calibri"/>
                <a:sym typeface="Calibri"/>
              </a:defRPr>
            </a:lvl2pPr>
            <a:lvl3pPr indent="0" lvl="2" marL="0" marR="0" algn="r">
              <a:spcBef>
                <a:spcPts val="0"/>
              </a:spcBef>
              <a:buNone/>
              <a:defRPr b="0" i="0" sz="900" u="none" cap="none" strike="noStrike">
                <a:solidFill>
                  <a:srgbClr val="888888"/>
                </a:solidFill>
                <a:latin typeface="Calibri"/>
                <a:ea typeface="Calibri"/>
                <a:cs typeface="Calibri"/>
                <a:sym typeface="Calibri"/>
              </a:defRPr>
            </a:lvl3pPr>
            <a:lvl4pPr indent="0" lvl="3" marL="0" marR="0" algn="r">
              <a:spcBef>
                <a:spcPts val="0"/>
              </a:spcBef>
              <a:buNone/>
              <a:defRPr b="0" i="0" sz="900" u="none" cap="none" strike="noStrike">
                <a:solidFill>
                  <a:srgbClr val="888888"/>
                </a:solidFill>
                <a:latin typeface="Calibri"/>
                <a:ea typeface="Calibri"/>
                <a:cs typeface="Calibri"/>
                <a:sym typeface="Calibri"/>
              </a:defRPr>
            </a:lvl4pPr>
            <a:lvl5pPr indent="0" lvl="4" marL="0" marR="0" algn="r">
              <a:spcBef>
                <a:spcPts val="0"/>
              </a:spcBef>
              <a:buNone/>
              <a:defRPr b="0" i="0" sz="900" u="none" cap="none" strike="noStrike">
                <a:solidFill>
                  <a:srgbClr val="888888"/>
                </a:solidFill>
                <a:latin typeface="Calibri"/>
                <a:ea typeface="Calibri"/>
                <a:cs typeface="Calibri"/>
                <a:sym typeface="Calibri"/>
              </a:defRPr>
            </a:lvl5pPr>
            <a:lvl6pPr indent="0" lvl="5" marL="0" marR="0" algn="r">
              <a:spcBef>
                <a:spcPts val="0"/>
              </a:spcBef>
              <a:buNone/>
              <a:defRPr b="0" i="0" sz="900" u="none" cap="none" strike="noStrike">
                <a:solidFill>
                  <a:srgbClr val="888888"/>
                </a:solidFill>
                <a:latin typeface="Calibri"/>
                <a:ea typeface="Calibri"/>
                <a:cs typeface="Calibri"/>
                <a:sym typeface="Calibri"/>
              </a:defRPr>
            </a:lvl6pPr>
            <a:lvl7pPr indent="0" lvl="6" marL="0" marR="0" algn="r">
              <a:spcBef>
                <a:spcPts val="0"/>
              </a:spcBef>
              <a:buNone/>
              <a:defRPr b="0" i="0" sz="900" u="none" cap="none" strike="noStrike">
                <a:solidFill>
                  <a:srgbClr val="888888"/>
                </a:solidFill>
                <a:latin typeface="Calibri"/>
                <a:ea typeface="Calibri"/>
                <a:cs typeface="Calibri"/>
                <a:sym typeface="Calibri"/>
              </a:defRPr>
            </a:lvl7pPr>
            <a:lvl8pPr indent="0" lvl="7" marL="0" marR="0" algn="r">
              <a:spcBef>
                <a:spcPts val="0"/>
              </a:spcBef>
              <a:buNone/>
              <a:defRPr b="0" i="0" sz="900" u="none" cap="none" strike="noStrike">
                <a:solidFill>
                  <a:srgbClr val="888888"/>
                </a:solidFill>
                <a:latin typeface="Calibri"/>
                <a:ea typeface="Calibri"/>
                <a:cs typeface="Calibri"/>
                <a:sym typeface="Calibri"/>
              </a:defRPr>
            </a:lvl8pPr>
            <a:lvl9pPr indent="0" lvl="8" marL="0" marR="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2" name="Shape 692"/>
        <p:cNvGrpSpPr/>
        <p:nvPr/>
      </p:nvGrpSpPr>
      <p:grpSpPr>
        <a:xfrm>
          <a:off x="0" y="0"/>
          <a:ext cx="0" cy="0"/>
          <a:chOff x="0" y="0"/>
          <a:chExt cx="0" cy="0"/>
        </a:xfrm>
      </p:grpSpPr>
      <p:sp>
        <p:nvSpPr>
          <p:cNvPr id="693" name="Google Shape;693;p118"/>
          <p:cNvSpPr txBox="1"/>
          <p:nvPr>
            <p:ph type="title"/>
          </p:nvPr>
        </p:nvSpPr>
        <p:spPr>
          <a:xfrm>
            <a:off x="228600" y="137160"/>
            <a:ext cx="8686800" cy="921000"/>
          </a:xfrm>
          <a:prstGeom prst="rect">
            <a:avLst/>
          </a:prstGeom>
          <a:noFill/>
          <a:ln>
            <a:noFill/>
          </a:ln>
        </p:spPr>
        <p:txBody>
          <a:bodyPr anchorCtr="0" anchor="t" bIns="34275" lIns="68575" spcFirstLastPara="1" rIns="68575" wrap="square" tIns="34275">
            <a:normAutofit/>
          </a:bodyPr>
          <a:lstStyle>
            <a:lvl1pPr lvl="0" marR="0" algn="l">
              <a:spcBef>
                <a:spcPts val="0"/>
              </a:spcBef>
              <a:spcAft>
                <a:spcPts val="0"/>
              </a:spcAft>
              <a:buClr>
                <a:srgbClr val="19B9CA"/>
              </a:buClr>
              <a:buSzPts val="2500"/>
              <a:buFont typeface="Arial"/>
              <a:buNone/>
              <a:defRPr b="1" i="0" sz="2500" u="none" cap="none" strike="noStrike">
                <a:solidFill>
                  <a:srgbClr val="19B9CA"/>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694" name="Google Shape;694;p118"/>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1" i="0" sz="700">
                <a:solidFill>
                  <a:srgbClr val="554D56"/>
                </a:solidFill>
                <a:latin typeface="Arial"/>
                <a:ea typeface="Arial"/>
                <a:cs typeface="Arial"/>
                <a:sym typeface="Arial"/>
              </a:defRPr>
            </a:lvl1pPr>
            <a:lvl2pPr indent="0" lvl="1" marL="0" marR="0" algn="r">
              <a:spcBef>
                <a:spcPts val="0"/>
              </a:spcBef>
              <a:buNone/>
              <a:defRPr b="1" i="0" sz="700">
                <a:solidFill>
                  <a:srgbClr val="554D56"/>
                </a:solidFill>
                <a:latin typeface="Arial"/>
                <a:ea typeface="Arial"/>
                <a:cs typeface="Arial"/>
                <a:sym typeface="Arial"/>
              </a:defRPr>
            </a:lvl2pPr>
            <a:lvl3pPr indent="0" lvl="2" marL="0" marR="0" algn="r">
              <a:spcBef>
                <a:spcPts val="0"/>
              </a:spcBef>
              <a:buNone/>
              <a:defRPr b="1" i="0" sz="700">
                <a:solidFill>
                  <a:srgbClr val="554D56"/>
                </a:solidFill>
                <a:latin typeface="Arial"/>
                <a:ea typeface="Arial"/>
                <a:cs typeface="Arial"/>
                <a:sym typeface="Arial"/>
              </a:defRPr>
            </a:lvl3pPr>
            <a:lvl4pPr indent="0" lvl="3" marL="0" marR="0" algn="r">
              <a:spcBef>
                <a:spcPts val="0"/>
              </a:spcBef>
              <a:buNone/>
              <a:defRPr b="1" i="0" sz="700">
                <a:solidFill>
                  <a:srgbClr val="554D56"/>
                </a:solidFill>
                <a:latin typeface="Arial"/>
                <a:ea typeface="Arial"/>
                <a:cs typeface="Arial"/>
                <a:sym typeface="Arial"/>
              </a:defRPr>
            </a:lvl4pPr>
            <a:lvl5pPr indent="0" lvl="4" marL="0" marR="0" algn="r">
              <a:spcBef>
                <a:spcPts val="0"/>
              </a:spcBef>
              <a:buNone/>
              <a:defRPr b="1" i="0" sz="700">
                <a:solidFill>
                  <a:srgbClr val="554D56"/>
                </a:solidFill>
                <a:latin typeface="Arial"/>
                <a:ea typeface="Arial"/>
                <a:cs typeface="Arial"/>
                <a:sym typeface="Arial"/>
              </a:defRPr>
            </a:lvl5pPr>
            <a:lvl6pPr indent="0" lvl="5" marL="0" marR="0" algn="r">
              <a:spcBef>
                <a:spcPts val="0"/>
              </a:spcBef>
              <a:buNone/>
              <a:defRPr b="1" i="0" sz="700">
                <a:solidFill>
                  <a:srgbClr val="554D56"/>
                </a:solidFill>
                <a:latin typeface="Arial"/>
                <a:ea typeface="Arial"/>
                <a:cs typeface="Arial"/>
                <a:sym typeface="Arial"/>
              </a:defRPr>
            </a:lvl6pPr>
            <a:lvl7pPr indent="0" lvl="6" marL="0" marR="0" algn="r">
              <a:spcBef>
                <a:spcPts val="0"/>
              </a:spcBef>
              <a:buNone/>
              <a:defRPr b="1" i="0" sz="700">
                <a:solidFill>
                  <a:srgbClr val="554D56"/>
                </a:solidFill>
                <a:latin typeface="Arial"/>
                <a:ea typeface="Arial"/>
                <a:cs typeface="Arial"/>
                <a:sym typeface="Arial"/>
              </a:defRPr>
            </a:lvl7pPr>
            <a:lvl8pPr indent="0" lvl="7" marL="0" marR="0" algn="r">
              <a:spcBef>
                <a:spcPts val="0"/>
              </a:spcBef>
              <a:buNone/>
              <a:defRPr b="1" i="0" sz="700">
                <a:solidFill>
                  <a:srgbClr val="554D56"/>
                </a:solidFill>
                <a:latin typeface="Arial"/>
                <a:ea typeface="Arial"/>
                <a:cs typeface="Arial"/>
                <a:sym typeface="Arial"/>
              </a:defRPr>
            </a:lvl8pPr>
            <a:lvl9pPr indent="0" lvl="8" marL="0" marR="0" algn="r">
              <a:spcBef>
                <a:spcPts val="0"/>
              </a:spcBef>
              <a:buNone/>
              <a:defRPr b="1" i="0" sz="700">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29">
          <p15:clr>
            <a:srgbClr val="F26B43"/>
          </p15:clr>
        </p15:guide>
        <p15:guide id="2" pos="216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2" name="Shape 872"/>
        <p:cNvGrpSpPr/>
        <p:nvPr/>
      </p:nvGrpSpPr>
      <p:grpSpPr>
        <a:xfrm>
          <a:off x="0" y="0"/>
          <a:ext cx="0" cy="0"/>
          <a:chOff x="0" y="0"/>
          <a:chExt cx="0" cy="0"/>
        </a:xfrm>
      </p:grpSpPr>
      <p:sp>
        <p:nvSpPr>
          <p:cNvPr id="873" name="Google Shape;873;p148"/>
          <p:cNvSpPr txBox="1"/>
          <p:nvPr>
            <p:ph type="title"/>
          </p:nvPr>
        </p:nvSpPr>
        <p:spPr>
          <a:xfrm>
            <a:off x="228600" y="137160"/>
            <a:ext cx="8686800" cy="921000"/>
          </a:xfrm>
          <a:prstGeom prst="rect">
            <a:avLst/>
          </a:prstGeom>
          <a:noFill/>
          <a:ln>
            <a:noFill/>
          </a:ln>
        </p:spPr>
        <p:txBody>
          <a:bodyPr anchorCtr="0" anchor="t" bIns="34275" lIns="68575" spcFirstLastPara="1" rIns="68575" wrap="square" tIns="34275">
            <a:normAutofit/>
          </a:bodyPr>
          <a:lstStyle>
            <a:lvl1pPr lvl="0" marR="0" algn="l">
              <a:spcBef>
                <a:spcPts val="0"/>
              </a:spcBef>
              <a:spcAft>
                <a:spcPts val="0"/>
              </a:spcAft>
              <a:buClr>
                <a:srgbClr val="19B9CA"/>
              </a:buClr>
              <a:buSzPts val="2500"/>
              <a:buFont typeface="Arial"/>
              <a:buNone/>
              <a:defRPr b="1" i="0" sz="2500" u="none" cap="none" strike="noStrike">
                <a:solidFill>
                  <a:srgbClr val="19B9CA"/>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874" name="Google Shape;874;p148"/>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1" i="0" sz="700" u="none" cap="none" strike="noStrike">
                <a:solidFill>
                  <a:srgbClr val="554D56"/>
                </a:solidFill>
                <a:latin typeface="Arial"/>
                <a:ea typeface="Arial"/>
                <a:cs typeface="Arial"/>
                <a:sym typeface="Arial"/>
              </a:defRPr>
            </a:lvl1pPr>
            <a:lvl2pPr indent="0" lvl="1" marL="0" marR="0" algn="r">
              <a:spcBef>
                <a:spcPts val="0"/>
              </a:spcBef>
              <a:buNone/>
              <a:defRPr b="1" i="0" sz="700" u="none" cap="none" strike="noStrike">
                <a:solidFill>
                  <a:srgbClr val="554D56"/>
                </a:solidFill>
                <a:latin typeface="Arial"/>
                <a:ea typeface="Arial"/>
                <a:cs typeface="Arial"/>
                <a:sym typeface="Arial"/>
              </a:defRPr>
            </a:lvl2pPr>
            <a:lvl3pPr indent="0" lvl="2" marL="0" marR="0" algn="r">
              <a:spcBef>
                <a:spcPts val="0"/>
              </a:spcBef>
              <a:buNone/>
              <a:defRPr b="1" i="0" sz="700" u="none" cap="none" strike="noStrike">
                <a:solidFill>
                  <a:srgbClr val="554D56"/>
                </a:solidFill>
                <a:latin typeface="Arial"/>
                <a:ea typeface="Arial"/>
                <a:cs typeface="Arial"/>
                <a:sym typeface="Arial"/>
              </a:defRPr>
            </a:lvl3pPr>
            <a:lvl4pPr indent="0" lvl="3" marL="0" marR="0" algn="r">
              <a:spcBef>
                <a:spcPts val="0"/>
              </a:spcBef>
              <a:buNone/>
              <a:defRPr b="1" i="0" sz="700" u="none" cap="none" strike="noStrike">
                <a:solidFill>
                  <a:srgbClr val="554D56"/>
                </a:solidFill>
                <a:latin typeface="Arial"/>
                <a:ea typeface="Arial"/>
                <a:cs typeface="Arial"/>
                <a:sym typeface="Arial"/>
              </a:defRPr>
            </a:lvl4pPr>
            <a:lvl5pPr indent="0" lvl="4" marL="0" marR="0" algn="r">
              <a:spcBef>
                <a:spcPts val="0"/>
              </a:spcBef>
              <a:buNone/>
              <a:defRPr b="1" i="0" sz="700" u="none" cap="none" strike="noStrike">
                <a:solidFill>
                  <a:srgbClr val="554D56"/>
                </a:solidFill>
                <a:latin typeface="Arial"/>
                <a:ea typeface="Arial"/>
                <a:cs typeface="Arial"/>
                <a:sym typeface="Arial"/>
              </a:defRPr>
            </a:lvl5pPr>
            <a:lvl6pPr indent="0" lvl="5" marL="0" marR="0" algn="r">
              <a:spcBef>
                <a:spcPts val="0"/>
              </a:spcBef>
              <a:buNone/>
              <a:defRPr b="1" i="0" sz="700" u="none" cap="none" strike="noStrike">
                <a:solidFill>
                  <a:srgbClr val="554D56"/>
                </a:solidFill>
                <a:latin typeface="Arial"/>
                <a:ea typeface="Arial"/>
                <a:cs typeface="Arial"/>
                <a:sym typeface="Arial"/>
              </a:defRPr>
            </a:lvl6pPr>
            <a:lvl7pPr indent="0" lvl="6" marL="0" marR="0" algn="r">
              <a:spcBef>
                <a:spcPts val="0"/>
              </a:spcBef>
              <a:buNone/>
              <a:defRPr b="1" i="0" sz="700" u="none" cap="none" strike="noStrike">
                <a:solidFill>
                  <a:srgbClr val="554D56"/>
                </a:solidFill>
                <a:latin typeface="Arial"/>
                <a:ea typeface="Arial"/>
                <a:cs typeface="Arial"/>
                <a:sym typeface="Arial"/>
              </a:defRPr>
            </a:lvl7pPr>
            <a:lvl8pPr indent="0" lvl="7" marL="0" marR="0" algn="r">
              <a:spcBef>
                <a:spcPts val="0"/>
              </a:spcBef>
              <a:buNone/>
              <a:defRPr b="1" i="0" sz="700" u="none" cap="none" strike="noStrike">
                <a:solidFill>
                  <a:srgbClr val="554D56"/>
                </a:solidFill>
                <a:latin typeface="Arial"/>
                <a:ea typeface="Arial"/>
                <a:cs typeface="Arial"/>
                <a:sym typeface="Arial"/>
              </a:defRPr>
            </a:lvl8pPr>
            <a:lvl9pPr indent="0" lvl="8" marL="0" marR="0" algn="r">
              <a:spcBef>
                <a:spcPts val="0"/>
              </a:spcBef>
              <a:buNone/>
              <a:defRPr b="1" i="0" sz="700" u="none" cap="none" strike="noStrike">
                <a:solidFill>
                  <a:srgbClr val="554D5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29">
          <p15:clr>
            <a:srgbClr val="F26B43"/>
          </p15:clr>
        </p15:guide>
        <p15:guide id="2"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4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3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0.xml"/><Relationship Id="rId3" Type="http://schemas.openxmlformats.org/officeDocument/2006/relationships/image" Target="../media/image203.png"/><Relationship Id="rId4" Type="http://schemas.openxmlformats.org/officeDocument/2006/relationships/image" Target="../media/image20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1.xml"/><Relationship Id="rId3" Type="http://schemas.openxmlformats.org/officeDocument/2006/relationships/image" Target="../media/image227.png"/><Relationship Id="rId4" Type="http://schemas.openxmlformats.org/officeDocument/2006/relationships/image" Target="../media/image219.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2.xml"/><Relationship Id="rId3" Type="http://schemas.openxmlformats.org/officeDocument/2006/relationships/image" Target="../media/image26.png"/><Relationship Id="rId4" Type="http://schemas.openxmlformats.org/officeDocument/2006/relationships/image" Target="../media/image20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3.xml"/><Relationship Id="rId3" Type="http://schemas.openxmlformats.org/officeDocument/2006/relationships/image" Target="../media/image26.png"/><Relationship Id="rId4" Type="http://schemas.openxmlformats.org/officeDocument/2006/relationships/image" Target="../media/image21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4.xml"/><Relationship Id="rId3" Type="http://schemas.openxmlformats.org/officeDocument/2006/relationships/image" Target="../media/image26.png"/><Relationship Id="rId4" Type="http://schemas.openxmlformats.org/officeDocument/2006/relationships/image" Target="../media/image20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5.xml"/><Relationship Id="rId3" Type="http://schemas.openxmlformats.org/officeDocument/2006/relationships/image" Target="../media/image26.png"/><Relationship Id="rId4" Type="http://schemas.openxmlformats.org/officeDocument/2006/relationships/hyperlink" Target="https://www.gov.ca.gov/wp-content/uploads/2024/09/AB-2339-Veto-Message.pdf"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6.xml"/><Relationship Id="rId3" Type="http://schemas.openxmlformats.org/officeDocument/2006/relationships/image" Target="../media/image2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7.xml"/><Relationship Id="rId3" Type="http://schemas.openxmlformats.org/officeDocument/2006/relationships/image" Target="../media/image2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8.xml"/><Relationship Id="rId3" Type="http://schemas.openxmlformats.org/officeDocument/2006/relationships/image" Target="../media/image26.png"/><Relationship Id="rId4" Type="http://schemas.openxmlformats.org/officeDocument/2006/relationships/hyperlink" Target="https://leginfo.legislature.ca.gov/faces/billStatusClient.xhtml?bill_id=202320240AB2058"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9.xml"/><Relationship Id="rId3" Type="http://schemas.openxmlformats.org/officeDocument/2006/relationships/image" Target="../media/image26.png"/><Relationship Id="rId4" Type="http://schemas.openxmlformats.org/officeDocument/2006/relationships/image" Target="../media/image209.jpg"/><Relationship Id="rId5" Type="http://schemas.openxmlformats.org/officeDocument/2006/relationships/image" Target="../media/image1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1.xml"/><Relationship Id="rId3" Type="http://schemas.openxmlformats.org/officeDocument/2006/relationships/hyperlink" Target="https://www.cchpca.org/federal/?category=medicaid-medicare&amp;topic=store-and-forward" TargetMode="External"/><Relationship Id="rId4" Type="http://schemas.openxmlformats.org/officeDocument/2006/relationships/hyperlink" Target="https://www.federalregister.gov/documents/2024/07/31/2024-14828/medicare-and-medicaid-programs-cy-2025-payment-policies-under-the-physician-fee-schedule-and-other#h-67" TargetMode="External"/><Relationship Id="rId5" Type="http://schemas.openxmlformats.org/officeDocument/2006/relationships/image" Target="../media/image37.png"/><Relationship Id="rId6" Type="http://schemas.openxmlformats.org/officeDocument/2006/relationships/image" Target="../media/image3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1.xml"/><Relationship Id="rId3" Type="http://schemas.openxmlformats.org/officeDocument/2006/relationships/image" Target="../media/image21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2.xml"/><Relationship Id="rId3" Type="http://schemas.openxmlformats.org/officeDocument/2006/relationships/image" Target="../media/image21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3.xml"/><Relationship Id="rId3" Type="http://schemas.openxmlformats.org/officeDocument/2006/relationships/image" Target="../media/image21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4.xml"/><Relationship Id="rId3" Type="http://schemas.openxmlformats.org/officeDocument/2006/relationships/image" Target="../media/image21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5.xml"/><Relationship Id="rId3" Type="http://schemas.openxmlformats.org/officeDocument/2006/relationships/image" Target="../media/image216.png"/><Relationship Id="rId4" Type="http://schemas.openxmlformats.org/officeDocument/2006/relationships/image" Target="../media/image218.png"/><Relationship Id="rId5" Type="http://schemas.openxmlformats.org/officeDocument/2006/relationships/image" Target="../media/image21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6.xml"/><Relationship Id="rId3" Type="http://schemas.openxmlformats.org/officeDocument/2006/relationships/image" Target="../media/image216.png"/><Relationship Id="rId4" Type="http://schemas.openxmlformats.org/officeDocument/2006/relationships/image" Target="../media/image218.png"/><Relationship Id="rId5" Type="http://schemas.openxmlformats.org/officeDocument/2006/relationships/image" Target="../media/image21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7.xml"/><Relationship Id="rId3" Type="http://schemas.openxmlformats.org/officeDocument/2006/relationships/image" Target="../media/image223.png"/><Relationship Id="rId4" Type="http://schemas.openxmlformats.org/officeDocument/2006/relationships/image" Target="../media/image231.png"/><Relationship Id="rId5" Type="http://schemas.openxmlformats.org/officeDocument/2006/relationships/image" Target="../media/image22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8.xml"/><Relationship Id="rId3" Type="http://schemas.openxmlformats.org/officeDocument/2006/relationships/image" Target="../media/image22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9.xml"/><Relationship Id="rId3" Type="http://schemas.openxmlformats.org/officeDocument/2006/relationships/image" Target="../media/image2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2.xml"/><Relationship Id="rId3" Type="http://schemas.openxmlformats.org/officeDocument/2006/relationships/image" Target="../media/image50.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0.xml"/><Relationship Id="rId3" Type="http://schemas.openxmlformats.org/officeDocument/2006/relationships/image" Target="../media/image22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1.xml"/><Relationship Id="rId3" Type="http://schemas.openxmlformats.org/officeDocument/2006/relationships/image" Target="../media/image22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2.xml"/><Relationship Id="rId3" Type="http://schemas.openxmlformats.org/officeDocument/2006/relationships/image" Target="../media/image222.png"/><Relationship Id="rId4" Type="http://schemas.openxmlformats.org/officeDocument/2006/relationships/image" Target="../media/image22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3.xml"/><Relationship Id="rId3" Type="http://schemas.openxmlformats.org/officeDocument/2006/relationships/image" Target="../media/image22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4.xml"/><Relationship Id="rId3" Type="http://schemas.openxmlformats.org/officeDocument/2006/relationships/image" Target="../media/image222.png"/><Relationship Id="rId4" Type="http://schemas.openxmlformats.org/officeDocument/2006/relationships/image" Target="../media/image26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5.xml"/><Relationship Id="rId3" Type="http://schemas.openxmlformats.org/officeDocument/2006/relationships/image" Target="../media/image22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6.xml"/><Relationship Id="rId3" Type="http://schemas.openxmlformats.org/officeDocument/2006/relationships/image" Target="../media/image22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7.xml"/><Relationship Id="rId3" Type="http://schemas.openxmlformats.org/officeDocument/2006/relationships/image" Target="../media/image23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8.xml"/><Relationship Id="rId3" Type="http://schemas.openxmlformats.org/officeDocument/2006/relationships/image" Target="../media/image26.png"/><Relationship Id="rId4" Type="http://schemas.openxmlformats.org/officeDocument/2006/relationships/image" Target="../media/image22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9.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3.xml"/><Relationship Id="rId3" Type="http://schemas.openxmlformats.org/officeDocument/2006/relationships/hyperlink" Target="https://www.ncbi.nlm.nih.gov/pmc/articles/PMC2805258/" TargetMode="External"/><Relationship Id="rId4" Type="http://schemas.openxmlformats.org/officeDocument/2006/relationships/hyperlink" Target="https://www.ncbi.nlm.nih.gov/pmc/articles/PMC10692047/" TargetMode="External"/><Relationship Id="rId9" Type="http://schemas.openxmlformats.org/officeDocument/2006/relationships/hyperlink" Target="https://jamanetwork.com/journals/jamanetworkopen/fullarticle/2813291#:~:text=Patients%20who%20had%20a%20virtual%20encounter%20with%20an%20outside%20physician,1.69%5D)%20(Table%202)." TargetMode="External"/><Relationship Id="rId5" Type="http://schemas.openxmlformats.org/officeDocument/2006/relationships/hyperlink" Target="https://pubmed.ncbi.nlm.nih.gov/31621847/" TargetMode="External"/><Relationship Id="rId6" Type="http://schemas.openxmlformats.org/officeDocument/2006/relationships/hyperlink" Target="https://pubmed.ncbi.nlm.nih.gov/31621847/" TargetMode="External"/><Relationship Id="rId7" Type="http://schemas.openxmlformats.org/officeDocument/2006/relationships/hyperlink" Target="https://www.ncbi.nlm.nih.gov/pmc/articles/PMC9367842/" TargetMode="External"/><Relationship Id="rId8" Type="http://schemas.openxmlformats.org/officeDocument/2006/relationships/hyperlink" Target="https://jamanetwork.com/journals/jamanetworkopen/fullarticle/2813291#:~:text=Patients%20who%20had%20a%20virtual%20encounter%20with%20an%20outside%20physician,1.69%5D)%20(Table%202)." TargetMode="External"/><Relationship Id="rId10" Type="http://schemas.openxmlformats.org/officeDocument/2006/relationships/hyperlink" Target="https://www.rand.org/pubs/research_briefs/RB9491-2.html"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0.xml"/><Relationship Id="rId3" Type="http://schemas.openxmlformats.org/officeDocument/2006/relationships/image" Target="../media/image26.png"/><Relationship Id="rId4" Type="http://schemas.openxmlformats.org/officeDocument/2006/relationships/image" Target="../media/image23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1.xml"/><Relationship Id="rId3" Type="http://schemas.openxmlformats.org/officeDocument/2006/relationships/image" Target="../media/image26.png"/><Relationship Id="rId4" Type="http://schemas.openxmlformats.org/officeDocument/2006/relationships/image" Target="../media/image229.png"/><Relationship Id="rId5" Type="http://schemas.openxmlformats.org/officeDocument/2006/relationships/image" Target="../media/image239.jpg"/><Relationship Id="rId6" Type="http://schemas.openxmlformats.org/officeDocument/2006/relationships/image" Target="../media/image233.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2.xml"/><Relationship Id="rId3" Type="http://schemas.openxmlformats.org/officeDocument/2006/relationships/image" Target="../media/image2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3.xml"/><Relationship Id="rId3" Type="http://schemas.openxmlformats.org/officeDocument/2006/relationships/image" Target="../media/image26.png"/><Relationship Id="rId4" Type="http://schemas.openxmlformats.org/officeDocument/2006/relationships/image" Target="../media/image111.jpg"/><Relationship Id="rId5" Type="http://schemas.openxmlformats.org/officeDocument/2006/relationships/image" Target="../media/image161.png"/><Relationship Id="rId6" Type="http://schemas.openxmlformats.org/officeDocument/2006/relationships/image" Target="../media/image112.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4.xml"/><Relationship Id="rId3" Type="http://schemas.openxmlformats.org/officeDocument/2006/relationships/image" Target="../media/image26.png"/><Relationship Id="rId4" Type="http://schemas.openxmlformats.org/officeDocument/2006/relationships/image" Target="../media/image23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5.xml"/><Relationship Id="rId3" Type="http://schemas.openxmlformats.org/officeDocument/2006/relationships/image" Target="../media/image26.png"/><Relationship Id="rId4" Type="http://schemas.openxmlformats.org/officeDocument/2006/relationships/image" Target="../media/image236.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6.xml"/><Relationship Id="rId3" Type="http://schemas.openxmlformats.org/officeDocument/2006/relationships/image" Target="../media/image2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38.xml"/><Relationship Id="rId3" Type="http://schemas.openxmlformats.org/officeDocument/2006/relationships/image" Target="../media/image241.png"/><Relationship Id="rId4" Type="http://schemas.openxmlformats.org/officeDocument/2006/relationships/hyperlink" Target="https://catalyst.nejm.org/doi/full/10.1056/CAT.22.0032#con1" TargetMode="External"/><Relationship Id="rId5" Type="http://schemas.openxmlformats.org/officeDocument/2006/relationships/hyperlink" Target="https://catalyst.nejm.org/doi/full/10.1056/CAT.22.0032#con2" TargetMode="External"/><Relationship Id="rId6" Type="http://schemas.openxmlformats.org/officeDocument/2006/relationships/hyperlink" Target="https://catalyst.nejm.org/doi/full/10.1056/CAT.22.0032#con3" TargetMode="External"/><Relationship Id="rId7" Type="http://schemas.openxmlformats.org/officeDocument/2006/relationships/image" Target="../media/image234.png"/><Relationship Id="rId8" Type="http://schemas.openxmlformats.org/officeDocument/2006/relationships/image" Target="../media/image23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39.xml"/><Relationship Id="rId3" Type="http://schemas.openxmlformats.org/officeDocument/2006/relationships/image" Target="../media/image2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42.xml"/><Relationship Id="rId3" Type="http://schemas.openxmlformats.org/officeDocument/2006/relationships/image" Target="../media/image245.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44.xml"/><Relationship Id="rId3" Type="http://schemas.openxmlformats.org/officeDocument/2006/relationships/image" Target="../media/image257.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46.xml"/><Relationship Id="rId3" Type="http://schemas.openxmlformats.org/officeDocument/2006/relationships/image" Target="../media/image248.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7.xml"/><Relationship Id="rId3" Type="http://schemas.openxmlformats.org/officeDocument/2006/relationships/image" Target="../media/image246.png"/><Relationship Id="rId4" Type="http://schemas.openxmlformats.org/officeDocument/2006/relationships/image" Target="../media/image207.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8.xml"/><Relationship Id="rId3" Type="http://schemas.openxmlformats.org/officeDocument/2006/relationships/image" Target="../media/image244.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0.xml"/><Relationship Id="rId3" Type="http://schemas.openxmlformats.org/officeDocument/2006/relationships/image" Target="../media/image207.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1.xml"/><Relationship Id="rId3" Type="http://schemas.openxmlformats.org/officeDocument/2006/relationships/image" Target="../media/image243.png"/><Relationship Id="rId4" Type="http://schemas.openxmlformats.org/officeDocument/2006/relationships/image" Target="../media/image247.png"/><Relationship Id="rId5" Type="http://schemas.openxmlformats.org/officeDocument/2006/relationships/image" Target="../media/image256.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2.xml"/><Relationship Id="rId3" Type="http://schemas.openxmlformats.org/officeDocument/2006/relationships/image" Target="../media/image250.png"/><Relationship Id="rId4" Type="http://schemas.openxmlformats.org/officeDocument/2006/relationships/image" Target="../media/image252.png"/><Relationship Id="rId5" Type="http://schemas.openxmlformats.org/officeDocument/2006/relationships/image" Target="../media/image249.png"/><Relationship Id="rId6" Type="http://schemas.openxmlformats.org/officeDocument/2006/relationships/image" Target="../media/image207.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3.xml"/><Relationship Id="rId3" Type="http://schemas.openxmlformats.org/officeDocument/2006/relationships/image" Target="../media/image260.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5.xml"/><Relationship Id="rId3" Type="http://schemas.openxmlformats.org/officeDocument/2006/relationships/image" Target="../media/image207.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6.xml"/><Relationship Id="rId3" Type="http://schemas.openxmlformats.org/officeDocument/2006/relationships/image" Target="../media/image253.png"/><Relationship Id="rId4" Type="http://schemas.openxmlformats.org/officeDocument/2006/relationships/image" Target="../media/image255.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7.xml"/><Relationship Id="rId3" Type="http://schemas.openxmlformats.org/officeDocument/2006/relationships/image" Target="../media/image254.jpg"/><Relationship Id="rId4" Type="http://schemas.openxmlformats.org/officeDocument/2006/relationships/image" Target="../media/image258.jpg"/><Relationship Id="rId5" Type="http://schemas.openxmlformats.org/officeDocument/2006/relationships/image" Target="../media/image263.jpg"/><Relationship Id="rId6" Type="http://schemas.openxmlformats.org/officeDocument/2006/relationships/image" Target="../media/image264.jpg"/><Relationship Id="rId7" Type="http://schemas.openxmlformats.org/officeDocument/2006/relationships/image" Target="../media/image207.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8.xml"/><Relationship Id="rId3" Type="http://schemas.openxmlformats.org/officeDocument/2006/relationships/image" Target="../media/image262.png"/><Relationship Id="rId4" Type="http://schemas.openxmlformats.org/officeDocument/2006/relationships/image" Target="../media/image261.png"/><Relationship Id="rId5" Type="http://schemas.openxmlformats.org/officeDocument/2006/relationships/image" Target="../media/image267.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9.xml"/><Relationship Id="rId3" Type="http://schemas.openxmlformats.org/officeDocument/2006/relationships/image" Target="../media/image207.png"/><Relationship Id="rId4" Type="http://schemas.openxmlformats.org/officeDocument/2006/relationships/image" Target="../media/image2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6.xml"/><Relationship Id="rId3" Type="http://schemas.openxmlformats.org/officeDocument/2006/relationships/image" Target="../media/image49.jp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0.xml"/><Relationship Id="rId3" Type="http://schemas.openxmlformats.org/officeDocument/2006/relationships/image" Target="../media/image265.png"/><Relationship Id="rId4" Type="http://schemas.openxmlformats.org/officeDocument/2006/relationships/hyperlink" Target="https://www.hca.wa.gov/billers-providers-partners/program-information-providers/partnership-access-lines-pal#:~:text=In%202020%2C%20the%20legislature%20passed,to%20keep%20PAL%20services%20operational." TargetMode="Externa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7.xml"/><Relationship Id="rId3"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8.xml"/><Relationship Id="rId3" Type="http://schemas.openxmlformats.org/officeDocument/2006/relationships/image" Target="../media/image51.jp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1.xml"/><Relationship Id="rId3" Type="http://schemas.openxmlformats.org/officeDocument/2006/relationships/image" Target="../media/image60.png"/></Relationships>
</file>

<file path=ppt/slides/_rels/slide22.xml.rels><?xml version="1.0" encoding="UTF-8" standalone="yes"?><Relationships xmlns="http://schemas.openxmlformats.org/package/2006/relationships"><Relationship Id="rId20" Type="http://schemas.openxmlformats.org/officeDocument/2006/relationships/image" Target="../media/image68.png"/><Relationship Id="rId22" Type="http://schemas.openxmlformats.org/officeDocument/2006/relationships/image" Target="../media/image73.png"/><Relationship Id="rId21" Type="http://schemas.openxmlformats.org/officeDocument/2006/relationships/image" Target="../media/image70.png"/><Relationship Id="rId24" Type="http://schemas.openxmlformats.org/officeDocument/2006/relationships/image" Target="../media/image66.png"/><Relationship Id="rId23" Type="http://schemas.openxmlformats.org/officeDocument/2006/relationships/image" Target="../media/image79.png"/><Relationship Id="rId1" Type="http://schemas.openxmlformats.org/officeDocument/2006/relationships/slideLayout" Target="../slideLayouts/slideLayout53.xml"/><Relationship Id="rId2" Type="http://schemas.openxmlformats.org/officeDocument/2006/relationships/notesSlide" Target="../notesSlides/notesSlide22.xml"/><Relationship Id="rId3" Type="http://schemas.openxmlformats.org/officeDocument/2006/relationships/image" Target="../media/image58.png"/><Relationship Id="rId4" Type="http://schemas.openxmlformats.org/officeDocument/2006/relationships/image" Target="../media/image59.png"/><Relationship Id="rId9" Type="http://schemas.openxmlformats.org/officeDocument/2006/relationships/image" Target="../media/image48.png"/><Relationship Id="rId26" Type="http://schemas.openxmlformats.org/officeDocument/2006/relationships/image" Target="../media/image72.png"/><Relationship Id="rId25" Type="http://schemas.openxmlformats.org/officeDocument/2006/relationships/image" Target="../media/image89.png"/><Relationship Id="rId28" Type="http://schemas.openxmlformats.org/officeDocument/2006/relationships/image" Target="../media/image81.png"/><Relationship Id="rId27" Type="http://schemas.openxmlformats.org/officeDocument/2006/relationships/image" Target="../media/image75.png"/><Relationship Id="rId5" Type="http://schemas.openxmlformats.org/officeDocument/2006/relationships/image" Target="../media/image83.png"/><Relationship Id="rId6" Type="http://schemas.openxmlformats.org/officeDocument/2006/relationships/image" Target="../media/image54.png"/><Relationship Id="rId7" Type="http://schemas.openxmlformats.org/officeDocument/2006/relationships/image" Target="../media/image53.png"/><Relationship Id="rId8" Type="http://schemas.openxmlformats.org/officeDocument/2006/relationships/image" Target="../media/image55.png"/><Relationship Id="rId11" Type="http://schemas.openxmlformats.org/officeDocument/2006/relationships/image" Target="../media/image64.png"/><Relationship Id="rId10" Type="http://schemas.openxmlformats.org/officeDocument/2006/relationships/image" Target="../media/image56.png"/><Relationship Id="rId13" Type="http://schemas.openxmlformats.org/officeDocument/2006/relationships/image" Target="../media/image61.png"/><Relationship Id="rId12" Type="http://schemas.openxmlformats.org/officeDocument/2006/relationships/image" Target="../media/image57.png"/><Relationship Id="rId15" Type="http://schemas.openxmlformats.org/officeDocument/2006/relationships/image" Target="../media/image62.png"/><Relationship Id="rId14" Type="http://schemas.openxmlformats.org/officeDocument/2006/relationships/image" Target="../media/image69.png"/><Relationship Id="rId17" Type="http://schemas.openxmlformats.org/officeDocument/2006/relationships/image" Target="../media/image65.png"/><Relationship Id="rId16" Type="http://schemas.openxmlformats.org/officeDocument/2006/relationships/image" Target="../media/image80.png"/><Relationship Id="rId19" Type="http://schemas.openxmlformats.org/officeDocument/2006/relationships/image" Target="../media/image71.png"/><Relationship Id="rId18" Type="http://schemas.openxmlformats.org/officeDocument/2006/relationships/image" Target="../media/image6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3.xml"/><Relationship Id="rId3" Type="http://schemas.openxmlformats.org/officeDocument/2006/relationships/image" Target="../media/image8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4.xml"/><Relationship Id="rId3" Type="http://schemas.openxmlformats.org/officeDocument/2006/relationships/image" Target="../media/image87.png"/><Relationship Id="rId4" Type="http://schemas.openxmlformats.org/officeDocument/2006/relationships/image" Target="../media/image77.png"/><Relationship Id="rId5" Type="http://schemas.openxmlformats.org/officeDocument/2006/relationships/image" Target="../media/image7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6.xml"/><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7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7.xml"/><Relationship Id="rId3" Type="http://schemas.openxmlformats.org/officeDocument/2006/relationships/image" Target="../media/image78.png"/><Relationship Id="rId4" Type="http://schemas.openxmlformats.org/officeDocument/2006/relationships/image" Target="../media/image88.png"/><Relationship Id="rId5" Type="http://schemas.openxmlformats.org/officeDocument/2006/relationships/image" Target="../media/image9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8.xml"/><Relationship Id="rId3" Type="http://schemas.openxmlformats.org/officeDocument/2006/relationships/image" Target="../media/image90.png"/><Relationship Id="rId4" Type="http://schemas.openxmlformats.org/officeDocument/2006/relationships/image" Target="../media/image91.jpg"/><Relationship Id="rId5" Type="http://schemas.openxmlformats.org/officeDocument/2006/relationships/image" Target="../media/image10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0.xml"/><Relationship Id="rId3" Type="http://schemas.openxmlformats.org/officeDocument/2006/relationships/image" Target="../media/image100.png"/><Relationship Id="rId4" Type="http://schemas.openxmlformats.org/officeDocument/2006/relationships/image" Target="../media/image94.png"/><Relationship Id="rId5" Type="http://schemas.openxmlformats.org/officeDocument/2006/relationships/image" Target="../media/image97.png"/><Relationship Id="rId6" Type="http://schemas.openxmlformats.org/officeDocument/2006/relationships/image" Target="../media/image95.png"/><Relationship Id="rId7" Type="http://schemas.openxmlformats.org/officeDocument/2006/relationships/image" Target="../media/image93.png"/><Relationship Id="rId8" Type="http://schemas.openxmlformats.org/officeDocument/2006/relationships/image" Target="../media/image9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32.xml"/><Relationship Id="rId3" Type="http://schemas.openxmlformats.org/officeDocument/2006/relationships/image" Target="../media/image1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33.xml"/><Relationship Id="rId3" Type="http://schemas.openxmlformats.org/officeDocument/2006/relationships/image" Target="../media/image10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34.xml"/><Relationship Id="rId3" Type="http://schemas.openxmlformats.org/officeDocument/2006/relationships/image" Target="../media/image10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35.xml"/><Relationship Id="rId3" Type="http://schemas.openxmlformats.org/officeDocument/2006/relationships/image" Target="../media/image10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39.xml"/><Relationship Id="rId3" Type="http://schemas.openxmlformats.org/officeDocument/2006/relationships/image" Target="../media/image96.png"/><Relationship Id="rId4" Type="http://schemas.openxmlformats.org/officeDocument/2006/relationships/image" Target="../media/image102.png"/><Relationship Id="rId9" Type="http://schemas.openxmlformats.org/officeDocument/2006/relationships/image" Target="../media/image104.png"/><Relationship Id="rId5" Type="http://schemas.openxmlformats.org/officeDocument/2006/relationships/image" Target="../media/image107.png"/><Relationship Id="rId6" Type="http://schemas.openxmlformats.org/officeDocument/2006/relationships/image" Target="../media/image98.png"/><Relationship Id="rId7" Type="http://schemas.openxmlformats.org/officeDocument/2006/relationships/image" Target="../media/image105.png"/><Relationship Id="rId8" Type="http://schemas.openxmlformats.org/officeDocument/2006/relationships/image" Target="../media/image10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26.png"/><Relationship Id="rId4" Type="http://schemas.openxmlformats.org/officeDocument/2006/relationships/image" Target="../media/image113.jpg"/><Relationship Id="rId5" Type="http://schemas.openxmlformats.org/officeDocument/2006/relationships/image" Target="../media/image11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26.png"/><Relationship Id="rId4" Type="http://schemas.openxmlformats.org/officeDocument/2006/relationships/image" Target="../media/image12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26.png"/><Relationship Id="rId4" Type="http://schemas.openxmlformats.org/officeDocument/2006/relationships/image" Target="../media/image111.jpg"/><Relationship Id="rId5" Type="http://schemas.openxmlformats.org/officeDocument/2006/relationships/image" Target="../media/image161.png"/><Relationship Id="rId6" Type="http://schemas.openxmlformats.org/officeDocument/2006/relationships/image" Target="../media/image11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26.png"/><Relationship Id="rId4" Type="http://schemas.openxmlformats.org/officeDocument/2006/relationships/image" Target="../media/image11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11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49.xml"/><Relationship Id="rId3" Type="http://schemas.openxmlformats.org/officeDocument/2006/relationships/image" Target="../media/image1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50.xml"/><Relationship Id="rId3" Type="http://schemas.openxmlformats.org/officeDocument/2006/relationships/image" Target="../media/image11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notesSlide" Target="../notesSlides/notesSlide51.xml"/><Relationship Id="rId3" Type="http://schemas.openxmlformats.org/officeDocument/2006/relationships/image" Target="../media/image131.jpg"/><Relationship Id="rId4" Type="http://schemas.openxmlformats.org/officeDocument/2006/relationships/image" Target="../media/image120.png"/><Relationship Id="rId9" Type="http://schemas.openxmlformats.org/officeDocument/2006/relationships/image" Target="../media/image135.png"/><Relationship Id="rId5" Type="http://schemas.openxmlformats.org/officeDocument/2006/relationships/image" Target="../media/image116.png"/><Relationship Id="rId6" Type="http://schemas.openxmlformats.org/officeDocument/2006/relationships/image" Target="../media/image117.jpg"/><Relationship Id="rId7" Type="http://schemas.openxmlformats.org/officeDocument/2006/relationships/image" Target="../media/image122.jpg"/><Relationship Id="rId8" Type="http://schemas.openxmlformats.org/officeDocument/2006/relationships/image" Target="../media/image12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notesSlide" Target="../notesSlides/notesSlide52.xml"/><Relationship Id="rId3" Type="http://schemas.openxmlformats.org/officeDocument/2006/relationships/image" Target="../media/image127.png"/><Relationship Id="rId4" Type="http://schemas.openxmlformats.org/officeDocument/2006/relationships/image" Target="../media/image123.png"/><Relationship Id="rId5" Type="http://schemas.openxmlformats.org/officeDocument/2006/relationships/image" Target="../media/image1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53.xml"/><Relationship Id="rId3" Type="http://schemas.openxmlformats.org/officeDocument/2006/relationships/image" Target="../media/image13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54.xml"/><Relationship Id="rId3" Type="http://schemas.openxmlformats.org/officeDocument/2006/relationships/image" Target="../media/image12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55.xml"/><Relationship Id="rId3" Type="http://schemas.openxmlformats.org/officeDocument/2006/relationships/image" Target="../media/image12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56.xml"/><Relationship Id="rId3" Type="http://schemas.openxmlformats.org/officeDocument/2006/relationships/image" Target="../media/image13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57.xml"/><Relationship Id="rId3" Type="http://schemas.openxmlformats.org/officeDocument/2006/relationships/image" Target="../media/image13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58.xml"/><Relationship Id="rId3" Type="http://schemas.openxmlformats.org/officeDocument/2006/relationships/image" Target="../media/image13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59.xml"/><Relationship Id="rId3" Type="http://schemas.openxmlformats.org/officeDocument/2006/relationships/image" Target="../media/image1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6.xml"/><Relationship Id="rId3" Type="http://schemas.openxmlformats.org/officeDocument/2006/relationships/image" Target="../media/image3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60.xml"/><Relationship Id="rId3" Type="http://schemas.openxmlformats.org/officeDocument/2006/relationships/image" Target="../media/image13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26.png"/><Relationship Id="rId4" Type="http://schemas.openxmlformats.org/officeDocument/2006/relationships/image" Target="../media/image138.jpg"/><Relationship Id="rId5" Type="http://schemas.openxmlformats.org/officeDocument/2006/relationships/image" Target="../media/image16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63.xml"/><Relationship Id="rId3" Type="http://schemas.openxmlformats.org/officeDocument/2006/relationships/image" Target="../media/image13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64.xml"/><Relationship Id="rId3" Type="http://schemas.openxmlformats.org/officeDocument/2006/relationships/image" Target="../media/image144.jpg"/><Relationship Id="rId4" Type="http://schemas.openxmlformats.org/officeDocument/2006/relationships/image" Target="../media/image148.jpg"/><Relationship Id="rId5" Type="http://schemas.openxmlformats.org/officeDocument/2006/relationships/image" Target="../media/image14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65.xml"/><Relationship Id="rId3" Type="http://schemas.openxmlformats.org/officeDocument/2006/relationships/image" Target="../media/image140.jpg"/><Relationship Id="rId4" Type="http://schemas.openxmlformats.org/officeDocument/2006/relationships/image" Target="../media/image147.jpg"/><Relationship Id="rId5" Type="http://schemas.openxmlformats.org/officeDocument/2006/relationships/image" Target="../media/image142.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66.xml"/><Relationship Id="rId3" Type="http://schemas.openxmlformats.org/officeDocument/2006/relationships/image" Target="../media/image14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67.xml"/><Relationship Id="rId3" Type="http://schemas.openxmlformats.org/officeDocument/2006/relationships/image" Target="../media/image14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69.xml"/><Relationship Id="rId3" Type="http://schemas.openxmlformats.org/officeDocument/2006/relationships/image" Target="../media/image1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notesSlide" Target="../notesSlides/notesSlide70.xml"/><Relationship Id="rId3" Type="http://schemas.openxmlformats.org/officeDocument/2006/relationships/image" Target="../media/image149.png"/><Relationship Id="rId4" Type="http://schemas.openxmlformats.org/officeDocument/2006/relationships/image" Target="../media/image16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71.xml"/><Relationship Id="rId3" Type="http://schemas.openxmlformats.org/officeDocument/2006/relationships/image" Target="../media/image15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notesSlide" Target="../notesSlides/notesSlide73.xml"/><Relationship Id="rId3" Type="http://schemas.openxmlformats.org/officeDocument/2006/relationships/image" Target="../media/image15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notesSlide" Target="../notesSlides/notesSlide74.xml"/><Relationship Id="rId3" Type="http://schemas.openxmlformats.org/officeDocument/2006/relationships/image" Target="../media/image151.png"/><Relationship Id="rId4" Type="http://schemas.openxmlformats.org/officeDocument/2006/relationships/image" Target="../media/image159.gif"/><Relationship Id="rId5" Type="http://schemas.openxmlformats.org/officeDocument/2006/relationships/image" Target="../media/image152.gi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1.xml"/><Relationship Id="rId2" Type="http://schemas.openxmlformats.org/officeDocument/2006/relationships/notesSlide" Target="../notesSlides/notesSlide75.xml"/><Relationship Id="rId3" Type="http://schemas.openxmlformats.org/officeDocument/2006/relationships/image" Target="../media/image15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image" Target="../media/image26.png"/><Relationship Id="rId4" Type="http://schemas.openxmlformats.org/officeDocument/2006/relationships/image" Target="../media/image16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notesSlide" Target="../notesSlides/notesSlide77.xml"/><Relationship Id="rId3" Type="http://schemas.openxmlformats.org/officeDocument/2006/relationships/image" Target="../media/image164.jpg"/><Relationship Id="rId4" Type="http://schemas.openxmlformats.org/officeDocument/2006/relationships/image" Target="../media/image158.png"/><Relationship Id="rId5" Type="http://schemas.openxmlformats.org/officeDocument/2006/relationships/image" Target="../media/image154.png"/><Relationship Id="rId6" Type="http://schemas.openxmlformats.org/officeDocument/2006/relationships/image" Target="../media/image15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78.xml"/><Relationship Id="rId3" Type="http://schemas.openxmlformats.org/officeDocument/2006/relationships/image" Target="../media/image156.jpg"/><Relationship Id="rId4" Type="http://schemas.openxmlformats.org/officeDocument/2006/relationships/image" Target="../media/image160.png"/><Relationship Id="rId5" Type="http://schemas.openxmlformats.org/officeDocument/2006/relationships/image" Target="../media/image16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79.xml"/><Relationship Id="rId3" Type="http://schemas.openxmlformats.org/officeDocument/2006/relationships/image" Target="../media/image170.png"/><Relationship Id="rId4" Type="http://schemas.openxmlformats.org/officeDocument/2006/relationships/image" Target="../media/image182.png"/><Relationship Id="rId5" Type="http://schemas.openxmlformats.org/officeDocument/2006/relationships/image" Target="../media/image16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4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80.xml"/><Relationship Id="rId3" Type="http://schemas.openxmlformats.org/officeDocument/2006/relationships/hyperlink" Target="http://www.telehealthresourcecenter.org/" TargetMode="External"/><Relationship Id="rId4" Type="http://schemas.openxmlformats.org/officeDocument/2006/relationships/image" Target="../media/image17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81.xml"/><Relationship Id="rId3" Type="http://schemas.openxmlformats.org/officeDocument/2006/relationships/image" Target="../media/image167.jpg"/><Relationship Id="rId4" Type="http://schemas.openxmlformats.org/officeDocument/2006/relationships/image" Target="../media/image169.png"/><Relationship Id="rId5" Type="http://schemas.openxmlformats.org/officeDocument/2006/relationships/image" Target="../media/image174.png"/><Relationship Id="rId6" Type="http://schemas.openxmlformats.org/officeDocument/2006/relationships/image" Target="../media/image179.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82.xml"/><Relationship Id="rId3" Type="http://schemas.openxmlformats.org/officeDocument/2006/relationships/image" Target="../media/image171.png"/><Relationship Id="rId4" Type="http://schemas.openxmlformats.org/officeDocument/2006/relationships/image" Target="../media/image17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83.xml"/><Relationship Id="rId3" Type="http://schemas.openxmlformats.org/officeDocument/2006/relationships/image" Target="../media/image180.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84.xml"/><Relationship Id="rId3" Type="http://schemas.openxmlformats.org/officeDocument/2006/relationships/image" Target="../media/image183.jpg"/><Relationship Id="rId4" Type="http://schemas.openxmlformats.org/officeDocument/2006/relationships/image" Target="../media/image177.png"/><Relationship Id="rId5" Type="http://schemas.openxmlformats.org/officeDocument/2006/relationships/image" Target="../media/image184.jpg"/><Relationship Id="rId6" Type="http://schemas.openxmlformats.org/officeDocument/2006/relationships/image" Target="../media/image175.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85.xml"/><Relationship Id="rId3" Type="http://schemas.openxmlformats.org/officeDocument/2006/relationships/image" Target="../media/image176.jpg"/><Relationship Id="rId4" Type="http://schemas.openxmlformats.org/officeDocument/2006/relationships/image" Target="../media/image181.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86.xml"/><Relationship Id="rId3" Type="http://schemas.openxmlformats.org/officeDocument/2006/relationships/image" Target="../media/image177.png"/><Relationship Id="rId4" Type="http://schemas.openxmlformats.org/officeDocument/2006/relationships/image" Target="../media/image27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87.xml"/><Relationship Id="rId3" Type="http://schemas.openxmlformats.org/officeDocument/2006/relationships/image" Target="../media/image187.png"/><Relationship Id="rId4" Type="http://schemas.openxmlformats.org/officeDocument/2006/relationships/image" Target="../media/image192.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88.xml"/><Relationship Id="rId3" Type="http://schemas.openxmlformats.org/officeDocument/2006/relationships/image" Target="../media/image188.jpg"/><Relationship Id="rId4" Type="http://schemas.openxmlformats.org/officeDocument/2006/relationships/image" Target="../media/image183.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89.xml"/><Relationship Id="rId3" Type="http://schemas.openxmlformats.org/officeDocument/2006/relationships/image" Target="../media/image20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3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90.xml"/><Relationship Id="rId3" Type="http://schemas.openxmlformats.org/officeDocument/2006/relationships/hyperlink" Target="http://www.telehealthtechnology.org/" TargetMode="External"/><Relationship Id="rId4" Type="http://schemas.openxmlformats.org/officeDocument/2006/relationships/image" Target="../media/image195.png"/><Relationship Id="rId5" Type="http://schemas.openxmlformats.org/officeDocument/2006/relationships/image" Target="../media/image19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notesSlide" Target="../notesSlides/notesSlide91.xml"/><Relationship Id="rId3" Type="http://schemas.openxmlformats.org/officeDocument/2006/relationships/image" Target="../media/image186.jpg"/><Relationship Id="rId4" Type="http://schemas.openxmlformats.org/officeDocument/2006/relationships/hyperlink" Target="http://www.telehealthtechnology.org/" TargetMode="External"/><Relationship Id="rId5" Type="http://schemas.openxmlformats.org/officeDocument/2006/relationships/image" Target="../media/image193.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2.xml"/><Relationship Id="rId3" Type="http://schemas.openxmlformats.org/officeDocument/2006/relationships/image" Target="../media/image26.png"/><Relationship Id="rId4" Type="http://schemas.openxmlformats.org/officeDocument/2006/relationships/image" Target="../media/image194.jpg"/><Relationship Id="rId5" Type="http://schemas.openxmlformats.org/officeDocument/2006/relationships/image" Target="../media/image189.png"/><Relationship Id="rId6" Type="http://schemas.openxmlformats.org/officeDocument/2006/relationships/image" Target="../media/image220.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3.xml"/><Relationship Id="rId3" Type="http://schemas.openxmlformats.org/officeDocument/2006/relationships/image" Target="../media/image19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5.xml"/><Relationship Id="rId3" Type="http://schemas.openxmlformats.org/officeDocument/2006/relationships/image" Target="../media/image19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6.xml"/><Relationship Id="rId3" Type="http://schemas.openxmlformats.org/officeDocument/2006/relationships/image" Target="../media/image205.png"/><Relationship Id="rId4" Type="http://schemas.openxmlformats.org/officeDocument/2006/relationships/image" Target="../media/image201.png"/><Relationship Id="rId5" Type="http://schemas.openxmlformats.org/officeDocument/2006/relationships/image" Target="../media/image196.png"/><Relationship Id="rId6" Type="http://schemas.openxmlformats.org/officeDocument/2006/relationships/image" Target="../media/image199.png"/><Relationship Id="rId7" Type="http://schemas.openxmlformats.org/officeDocument/2006/relationships/image" Target="../media/image19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7.xml"/><Relationship Id="rId3" Type="http://schemas.openxmlformats.org/officeDocument/2006/relationships/image" Target="../media/image20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8.xml"/><Relationship Id="rId3" Type="http://schemas.openxmlformats.org/officeDocument/2006/relationships/image" Target="../media/image20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9.xml"/><Relationship Id="rId3" Type="http://schemas.openxmlformats.org/officeDocument/2006/relationships/image" Target="../media/image20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58" name="Shape 1258"/>
        <p:cNvGrpSpPr/>
        <p:nvPr/>
      </p:nvGrpSpPr>
      <p:grpSpPr>
        <a:xfrm>
          <a:off x="0" y="0"/>
          <a:ext cx="0" cy="0"/>
          <a:chOff x="0" y="0"/>
          <a:chExt cx="0" cy="0"/>
        </a:xfrm>
      </p:grpSpPr>
      <p:grpSp>
        <p:nvGrpSpPr>
          <p:cNvPr id="1259" name="Google Shape;1259;p220"/>
          <p:cNvGrpSpPr/>
          <p:nvPr/>
        </p:nvGrpSpPr>
        <p:grpSpPr>
          <a:xfrm>
            <a:off x="0" y="0"/>
            <a:ext cx="9144381" cy="5143500"/>
            <a:chOff x="0" y="0"/>
            <a:chExt cx="12192508" cy="6858000"/>
          </a:xfrm>
        </p:grpSpPr>
        <p:pic>
          <p:nvPicPr>
            <p:cNvPr id="1260" name="Google Shape;1260;p220"/>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1261" name="Google Shape;1261;p220"/>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1262" name="Google Shape;1262;p220"/>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1263" name="Google Shape;1263;p220"/>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1264" name="Google Shape;1264;p220"/>
          <p:cNvSpPr txBox="1"/>
          <p:nvPr/>
        </p:nvSpPr>
        <p:spPr>
          <a:xfrm>
            <a:off x="8792467" y="4803737"/>
            <a:ext cx="103800" cy="1938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t/>
            </a:r>
            <a:endParaRPr sz="1200">
              <a:latin typeface="Arial"/>
              <a:ea typeface="Arial"/>
              <a:cs typeface="Arial"/>
              <a:sym typeface="Arial"/>
            </a:endParaRPr>
          </a:p>
        </p:txBody>
      </p:sp>
      <p:sp>
        <p:nvSpPr>
          <p:cNvPr id="1265" name="Google Shape;1265;p220"/>
          <p:cNvSpPr txBox="1"/>
          <p:nvPr/>
        </p:nvSpPr>
        <p:spPr>
          <a:xfrm>
            <a:off x="216240" y="4795893"/>
            <a:ext cx="30390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2024</a:t>
            </a:r>
            <a:endParaRPr sz="800">
              <a:latin typeface="Arial"/>
              <a:ea typeface="Arial"/>
              <a:cs typeface="Arial"/>
              <a:sym typeface="Arial"/>
            </a:endParaRPr>
          </a:p>
        </p:txBody>
      </p:sp>
      <p:pic>
        <p:nvPicPr>
          <p:cNvPr id="1266" name="Google Shape;1266;p220"/>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p229"/>
          <p:cNvSpPr/>
          <p:nvPr/>
        </p:nvSpPr>
        <p:spPr>
          <a:xfrm>
            <a:off x="4457701" y="1709796"/>
            <a:ext cx="3974100" cy="2402700"/>
          </a:xfrm>
          <a:prstGeom prst="roundRect">
            <a:avLst>
              <a:gd fmla="val 16667" name="adj"/>
            </a:avLst>
          </a:prstGeom>
          <a:solidFill>
            <a:srgbClr val="F2F2F2"/>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1358" name="Google Shape;1358;p229"/>
          <p:cNvGrpSpPr/>
          <p:nvPr/>
        </p:nvGrpSpPr>
        <p:grpSpPr>
          <a:xfrm>
            <a:off x="792486" y="1027763"/>
            <a:ext cx="7559453" cy="3254694"/>
            <a:chOff x="1076481" y="1351676"/>
            <a:chExt cx="10035116" cy="4432376"/>
          </a:xfrm>
        </p:grpSpPr>
        <p:grpSp>
          <p:nvGrpSpPr>
            <p:cNvPr id="1359" name="Google Shape;1359;p229"/>
            <p:cNvGrpSpPr/>
            <p:nvPr/>
          </p:nvGrpSpPr>
          <p:grpSpPr>
            <a:xfrm>
              <a:off x="1076481" y="2513687"/>
              <a:ext cx="4366200" cy="3270365"/>
              <a:chOff x="1683859" y="2513687"/>
              <a:chExt cx="4366200" cy="3270365"/>
            </a:xfrm>
          </p:grpSpPr>
          <p:sp>
            <p:nvSpPr>
              <p:cNvPr id="1360" name="Google Shape;1360;p229"/>
              <p:cNvSpPr txBox="1"/>
              <p:nvPr/>
            </p:nvSpPr>
            <p:spPr>
              <a:xfrm>
                <a:off x="1683859" y="3176752"/>
                <a:ext cx="4366200" cy="2607300"/>
              </a:xfrm>
              <a:prstGeom prst="rect">
                <a:avLst/>
              </a:prstGeom>
              <a:noFill/>
              <a:ln>
                <a:noFill/>
              </a:ln>
            </p:spPr>
            <p:txBody>
              <a:bodyPr anchorCtr="0" anchor="t" bIns="34275" lIns="34275" spcFirstLastPara="1" rIns="34275" wrap="square" tIns="34275">
                <a:noAutofit/>
              </a:bodyPr>
              <a:lstStyle/>
              <a:p>
                <a:pPr indent="-209550" lvl="0" marL="215900" marR="0" rtl="0" algn="l">
                  <a:lnSpc>
                    <a:spcPct val="100000"/>
                  </a:lnSpc>
                  <a:spcBef>
                    <a:spcPts val="0"/>
                  </a:spcBef>
                  <a:spcAft>
                    <a:spcPts val="0"/>
                  </a:spcAft>
                  <a:buClr>
                    <a:srgbClr val="574F58"/>
                  </a:buClr>
                  <a:buSzPts val="1500"/>
                  <a:buFont typeface="Arial"/>
                  <a:buChar char="•"/>
                </a:pPr>
                <a:r>
                  <a:rPr i="0" lang="en" sz="1500" u="none" cap="none" strike="noStrike">
                    <a:solidFill>
                      <a:srgbClr val="574F58"/>
                    </a:solidFill>
                    <a:latin typeface="Arial"/>
                    <a:ea typeface="Arial"/>
                    <a:cs typeface="Arial"/>
                    <a:sym typeface="Arial"/>
                  </a:rPr>
                  <a:t>Delivered via technology tools (video, chat, text)</a:t>
                </a:r>
                <a:endParaRPr sz="1100"/>
              </a:p>
              <a:p>
                <a:pPr indent="-209550" lvl="0" marL="215900" marR="0" rtl="0" algn="l">
                  <a:lnSpc>
                    <a:spcPct val="100000"/>
                  </a:lnSpc>
                  <a:spcBef>
                    <a:spcPts val="0"/>
                  </a:spcBef>
                  <a:spcAft>
                    <a:spcPts val="0"/>
                  </a:spcAft>
                  <a:buClr>
                    <a:srgbClr val="574F58"/>
                  </a:buClr>
                  <a:buSzPts val="1500"/>
                  <a:buFont typeface="Arial"/>
                  <a:buChar char="•"/>
                </a:pPr>
                <a:r>
                  <a:rPr i="0" lang="en" sz="1500" u="none" cap="none" strike="noStrike">
                    <a:solidFill>
                      <a:srgbClr val="574F58"/>
                    </a:solidFill>
                    <a:latin typeface="Arial"/>
                    <a:ea typeface="Arial"/>
                    <a:cs typeface="Arial"/>
                    <a:sym typeface="Arial"/>
                  </a:rPr>
                  <a:t>Prioritizes accessibility &amp; flexibility </a:t>
                </a:r>
                <a:endParaRPr sz="1100"/>
              </a:p>
              <a:p>
                <a:pPr indent="-209550" lvl="0" marL="215900" marR="0" rtl="0" algn="l">
                  <a:lnSpc>
                    <a:spcPct val="100000"/>
                  </a:lnSpc>
                  <a:spcBef>
                    <a:spcPts val="0"/>
                  </a:spcBef>
                  <a:spcAft>
                    <a:spcPts val="0"/>
                  </a:spcAft>
                  <a:buClr>
                    <a:srgbClr val="574F58"/>
                  </a:buClr>
                  <a:buSzPts val="1500"/>
                  <a:buFont typeface="Arial"/>
                  <a:buChar char="•"/>
                </a:pPr>
                <a:r>
                  <a:rPr i="0" lang="en" sz="1500" u="none" cap="none" strike="noStrike">
                    <a:solidFill>
                      <a:srgbClr val="574F58"/>
                    </a:solidFill>
                    <a:latin typeface="Arial"/>
                    <a:ea typeface="Arial"/>
                    <a:cs typeface="Arial"/>
                    <a:sym typeface="Arial"/>
                  </a:rPr>
                  <a:t>Small evidence base and lack of research around patient safety &amp; outcomes</a:t>
                </a:r>
                <a:endParaRPr sz="1100"/>
              </a:p>
            </p:txBody>
          </p:sp>
          <p:sp>
            <p:nvSpPr>
              <p:cNvPr id="1361" name="Google Shape;1361;p229"/>
              <p:cNvSpPr txBox="1"/>
              <p:nvPr/>
            </p:nvSpPr>
            <p:spPr>
              <a:xfrm>
                <a:off x="2420380" y="2513687"/>
                <a:ext cx="2733300" cy="5565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1DBACB"/>
                  </a:buClr>
                  <a:buSzPts val="1700"/>
                  <a:buFont typeface="Arial"/>
                  <a:buNone/>
                </a:pPr>
                <a:r>
                  <a:rPr b="1" i="0" lang="en" sz="1700" u="none" cap="none" strike="noStrike">
                    <a:solidFill>
                      <a:srgbClr val="1DBACB"/>
                    </a:solidFill>
                    <a:latin typeface="Arial"/>
                    <a:ea typeface="Arial"/>
                    <a:cs typeface="Arial"/>
                    <a:sym typeface="Arial"/>
                  </a:rPr>
                  <a:t>Virtual Care Solutions</a:t>
                </a:r>
                <a:endParaRPr sz="1100"/>
              </a:p>
            </p:txBody>
          </p:sp>
        </p:grpSp>
        <p:grpSp>
          <p:nvGrpSpPr>
            <p:cNvPr id="1362" name="Google Shape;1362;p229"/>
            <p:cNvGrpSpPr/>
            <p:nvPr/>
          </p:nvGrpSpPr>
          <p:grpSpPr>
            <a:xfrm>
              <a:off x="6308783" y="2517385"/>
              <a:ext cx="4802814" cy="3258106"/>
              <a:chOff x="5983284" y="2517385"/>
              <a:chExt cx="4802814" cy="3258106"/>
            </a:xfrm>
          </p:grpSpPr>
          <p:sp>
            <p:nvSpPr>
              <p:cNvPr id="1363" name="Google Shape;1363;p229"/>
              <p:cNvSpPr txBox="1"/>
              <p:nvPr/>
            </p:nvSpPr>
            <p:spPr>
              <a:xfrm>
                <a:off x="7887498" y="2517385"/>
                <a:ext cx="2898600" cy="6615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364" name="Google Shape;1364;p229"/>
              <p:cNvSpPr txBox="1"/>
              <p:nvPr/>
            </p:nvSpPr>
            <p:spPr>
              <a:xfrm>
                <a:off x="5983284" y="3177491"/>
                <a:ext cx="4580100" cy="2598000"/>
              </a:xfrm>
              <a:prstGeom prst="rect">
                <a:avLst/>
              </a:prstGeom>
              <a:noFill/>
              <a:ln>
                <a:noFill/>
              </a:ln>
            </p:spPr>
            <p:txBody>
              <a:bodyPr anchorCtr="0" anchor="t" bIns="34275" lIns="34275" spcFirstLastPara="1" rIns="34275" wrap="square" tIns="34275">
                <a:noAutofit/>
              </a:bodyPr>
              <a:lstStyle/>
              <a:p>
                <a:pPr indent="-209550" lvl="0" marL="215900" marR="0" rtl="0" algn="l">
                  <a:lnSpc>
                    <a:spcPct val="100000"/>
                  </a:lnSpc>
                  <a:spcBef>
                    <a:spcPts val="0"/>
                  </a:spcBef>
                  <a:spcAft>
                    <a:spcPts val="0"/>
                  </a:spcAft>
                  <a:buClr>
                    <a:srgbClr val="3A3838"/>
                  </a:buClr>
                  <a:buSzPts val="1500"/>
                  <a:buFont typeface="Arial"/>
                  <a:buChar char="•"/>
                </a:pPr>
                <a:r>
                  <a:rPr lang="en" sz="1500">
                    <a:solidFill>
                      <a:srgbClr val="3A3838"/>
                    </a:solidFill>
                    <a:latin typeface="Arial"/>
                    <a:ea typeface="Arial"/>
                    <a:cs typeface="Arial"/>
                    <a:sym typeface="Arial"/>
                  </a:rPr>
                  <a:t>Additive to</a:t>
                </a:r>
                <a:r>
                  <a:rPr b="0" i="0" lang="en" sz="1500" u="none" cap="none" strike="noStrike">
                    <a:solidFill>
                      <a:srgbClr val="3A3838"/>
                    </a:solidFill>
                    <a:latin typeface="Arial"/>
                    <a:ea typeface="Arial"/>
                    <a:cs typeface="Arial"/>
                    <a:sym typeface="Arial"/>
                  </a:rPr>
                  <a:t> toolkit available ways to connect with patients</a:t>
                </a:r>
                <a:endParaRPr sz="1100"/>
              </a:p>
              <a:p>
                <a:pPr indent="-209550" lvl="0" marL="215900" marR="0" rtl="0" algn="l">
                  <a:lnSpc>
                    <a:spcPct val="100000"/>
                  </a:lnSpc>
                  <a:spcBef>
                    <a:spcPts val="0"/>
                  </a:spcBef>
                  <a:spcAft>
                    <a:spcPts val="0"/>
                  </a:spcAft>
                  <a:buClr>
                    <a:srgbClr val="3A3838"/>
                  </a:buClr>
                  <a:buSzPts val="1500"/>
                  <a:buFont typeface="Arial"/>
                  <a:buChar char="•"/>
                </a:pPr>
                <a:r>
                  <a:rPr b="0" i="0" lang="en" sz="1500" u="none" cap="none" strike="noStrike">
                    <a:solidFill>
                      <a:srgbClr val="3A3838"/>
                    </a:solidFill>
                    <a:latin typeface="Arial"/>
                    <a:ea typeface="Arial"/>
                    <a:cs typeface="Arial"/>
                    <a:sym typeface="Arial"/>
                  </a:rPr>
                  <a:t>Synchronous and async, RPM, eConsult</a:t>
                </a:r>
                <a:endParaRPr sz="1100"/>
              </a:p>
              <a:p>
                <a:pPr indent="-209550" lvl="0" marL="215900" marR="0" rtl="0" algn="l">
                  <a:lnSpc>
                    <a:spcPct val="100000"/>
                  </a:lnSpc>
                  <a:spcBef>
                    <a:spcPts val="0"/>
                  </a:spcBef>
                  <a:spcAft>
                    <a:spcPts val="0"/>
                  </a:spcAft>
                  <a:buClr>
                    <a:srgbClr val="3A3838"/>
                  </a:buClr>
                  <a:buSzPts val="1500"/>
                  <a:buFont typeface="Arial"/>
                  <a:buChar char="•"/>
                </a:pPr>
                <a:r>
                  <a:rPr b="0" i="0" lang="en" sz="1500" u="none" cap="none" strike="noStrike">
                    <a:solidFill>
                      <a:srgbClr val="3A3838"/>
                    </a:solidFill>
                    <a:latin typeface="Arial"/>
                    <a:ea typeface="Arial"/>
                    <a:cs typeface="Arial"/>
                    <a:sym typeface="Arial"/>
                  </a:rPr>
                  <a:t>Growing evidence base for use in both primary + specialty care</a:t>
                </a:r>
                <a:endParaRPr sz="1100"/>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cxnSp>
          <p:nvCxnSpPr>
            <p:cNvPr id="1365" name="Google Shape;1365;p229"/>
            <p:cNvCxnSpPr/>
            <p:nvPr/>
          </p:nvCxnSpPr>
          <p:spPr>
            <a:xfrm>
              <a:off x="5845668" y="1351676"/>
              <a:ext cx="0" cy="4204800"/>
            </a:xfrm>
            <a:prstGeom prst="straightConnector1">
              <a:avLst/>
            </a:prstGeom>
            <a:solidFill>
              <a:srgbClr val="242D69"/>
            </a:solidFill>
            <a:ln cap="flat" cmpd="sng" w="19050">
              <a:solidFill>
                <a:srgbClr val="BFBFBF"/>
              </a:solidFill>
              <a:prstDash val="dot"/>
              <a:round/>
              <a:headEnd len="sm" w="sm" type="none"/>
              <a:tailEnd len="sm" w="sm" type="none"/>
            </a:ln>
          </p:spPr>
        </p:cxnSp>
      </p:grpSp>
      <p:sp>
        <p:nvSpPr>
          <p:cNvPr id="1366" name="Google Shape;1366;p229"/>
          <p:cNvSpPr txBox="1"/>
          <p:nvPr/>
        </p:nvSpPr>
        <p:spPr>
          <a:xfrm>
            <a:off x="269513" y="147703"/>
            <a:ext cx="8604000" cy="421200"/>
          </a:xfrm>
          <a:prstGeom prst="rect">
            <a:avLst/>
          </a:prstGeom>
          <a:no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rgbClr val="19B9CA"/>
              </a:buClr>
              <a:buSzPts val="2400"/>
              <a:buFont typeface="Arial"/>
              <a:buNone/>
            </a:pPr>
            <a:r>
              <a:rPr b="1" lang="en" sz="2400" cap="none">
                <a:solidFill>
                  <a:srgbClr val="19B9CA"/>
                </a:solidFill>
                <a:latin typeface="Arial"/>
                <a:ea typeface="Arial"/>
                <a:cs typeface="Arial"/>
                <a:sym typeface="Arial"/>
              </a:rPr>
              <a:t>DIGITAL TOOLS ACROSS THE CARE DELIVERY SPECTRUM</a:t>
            </a:r>
            <a:endParaRPr b="1" i="0" sz="2400" u="none" cap="none" strike="noStrike">
              <a:solidFill>
                <a:srgbClr val="19B9CA"/>
              </a:solidFill>
              <a:latin typeface="Arial"/>
              <a:ea typeface="Arial"/>
              <a:cs typeface="Arial"/>
              <a:sym typeface="Arial"/>
            </a:endParaRPr>
          </a:p>
        </p:txBody>
      </p:sp>
      <p:sp>
        <p:nvSpPr>
          <p:cNvPr id="1367" name="Google Shape;1367;p229"/>
          <p:cNvSpPr txBox="1"/>
          <p:nvPr/>
        </p:nvSpPr>
        <p:spPr>
          <a:xfrm>
            <a:off x="4814177" y="1790997"/>
            <a:ext cx="3436200" cy="592500"/>
          </a:xfrm>
          <a:prstGeom prst="rect">
            <a:avLst/>
          </a:prstGeom>
          <a:solidFill>
            <a:srgbClr val="F2F2F2"/>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DBACB"/>
              </a:buClr>
              <a:buSzPts val="1700"/>
              <a:buFont typeface="Arial"/>
              <a:buNone/>
            </a:pPr>
            <a:r>
              <a:rPr b="1" i="0" lang="en" sz="1700" u="none" cap="none" strike="noStrike">
                <a:solidFill>
                  <a:srgbClr val="1DBACB"/>
                </a:solidFill>
                <a:latin typeface="Arial"/>
                <a:ea typeface="Arial"/>
                <a:cs typeface="Arial"/>
                <a:sym typeface="Arial"/>
              </a:rPr>
              <a:t>Virtual Modalities Used by Traditional Healthcare Teams</a:t>
            </a:r>
            <a:endParaRPr sz="1100"/>
          </a:p>
        </p:txBody>
      </p:sp>
      <p:sp>
        <p:nvSpPr>
          <p:cNvPr id="1368" name="Google Shape;1368;p229"/>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554D56"/>
              </a:buClr>
              <a:buSzPts val="700"/>
              <a:buFont typeface="Arial"/>
              <a:buNone/>
            </a:pPr>
            <a:fld id="{00000000-1234-1234-1234-123412341234}" type="slidenum">
              <a:rPr b="1" i="0" lang="en" sz="700" u="none" cap="none" strike="noStrike">
                <a:solidFill>
                  <a:srgbClr val="554D56"/>
                </a:solidFill>
                <a:latin typeface="Arial"/>
                <a:ea typeface="Arial"/>
                <a:cs typeface="Arial"/>
                <a:sym typeface="Arial"/>
              </a:rPr>
              <a:t>‹#›</a:t>
            </a:fld>
            <a:endParaRPr b="1" i="0" sz="700" u="none" cap="none" strike="noStrike">
              <a:solidFill>
                <a:srgbClr val="554D56"/>
              </a:solidFill>
              <a:latin typeface="Arial"/>
              <a:ea typeface="Arial"/>
              <a:cs typeface="Arial"/>
              <a:sym typeface="Arial"/>
            </a:endParaRPr>
          </a:p>
        </p:txBody>
      </p:sp>
      <p:pic>
        <p:nvPicPr>
          <p:cNvPr descr="Smart Phone outline" id="1369" name="Google Shape;1369;p229"/>
          <p:cNvPicPr preferRelativeResize="0"/>
          <p:nvPr/>
        </p:nvPicPr>
        <p:blipFill rotWithShape="1">
          <a:blip r:embed="rId3">
            <a:alphaModFix/>
          </a:blip>
          <a:srcRect b="0" l="0" r="0" t="0"/>
          <a:stretch/>
        </p:blipFill>
        <p:spPr>
          <a:xfrm>
            <a:off x="2033762" y="1023996"/>
            <a:ext cx="685800" cy="685800"/>
          </a:xfrm>
          <a:prstGeom prst="rect">
            <a:avLst/>
          </a:prstGeom>
          <a:noFill/>
          <a:ln>
            <a:noFill/>
          </a:ln>
        </p:spPr>
      </p:pic>
      <p:pic>
        <p:nvPicPr>
          <p:cNvPr descr="Medical outline" id="1370" name="Google Shape;1370;p229"/>
          <p:cNvPicPr preferRelativeResize="0"/>
          <p:nvPr/>
        </p:nvPicPr>
        <p:blipFill rotWithShape="1">
          <a:blip r:embed="rId4">
            <a:alphaModFix/>
          </a:blip>
          <a:srcRect b="0" l="0" r="0" t="0"/>
          <a:stretch/>
        </p:blipFill>
        <p:spPr>
          <a:xfrm>
            <a:off x="6079395" y="1023996"/>
            <a:ext cx="685800" cy="6858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1" name="Shape 2581"/>
        <p:cNvGrpSpPr/>
        <p:nvPr/>
      </p:nvGrpSpPr>
      <p:grpSpPr>
        <a:xfrm>
          <a:off x="0" y="0"/>
          <a:ext cx="0" cy="0"/>
          <a:chOff x="0" y="0"/>
          <a:chExt cx="0" cy="0"/>
        </a:xfrm>
      </p:grpSpPr>
      <p:sp>
        <p:nvSpPr>
          <p:cNvPr id="2582" name="Google Shape;2582;p319"/>
          <p:cNvSpPr txBox="1"/>
          <p:nvPr>
            <p:ph idx="12" type="sldNum"/>
          </p:nvPr>
        </p:nvSpPr>
        <p:spPr>
          <a:xfrm>
            <a:off x="6421651" y="3549729"/>
            <a:ext cx="271800" cy="253800"/>
          </a:xfrm>
          <a:prstGeom prst="rect">
            <a:avLst/>
          </a:prstGeom>
          <a:noFill/>
          <a:ln>
            <a:noFill/>
          </a:ln>
        </p:spPr>
        <p:txBody>
          <a:bodyPr anchorCtr="0" anchor="ctr" bIns="34275" lIns="68575" spcFirstLastPara="1" rIns="68575" wrap="square" tIns="34275">
            <a:spAutoFit/>
          </a:bodyPr>
          <a:lstStyle/>
          <a:p>
            <a:pPr indent="0" lvl="0" marL="241300" rtl="0" algn="l">
              <a:spcBef>
                <a:spcPts val="0"/>
              </a:spcBef>
              <a:spcAft>
                <a:spcPts val="0"/>
              </a:spcAft>
              <a:buClr>
                <a:srgbClr val="000000"/>
              </a:buClr>
              <a:buFont typeface="Arial"/>
              <a:buNone/>
            </a:pPr>
            <a:fld id="{00000000-1234-1234-1234-123412341234}" type="slidenum">
              <a:rPr lang="en"/>
              <a:t>‹#›</a:t>
            </a:fld>
            <a:endParaRPr/>
          </a:p>
        </p:txBody>
      </p:sp>
      <p:sp>
        <p:nvSpPr>
          <p:cNvPr id="2583" name="Google Shape;2583;p319"/>
          <p:cNvSpPr txBox="1"/>
          <p:nvPr>
            <p:ph type="title"/>
          </p:nvPr>
        </p:nvSpPr>
        <p:spPr>
          <a:xfrm>
            <a:off x="628650" y="0"/>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D6E8D"/>
              </a:buClr>
              <a:buSzPts val="3800"/>
              <a:buFont typeface="Quattrocento Sans"/>
              <a:buNone/>
            </a:pPr>
            <a:r>
              <a:rPr lang="en" sz="3800"/>
              <a:t>Feedback</a:t>
            </a:r>
            <a:endParaRPr/>
          </a:p>
        </p:txBody>
      </p:sp>
      <p:sp>
        <p:nvSpPr>
          <p:cNvPr id="2584" name="Google Shape;2584;p319"/>
          <p:cNvSpPr txBox="1"/>
          <p:nvPr/>
        </p:nvSpPr>
        <p:spPr>
          <a:xfrm>
            <a:off x="180975" y="775172"/>
            <a:ext cx="8781900" cy="41430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None/>
            </a:pPr>
            <a:r>
              <a:rPr b="0" i="1" lang="en" sz="2000">
                <a:solidFill>
                  <a:schemeClr val="dk1"/>
                </a:solidFill>
                <a:latin typeface="Quattrocento Sans"/>
                <a:ea typeface="Quattrocento Sans"/>
                <a:cs typeface="Quattrocento Sans"/>
                <a:sym typeface="Quattrocento Sans"/>
              </a:rPr>
              <a:t>"Love this resource. Our patients wait months for an open appointment with psychiatry and that is a long time to be suffering with undertreated mental illness. It affects kids' well-being from school, relationships, families, sense of self, and friendships. Seeing kids find improvement in their mental health is amazing!”</a:t>
            </a:r>
            <a:endParaRPr sz="1100"/>
          </a:p>
          <a:p>
            <a:pPr indent="0" lvl="0" marL="0" marR="0" rtl="0" algn="l">
              <a:lnSpc>
                <a:spcPct val="90000"/>
              </a:lnSpc>
              <a:spcBef>
                <a:spcPts val="800"/>
              </a:spcBef>
              <a:spcAft>
                <a:spcPts val="0"/>
              </a:spcAft>
              <a:buClr>
                <a:schemeClr val="dk1"/>
              </a:buClr>
              <a:buSzPts val="2100"/>
              <a:buFont typeface="Arial"/>
              <a:buNone/>
            </a:pPr>
            <a:r>
              <a:t/>
            </a:r>
            <a:endParaRPr b="0" i="1" sz="2000" u="sng" cap="none" strike="noStrike">
              <a:solidFill>
                <a:schemeClr val="dk1"/>
              </a:solidFill>
              <a:latin typeface="Quattrocento Sans"/>
              <a:ea typeface="Quattrocento Sans"/>
              <a:cs typeface="Quattrocento Sans"/>
              <a:sym typeface="Quattrocento Sans"/>
            </a:endParaRPr>
          </a:p>
          <a:p>
            <a:pPr indent="0" lvl="0" marL="0" marR="0" rtl="0" algn="l">
              <a:lnSpc>
                <a:spcPct val="90000"/>
              </a:lnSpc>
              <a:spcBef>
                <a:spcPts val="800"/>
              </a:spcBef>
              <a:spcAft>
                <a:spcPts val="0"/>
              </a:spcAft>
              <a:buClr>
                <a:schemeClr val="dk1"/>
              </a:buClr>
              <a:buSzPts val="2100"/>
              <a:buFont typeface="Arial"/>
              <a:buNone/>
            </a:pPr>
            <a:r>
              <a:rPr b="0" i="1" lang="en" sz="2000" u="sng" cap="none" strike="noStrike">
                <a:solidFill>
                  <a:schemeClr val="dk1"/>
                </a:solidFill>
                <a:latin typeface="Quattrocento Sans"/>
                <a:ea typeface="Quattrocento Sans"/>
                <a:cs typeface="Quattrocento Sans"/>
                <a:sym typeface="Quattrocento Sans"/>
              </a:rPr>
              <a:t>Patients are appreciative</a:t>
            </a:r>
            <a:r>
              <a:rPr b="0" i="1" lang="en" sz="2000" u="none" cap="none" strike="noStrike">
                <a:solidFill>
                  <a:schemeClr val="dk1"/>
                </a:solidFill>
                <a:latin typeface="Quattrocento Sans"/>
                <a:ea typeface="Quattrocento Sans"/>
                <a:cs typeface="Quattrocento Sans"/>
                <a:sym typeface="Quattrocento Sans"/>
              </a:rPr>
              <a:t> that I have this access and feel more </a:t>
            </a:r>
            <a:r>
              <a:rPr b="0" i="1" lang="en" sz="2000" u="sng" cap="none" strike="noStrike">
                <a:solidFill>
                  <a:schemeClr val="dk1"/>
                </a:solidFill>
                <a:latin typeface="Quattrocento Sans"/>
                <a:ea typeface="Quattrocento Sans"/>
                <a:cs typeface="Quattrocento Sans"/>
                <a:sym typeface="Quattrocento Sans"/>
              </a:rPr>
              <a:t>confidence </a:t>
            </a:r>
            <a:r>
              <a:rPr b="0" i="1" lang="en" sz="2000" u="none" cap="none" strike="noStrike">
                <a:solidFill>
                  <a:schemeClr val="dk1"/>
                </a:solidFill>
                <a:latin typeface="Quattrocento Sans"/>
                <a:ea typeface="Quattrocento Sans"/>
                <a:cs typeface="Quattrocento Sans"/>
                <a:sym typeface="Quattrocento Sans"/>
              </a:rPr>
              <a:t>moving forward with my treatment plan knowing that a specialist has advised me.</a:t>
            </a:r>
            <a:endParaRPr sz="1100"/>
          </a:p>
          <a:p>
            <a:pPr indent="0" lvl="0" marL="0" marR="0" rtl="0" algn="l">
              <a:lnSpc>
                <a:spcPct val="90000"/>
              </a:lnSpc>
              <a:spcBef>
                <a:spcPts val="800"/>
              </a:spcBef>
              <a:spcAft>
                <a:spcPts val="0"/>
              </a:spcAft>
              <a:buClr>
                <a:schemeClr val="dk1"/>
              </a:buClr>
              <a:buSzPts val="2100"/>
              <a:buFont typeface="Arial"/>
              <a:buNone/>
            </a:pPr>
            <a:r>
              <a:t/>
            </a:r>
            <a:endParaRPr b="0" i="1" sz="2000" u="none" cap="none" strike="noStrike">
              <a:solidFill>
                <a:schemeClr val="dk1"/>
              </a:solidFill>
              <a:latin typeface="Quattrocento Sans"/>
              <a:ea typeface="Quattrocento Sans"/>
              <a:cs typeface="Quattrocento Sans"/>
              <a:sym typeface="Quattrocento Sans"/>
            </a:endParaRPr>
          </a:p>
          <a:p>
            <a:pPr indent="0" lvl="0" marL="0" marR="0" rtl="0" algn="l">
              <a:lnSpc>
                <a:spcPct val="90000"/>
              </a:lnSpc>
              <a:spcBef>
                <a:spcPts val="800"/>
              </a:spcBef>
              <a:spcAft>
                <a:spcPts val="0"/>
              </a:spcAft>
              <a:buClr>
                <a:schemeClr val="dk1"/>
              </a:buClr>
              <a:buSzPts val="2100"/>
              <a:buFont typeface="Arial"/>
              <a:buNone/>
            </a:pPr>
            <a:r>
              <a:rPr b="0" i="1" lang="en" sz="2000" u="none" cap="none" strike="noStrike">
                <a:solidFill>
                  <a:schemeClr val="dk1"/>
                </a:solidFill>
                <a:latin typeface="Quattrocento Sans"/>
                <a:ea typeface="Quattrocento Sans"/>
                <a:cs typeface="Quattrocento Sans"/>
                <a:sym typeface="Quattrocento Sans"/>
              </a:rPr>
              <a:t>It allows the patient </a:t>
            </a:r>
            <a:r>
              <a:rPr b="0" i="1" lang="en" sz="2000">
                <a:solidFill>
                  <a:schemeClr val="dk1"/>
                </a:solidFill>
                <a:latin typeface="Quattrocento Sans"/>
                <a:ea typeface="Quattrocento Sans"/>
                <a:cs typeface="Quattrocento Sans"/>
                <a:sym typeface="Quattrocento Sans"/>
              </a:rPr>
              <a:t>to get more </a:t>
            </a:r>
            <a:r>
              <a:rPr b="0" i="1" lang="en" sz="2000" u="sng">
                <a:solidFill>
                  <a:schemeClr val="dk1"/>
                </a:solidFill>
                <a:latin typeface="Quattrocento Sans"/>
                <a:ea typeface="Quattrocento Sans"/>
                <a:cs typeface="Quattrocento Sans"/>
                <a:sym typeface="Quattrocento Sans"/>
              </a:rPr>
              <a:t>timely treatment</a:t>
            </a:r>
            <a:r>
              <a:rPr b="0" i="1" lang="en" sz="2000">
                <a:solidFill>
                  <a:schemeClr val="dk1"/>
                </a:solidFill>
                <a:latin typeface="Quattrocento Sans"/>
                <a:ea typeface="Quattrocento Sans"/>
                <a:cs typeface="Quattrocento Sans"/>
                <a:sym typeface="Quattrocento Sans"/>
              </a:rPr>
              <a:t>.</a:t>
            </a:r>
            <a:endParaRPr sz="1100"/>
          </a:p>
          <a:p>
            <a:pPr indent="0" lvl="0" marL="0" marR="0" rtl="0" algn="l">
              <a:spcBef>
                <a:spcPts val="0"/>
              </a:spcBef>
              <a:spcAft>
                <a:spcPts val="0"/>
              </a:spcAft>
              <a:buClr>
                <a:schemeClr val="dk1"/>
              </a:buClr>
              <a:buSzPts val="2000"/>
              <a:buFont typeface="Calibri"/>
              <a:buNone/>
            </a:pPr>
            <a:r>
              <a:t/>
            </a:r>
            <a:endParaRPr b="0" i="1" sz="2000">
              <a:solidFill>
                <a:schemeClr val="dk1"/>
              </a:solidFill>
              <a:latin typeface="Quattrocento Sans"/>
              <a:ea typeface="Quattrocento Sans"/>
              <a:cs typeface="Quattrocento Sans"/>
              <a:sym typeface="Quattrocento Sans"/>
            </a:endParaRPr>
          </a:p>
          <a:p>
            <a:pPr indent="0" lvl="0" marL="0" marR="0" rtl="0" algn="l">
              <a:spcBef>
                <a:spcPts val="0"/>
              </a:spcBef>
              <a:spcAft>
                <a:spcPts val="0"/>
              </a:spcAft>
              <a:buClr>
                <a:schemeClr val="dk1"/>
              </a:buClr>
              <a:buSzPts val="2000"/>
              <a:buFont typeface="Quattrocento Sans"/>
              <a:buNone/>
            </a:pPr>
            <a:r>
              <a:rPr b="0" i="1" lang="en" sz="2000">
                <a:solidFill>
                  <a:schemeClr val="dk1"/>
                </a:solidFill>
                <a:latin typeface="Quattrocento Sans"/>
                <a:ea typeface="Quattrocento Sans"/>
                <a:cs typeface="Quattrocento Sans"/>
                <a:sym typeface="Quattrocento Sans"/>
              </a:rPr>
              <a:t>"I believe it saves lives."</a:t>
            </a:r>
            <a:endParaRPr sz="1100"/>
          </a:p>
        </p:txBody>
      </p:sp>
      <p:pic>
        <p:nvPicPr>
          <p:cNvPr descr="A qr code with a dinosaur&#10;&#10;Description automatically generated" id="2585" name="Google Shape;2585;p319"/>
          <p:cNvPicPr preferRelativeResize="0"/>
          <p:nvPr/>
        </p:nvPicPr>
        <p:blipFill rotWithShape="1">
          <a:blip r:embed="rId3">
            <a:alphaModFix/>
          </a:blip>
          <a:srcRect b="6915" l="0" r="0" t="5656"/>
          <a:stretch/>
        </p:blipFill>
        <p:spPr>
          <a:xfrm>
            <a:off x="6943725" y="3219807"/>
            <a:ext cx="2200274" cy="1923693"/>
          </a:xfrm>
          <a:prstGeom prst="rect">
            <a:avLst/>
          </a:prstGeom>
          <a:noFill/>
          <a:ln>
            <a:noFill/>
          </a:ln>
        </p:spPr>
      </p:pic>
      <p:sp>
        <p:nvSpPr>
          <p:cNvPr id="2586" name="Google Shape;2586;p319"/>
          <p:cNvSpPr txBox="1"/>
          <p:nvPr/>
        </p:nvSpPr>
        <p:spPr>
          <a:xfrm>
            <a:off x="-1" y="4530047"/>
            <a:ext cx="9144000" cy="531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2D6E8D"/>
              </a:buClr>
              <a:buSzPts val="3000"/>
              <a:buFont typeface="Quattrocento Sans"/>
              <a:buNone/>
            </a:pPr>
            <a:r>
              <a:rPr b="1" i="0" lang="en" sz="3000" u="none" cap="none" strike="noStrike">
                <a:solidFill>
                  <a:srgbClr val="2D6E8D"/>
                </a:solidFill>
                <a:latin typeface="Quattrocento Sans"/>
                <a:ea typeface="Quattrocento Sans"/>
                <a:cs typeface="Quattrocento Sans"/>
                <a:sym typeface="Quattrocento Sans"/>
              </a:rPr>
              <a:t>https://Cal-MAP.org</a:t>
            </a:r>
            <a:endParaRPr sz="1100"/>
          </a:p>
        </p:txBody>
      </p:sp>
      <p:sp>
        <p:nvSpPr>
          <p:cNvPr id="2587" name="Google Shape;2587;p319"/>
          <p:cNvSpPr txBox="1"/>
          <p:nvPr/>
        </p:nvSpPr>
        <p:spPr>
          <a:xfrm>
            <a:off x="741329" y="4745645"/>
            <a:ext cx="2137500" cy="2847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b="1" lang="en" sz="1400">
                <a:solidFill>
                  <a:srgbClr val="14315A"/>
                </a:solidFill>
                <a:latin typeface="Quattrocento Sans"/>
                <a:ea typeface="Quattrocento Sans"/>
                <a:cs typeface="Quattrocento Sans"/>
                <a:sym typeface="Quattrocento Sans"/>
              </a:rPr>
              <a:t>Cal-MAP</a:t>
            </a:r>
            <a:endParaRPr sz="1100"/>
          </a:p>
        </p:txBody>
      </p:sp>
      <p:pic>
        <p:nvPicPr>
          <p:cNvPr id="2588" name="Google Shape;2588;p319"/>
          <p:cNvPicPr preferRelativeResize="0"/>
          <p:nvPr/>
        </p:nvPicPr>
        <p:blipFill rotWithShape="1">
          <a:blip r:embed="rId4">
            <a:alphaModFix/>
          </a:blip>
          <a:srcRect b="0" l="0" r="0" t="0"/>
          <a:stretch/>
        </p:blipFill>
        <p:spPr>
          <a:xfrm>
            <a:off x="526174" y="4745645"/>
            <a:ext cx="252598" cy="276999"/>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4" name="Shape 2594"/>
        <p:cNvGrpSpPr/>
        <p:nvPr/>
      </p:nvGrpSpPr>
      <p:grpSpPr>
        <a:xfrm>
          <a:off x="0" y="0"/>
          <a:ext cx="0" cy="0"/>
          <a:chOff x="0" y="0"/>
          <a:chExt cx="0" cy="0"/>
        </a:xfrm>
      </p:grpSpPr>
      <p:sp>
        <p:nvSpPr>
          <p:cNvPr id="2595" name="Google Shape;2595;p320"/>
          <p:cNvSpPr txBox="1"/>
          <p:nvPr>
            <p:ph type="title"/>
          </p:nvPr>
        </p:nvSpPr>
        <p:spPr>
          <a:xfrm>
            <a:off x="0" y="564461"/>
            <a:ext cx="9144000" cy="4587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F48024"/>
              </a:buClr>
              <a:buSzPts val="2400"/>
              <a:buFont typeface="Quattrocento Sans"/>
              <a:buNone/>
            </a:pPr>
            <a:r>
              <a:rPr b="0" i="1" lang="en" sz="2400">
                <a:solidFill>
                  <a:srgbClr val="F48024"/>
                </a:solidFill>
                <a:latin typeface="Quattrocento Sans"/>
                <a:ea typeface="Quattrocento Sans"/>
                <a:cs typeface="Quattrocento Sans"/>
                <a:sym typeface="Quattrocento Sans"/>
              </a:rPr>
              <a:t>Connecting for Care</a:t>
            </a:r>
            <a:endParaRPr b="0" sz="2400">
              <a:solidFill>
                <a:srgbClr val="F48024"/>
              </a:solidFill>
              <a:latin typeface="Quattrocento Sans"/>
              <a:ea typeface="Quattrocento Sans"/>
              <a:cs typeface="Quattrocento Sans"/>
              <a:sym typeface="Quattrocento Sans"/>
            </a:endParaRPr>
          </a:p>
        </p:txBody>
      </p:sp>
      <p:sp>
        <p:nvSpPr>
          <p:cNvPr id="2596" name="Google Shape;2596;p320"/>
          <p:cNvSpPr txBox="1"/>
          <p:nvPr/>
        </p:nvSpPr>
        <p:spPr>
          <a:xfrm>
            <a:off x="4080166" y="1176888"/>
            <a:ext cx="4700700" cy="7851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700"/>
              <a:buFont typeface="Quattrocento Sans"/>
              <a:buNone/>
            </a:pPr>
            <a:r>
              <a:rPr b="1" i="0" lang="en" sz="1700" u="none" cap="none" strike="noStrike">
                <a:solidFill>
                  <a:srgbClr val="000000"/>
                </a:solidFill>
                <a:latin typeface="Quattrocento Sans"/>
                <a:ea typeface="Quattrocento Sans"/>
                <a:cs typeface="Quattrocento Sans"/>
                <a:sym typeface="Quattrocento Sans"/>
              </a:rPr>
              <a:t>Sunflowers communicate with each other underground through their root system, in order to ensure optimal growth for all.  </a:t>
            </a:r>
            <a:endParaRPr sz="1100"/>
          </a:p>
        </p:txBody>
      </p:sp>
      <p:pic>
        <p:nvPicPr>
          <p:cNvPr id="2597" name="Google Shape;2597;p320"/>
          <p:cNvPicPr preferRelativeResize="0"/>
          <p:nvPr/>
        </p:nvPicPr>
        <p:blipFill rotWithShape="1">
          <a:blip r:embed="rId3">
            <a:alphaModFix/>
          </a:blip>
          <a:srcRect b="0" l="0" r="0" t="0"/>
          <a:stretch/>
        </p:blipFill>
        <p:spPr>
          <a:xfrm>
            <a:off x="-32747" y="1151653"/>
            <a:ext cx="3744138" cy="2860298"/>
          </a:xfrm>
          <a:prstGeom prst="rect">
            <a:avLst/>
          </a:prstGeom>
          <a:noFill/>
          <a:ln>
            <a:noFill/>
          </a:ln>
        </p:spPr>
      </p:pic>
      <p:sp>
        <p:nvSpPr>
          <p:cNvPr id="2598" name="Google Shape;2598;p320"/>
          <p:cNvSpPr txBox="1"/>
          <p:nvPr/>
        </p:nvSpPr>
        <p:spPr>
          <a:xfrm flipH="1">
            <a:off x="1935368" y="4367589"/>
            <a:ext cx="14982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1000"/>
              <a:buFont typeface="Quattrocento Sans"/>
              <a:buNone/>
            </a:pPr>
            <a:r>
              <a:rPr b="0" i="0" lang="en" sz="1000" u="none" cap="none" strike="noStrike">
                <a:solidFill>
                  <a:srgbClr val="FFFFFF"/>
                </a:solidFill>
                <a:latin typeface="Quattrocento Sans"/>
                <a:ea typeface="Quattrocento Sans"/>
                <a:cs typeface="Quattrocento Sans"/>
                <a:sym typeface="Quattrocento Sans"/>
              </a:rPr>
              <a:t>Photo: Greg Fulcher</a:t>
            </a:r>
            <a:endParaRPr sz="1100"/>
          </a:p>
        </p:txBody>
      </p:sp>
      <p:sp>
        <p:nvSpPr>
          <p:cNvPr id="2599" name="Google Shape;2599;p320"/>
          <p:cNvSpPr/>
          <p:nvPr/>
        </p:nvSpPr>
        <p:spPr>
          <a:xfrm>
            <a:off x="3200400" y="61205"/>
            <a:ext cx="514597" cy="479012"/>
          </a:xfrm>
          <a:custGeom>
            <a:rect b="b" l="l" r="r" t="t"/>
            <a:pathLst>
              <a:path extrusionOk="0" h="1790700" w="1729739">
                <a:moveTo>
                  <a:pt x="1692502" y="1104900"/>
                </a:moveTo>
                <a:lnTo>
                  <a:pt x="556746" y="1104900"/>
                </a:lnTo>
                <a:lnTo>
                  <a:pt x="504370" y="1155700"/>
                </a:lnTo>
                <a:lnTo>
                  <a:pt x="454623" y="1193800"/>
                </a:lnTo>
                <a:lnTo>
                  <a:pt x="409424" y="1231900"/>
                </a:lnTo>
                <a:lnTo>
                  <a:pt x="370688" y="1270000"/>
                </a:lnTo>
                <a:lnTo>
                  <a:pt x="340333" y="1308100"/>
                </a:lnTo>
                <a:lnTo>
                  <a:pt x="312436" y="1358900"/>
                </a:lnTo>
                <a:lnTo>
                  <a:pt x="316563" y="1397000"/>
                </a:lnTo>
                <a:lnTo>
                  <a:pt x="330476" y="1422400"/>
                </a:lnTo>
                <a:lnTo>
                  <a:pt x="344990" y="1447800"/>
                </a:lnTo>
                <a:lnTo>
                  <a:pt x="350917" y="1460500"/>
                </a:lnTo>
                <a:lnTo>
                  <a:pt x="354409" y="1511300"/>
                </a:lnTo>
                <a:lnTo>
                  <a:pt x="368548" y="1549400"/>
                </a:lnTo>
                <a:lnTo>
                  <a:pt x="397754" y="1600200"/>
                </a:lnTo>
                <a:lnTo>
                  <a:pt x="444881" y="1651000"/>
                </a:lnTo>
                <a:lnTo>
                  <a:pt x="486739" y="1676400"/>
                </a:lnTo>
                <a:lnTo>
                  <a:pt x="521836" y="1689100"/>
                </a:lnTo>
                <a:lnTo>
                  <a:pt x="548681" y="1689100"/>
                </a:lnTo>
                <a:lnTo>
                  <a:pt x="563344" y="1701800"/>
                </a:lnTo>
                <a:lnTo>
                  <a:pt x="578709" y="1714500"/>
                </a:lnTo>
                <a:lnTo>
                  <a:pt x="597186" y="1727200"/>
                </a:lnTo>
                <a:lnTo>
                  <a:pt x="621186" y="1739900"/>
                </a:lnTo>
                <a:lnTo>
                  <a:pt x="656422" y="1752600"/>
                </a:lnTo>
                <a:lnTo>
                  <a:pt x="681407" y="1765300"/>
                </a:lnTo>
                <a:lnTo>
                  <a:pt x="701590" y="1778000"/>
                </a:lnTo>
                <a:lnTo>
                  <a:pt x="722417" y="1790700"/>
                </a:lnTo>
                <a:lnTo>
                  <a:pt x="813228" y="1790700"/>
                </a:lnTo>
                <a:lnTo>
                  <a:pt x="866900" y="1778000"/>
                </a:lnTo>
                <a:lnTo>
                  <a:pt x="912310" y="1765300"/>
                </a:lnTo>
                <a:lnTo>
                  <a:pt x="939130" y="1739900"/>
                </a:lnTo>
                <a:lnTo>
                  <a:pt x="961460" y="1727200"/>
                </a:lnTo>
                <a:lnTo>
                  <a:pt x="989870" y="1727200"/>
                </a:lnTo>
                <a:lnTo>
                  <a:pt x="1019265" y="1714500"/>
                </a:lnTo>
                <a:lnTo>
                  <a:pt x="1044553" y="1689100"/>
                </a:lnTo>
                <a:lnTo>
                  <a:pt x="1067091" y="1663700"/>
                </a:lnTo>
                <a:lnTo>
                  <a:pt x="1089154" y="1651000"/>
                </a:lnTo>
                <a:lnTo>
                  <a:pt x="1116867" y="1612900"/>
                </a:lnTo>
                <a:lnTo>
                  <a:pt x="1127909" y="1574800"/>
                </a:lnTo>
                <a:lnTo>
                  <a:pt x="1135953" y="1536700"/>
                </a:lnTo>
                <a:lnTo>
                  <a:pt x="1140014" y="1498600"/>
                </a:lnTo>
                <a:lnTo>
                  <a:pt x="1139106" y="1460500"/>
                </a:lnTo>
                <a:lnTo>
                  <a:pt x="1132245" y="1422400"/>
                </a:lnTo>
                <a:lnTo>
                  <a:pt x="1118446" y="1358900"/>
                </a:lnTo>
                <a:lnTo>
                  <a:pt x="1096724" y="1308100"/>
                </a:lnTo>
                <a:lnTo>
                  <a:pt x="1615736" y="1308100"/>
                </a:lnTo>
                <a:lnTo>
                  <a:pt x="1619353" y="1295400"/>
                </a:lnTo>
                <a:lnTo>
                  <a:pt x="1626873" y="1257300"/>
                </a:lnTo>
                <a:lnTo>
                  <a:pt x="1636739" y="1244600"/>
                </a:lnTo>
                <a:lnTo>
                  <a:pt x="1650405" y="1219200"/>
                </a:lnTo>
                <a:lnTo>
                  <a:pt x="1663801" y="1193800"/>
                </a:lnTo>
                <a:lnTo>
                  <a:pt x="1672860" y="1168400"/>
                </a:lnTo>
                <a:lnTo>
                  <a:pt x="1681980" y="1130300"/>
                </a:lnTo>
                <a:lnTo>
                  <a:pt x="1692502" y="1104900"/>
                </a:lnTo>
                <a:close/>
              </a:path>
              <a:path extrusionOk="0" h="1790700" w="1729739">
                <a:moveTo>
                  <a:pt x="1615736" y="1308100"/>
                </a:moveTo>
                <a:lnTo>
                  <a:pt x="1096724" y="1308100"/>
                </a:lnTo>
                <a:lnTo>
                  <a:pt x="1171343" y="1409700"/>
                </a:lnTo>
                <a:lnTo>
                  <a:pt x="1207935" y="1447800"/>
                </a:lnTo>
                <a:lnTo>
                  <a:pt x="1242967" y="1485900"/>
                </a:lnTo>
                <a:lnTo>
                  <a:pt x="1275628" y="1511300"/>
                </a:lnTo>
                <a:lnTo>
                  <a:pt x="1305106" y="1511300"/>
                </a:lnTo>
                <a:lnTo>
                  <a:pt x="1348398" y="1524000"/>
                </a:lnTo>
                <a:lnTo>
                  <a:pt x="1383760" y="1511300"/>
                </a:lnTo>
                <a:lnTo>
                  <a:pt x="1411241" y="1498600"/>
                </a:lnTo>
                <a:lnTo>
                  <a:pt x="1445204" y="1498600"/>
                </a:lnTo>
                <a:lnTo>
                  <a:pt x="1461633" y="1485900"/>
                </a:lnTo>
                <a:lnTo>
                  <a:pt x="1487626" y="1473200"/>
                </a:lnTo>
                <a:lnTo>
                  <a:pt x="1530633" y="1435100"/>
                </a:lnTo>
                <a:lnTo>
                  <a:pt x="1582780" y="1384300"/>
                </a:lnTo>
                <a:lnTo>
                  <a:pt x="1608504" y="1333500"/>
                </a:lnTo>
                <a:lnTo>
                  <a:pt x="1615736" y="1308100"/>
                </a:lnTo>
                <a:close/>
              </a:path>
              <a:path extrusionOk="0" h="1790700" w="1729739">
                <a:moveTo>
                  <a:pt x="424018" y="292100"/>
                </a:moveTo>
                <a:lnTo>
                  <a:pt x="345364" y="292100"/>
                </a:lnTo>
                <a:lnTo>
                  <a:pt x="317883" y="304800"/>
                </a:lnTo>
                <a:lnTo>
                  <a:pt x="283918" y="304800"/>
                </a:lnTo>
                <a:lnTo>
                  <a:pt x="267484" y="317500"/>
                </a:lnTo>
                <a:lnTo>
                  <a:pt x="241487" y="330200"/>
                </a:lnTo>
                <a:lnTo>
                  <a:pt x="198479" y="368300"/>
                </a:lnTo>
                <a:lnTo>
                  <a:pt x="146339" y="419100"/>
                </a:lnTo>
                <a:lnTo>
                  <a:pt x="120618" y="469900"/>
                </a:lnTo>
                <a:lnTo>
                  <a:pt x="109771" y="520700"/>
                </a:lnTo>
                <a:lnTo>
                  <a:pt x="102251" y="546100"/>
                </a:lnTo>
                <a:lnTo>
                  <a:pt x="78707" y="584200"/>
                </a:lnTo>
                <a:lnTo>
                  <a:pt x="56239" y="635000"/>
                </a:lnTo>
                <a:lnTo>
                  <a:pt x="47128" y="673100"/>
                </a:lnTo>
                <a:lnTo>
                  <a:pt x="36614" y="698500"/>
                </a:lnTo>
                <a:lnTo>
                  <a:pt x="24553" y="723900"/>
                </a:lnTo>
                <a:lnTo>
                  <a:pt x="10798" y="749300"/>
                </a:lnTo>
                <a:lnTo>
                  <a:pt x="0" y="800100"/>
                </a:lnTo>
                <a:lnTo>
                  <a:pt x="2310" y="863600"/>
                </a:lnTo>
                <a:lnTo>
                  <a:pt x="13187" y="927100"/>
                </a:lnTo>
                <a:lnTo>
                  <a:pt x="28088" y="977900"/>
                </a:lnTo>
                <a:lnTo>
                  <a:pt x="42472" y="1003300"/>
                </a:lnTo>
                <a:lnTo>
                  <a:pt x="52729" y="1028700"/>
                </a:lnTo>
                <a:lnTo>
                  <a:pt x="57895" y="1066800"/>
                </a:lnTo>
                <a:lnTo>
                  <a:pt x="66820" y="1092200"/>
                </a:lnTo>
                <a:lnTo>
                  <a:pt x="88357" y="1130300"/>
                </a:lnTo>
                <a:lnTo>
                  <a:pt x="113290" y="1155700"/>
                </a:lnTo>
                <a:lnTo>
                  <a:pt x="129542" y="1181100"/>
                </a:lnTo>
                <a:lnTo>
                  <a:pt x="141676" y="1193800"/>
                </a:lnTo>
                <a:lnTo>
                  <a:pt x="154257" y="1206500"/>
                </a:lnTo>
                <a:lnTo>
                  <a:pt x="188876" y="1219200"/>
                </a:lnTo>
                <a:lnTo>
                  <a:pt x="222308" y="1231900"/>
                </a:lnTo>
                <a:lnTo>
                  <a:pt x="291977" y="1231900"/>
                </a:lnTo>
                <a:lnTo>
                  <a:pt x="331396" y="1219200"/>
                </a:lnTo>
                <a:lnTo>
                  <a:pt x="375991" y="1206500"/>
                </a:lnTo>
                <a:lnTo>
                  <a:pt x="427354" y="1181100"/>
                </a:lnTo>
                <a:lnTo>
                  <a:pt x="487075" y="1155700"/>
                </a:lnTo>
                <a:lnTo>
                  <a:pt x="556746" y="1104900"/>
                </a:lnTo>
                <a:lnTo>
                  <a:pt x="1692502" y="1104900"/>
                </a:lnTo>
                <a:lnTo>
                  <a:pt x="1704569" y="1079500"/>
                </a:lnTo>
                <a:lnTo>
                  <a:pt x="1711448" y="1066800"/>
                </a:lnTo>
                <a:lnTo>
                  <a:pt x="940883" y="1066800"/>
                </a:lnTo>
                <a:lnTo>
                  <a:pt x="935536" y="1054100"/>
                </a:lnTo>
                <a:lnTo>
                  <a:pt x="922291" y="1041400"/>
                </a:lnTo>
                <a:lnTo>
                  <a:pt x="762740" y="1041400"/>
                </a:lnTo>
                <a:lnTo>
                  <a:pt x="765178" y="1016000"/>
                </a:lnTo>
                <a:lnTo>
                  <a:pt x="771006" y="977900"/>
                </a:lnTo>
                <a:lnTo>
                  <a:pt x="773423" y="965200"/>
                </a:lnTo>
                <a:lnTo>
                  <a:pt x="776100" y="952500"/>
                </a:lnTo>
                <a:lnTo>
                  <a:pt x="777928" y="939800"/>
                </a:lnTo>
                <a:lnTo>
                  <a:pt x="780215" y="939800"/>
                </a:lnTo>
                <a:lnTo>
                  <a:pt x="782712" y="927100"/>
                </a:lnTo>
                <a:lnTo>
                  <a:pt x="785943" y="927100"/>
                </a:lnTo>
                <a:lnTo>
                  <a:pt x="787060" y="914400"/>
                </a:lnTo>
                <a:lnTo>
                  <a:pt x="683825" y="914400"/>
                </a:lnTo>
                <a:lnTo>
                  <a:pt x="678962" y="901700"/>
                </a:lnTo>
                <a:lnTo>
                  <a:pt x="684178" y="901700"/>
                </a:lnTo>
                <a:lnTo>
                  <a:pt x="686806" y="889000"/>
                </a:lnTo>
                <a:lnTo>
                  <a:pt x="701882" y="889000"/>
                </a:lnTo>
                <a:lnTo>
                  <a:pt x="716704" y="876300"/>
                </a:lnTo>
                <a:lnTo>
                  <a:pt x="731442" y="876300"/>
                </a:lnTo>
                <a:lnTo>
                  <a:pt x="746268" y="863600"/>
                </a:lnTo>
                <a:lnTo>
                  <a:pt x="753353" y="863600"/>
                </a:lnTo>
                <a:lnTo>
                  <a:pt x="760571" y="850900"/>
                </a:lnTo>
                <a:lnTo>
                  <a:pt x="776621" y="850900"/>
                </a:lnTo>
                <a:lnTo>
                  <a:pt x="759658" y="825500"/>
                </a:lnTo>
                <a:lnTo>
                  <a:pt x="751194" y="825500"/>
                </a:lnTo>
                <a:lnTo>
                  <a:pt x="742839" y="812800"/>
                </a:lnTo>
                <a:lnTo>
                  <a:pt x="737461" y="800100"/>
                </a:lnTo>
                <a:lnTo>
                  <a:pt x="732260" y="800100"/>
                </a:lnTo>
                <a:lnTo>
                  <a:pt x="727087" y="787400"/>
                </a:lnTo>
                <a:lnTo>
                  <a:pt x="721795" y="787400"/>
                </a:lnTo>
                <a:lnTo>
                  <a:pt x="717617" y="774700"/>
                </a:lnTo>
                <a:lnTo>
                  <a:pt x="703634" y="774700"/>
                </a:lnTo>
                <a:lnTo>
                  <a:pt x="698656" y="762000"/>
                </a:lnTo>
                <a:lnTo>
                  <a:pt x="702173" y="749300"/>
                </a:lnTo>
                <a:lnTo>
                  <a:pt x="822734" y="749300"/>
                </a:lnTo>
                <a:lnTo>
                  <a:pt x="825357" y="736600"/>
                </a:lnTo>
                <a:lnTo>
                  <a:pt x="832394" y="711200"/>
                </a:lnTo>
                <a:lnTo>
                  <a:pt x="837149" y="698500"/>
                </a:lnTo>
                <a:lnTo>
                  <a:pt x="837530" y="685800"/>
                </a:lnTo>
                <a:lnTo>
                  <a:pt x="837682" y="685800"/>
                </a:lnTo>
                <a:lnTo>
                  <a:pt x="842521" y="673100"/>
                </a:lnTo>
                <a:lnTo>
                  <a:pt x="1202508" y="673100"/>
                </a:lnTo>
                <a:lnTo>
                  <a:pt x="1220735" y="660400"/>
                </a:lnTo>
                <a:lnTo>
                  <a:pt x="1273047" y="609600"/>
                </a:lnTo>
                <a:lnTo>
                  <a:pt x="1320851" y="571500"/>
                </a:lnTo>
                <a:lnTo>
                  <a:pt x="1341430" y="546100"/>
                </a:lnTo>
                <a:lnTo>
                  <a:pt x="661902" y="546100"/>
                </a:lnTo>
                <a:lnTo>
                  <a:pt x="626292" y="495300"/>
                </a:lnTo>
                <a:lnTo>
                  <a:pt x="553706" y="393700"/>
                </a:lnTo>
                <a:lnTo>
                  <a:pt x="518227" y="355600"/>
                </a:lnTo>
                <a:lnTo>
                  <a:pt x="484287" y="317500"/>
                </a:lnTo>
                <a:lnTo>
                  <a:pt x="452635" y="304800"/>
                </a:lnTo>
                <a:lnTo>
                  <a:pt x="424018" y="292100"/>
                </a:lnTo>
                <a:close/>
              </a:path>
              <a:path extrusionOk="0" h="1790700" w="1729739">
                <a:moveTo>
                  <a:pt x="1472014" y="571500"/>
                </a:moveTo>
                <a:lnTo>
                  <a:pt x="1435759" y="571500"/>
                </a:lnTo>
                <a:lnTo>
                  <a:pt x="1395792" y="584200"/>
                </a:lnTo>
                <a:lnTo>
                  <a:pt x="1350475" y="596900"/>
                </a:lnTo>
                <a:lnTo>
                  <a:pt x="1298170" y="622300"/>
                </a:lnTo>
                <a:lnTo>
                  <a:pt x="1237242" y="660400"/>
                </a:lnTo>
                <a:lnTo>
                  <a:pt x="1166054" y="698500"/>
                </a:lnTo>
                <a:lnTo>
                  <a:pt x="868704" y="698500"/>
                </a:lnTo>
                <a:lnTo>
                  <a:pt x="869856" y="711200"/>
                </a:lnTo>
                <a:lnTo>
                  <a:pt x="981827" y="711200"/>
                </a:lnTo>
                <a:lnTo>
                  <a:pt x="983491" y="723900"/>
                </a:lnTo>
                <a:lnTo>
                  <a:pt x="971612" y="749300"/>
                </a:lnTo>
                <a:lnTo>
                  <a:pt x="966455" y="762000"/>
                </a:lnTo>
                <a:lnTo>
                  <a:pt x="961152" y="774700"/>
                </a:lnTo>
                <a:lnTo>
                  <a:pt x="957703" y="787400"/>
                </a:lnTo>
                <a:lnTo>
                  <a:pt x="949920" y="800100"/>
                </a:lnTo>
                <a:lnTo>
                  <a:pt x="1027624" y="800100"/>
                </a:lnTo>
                <a:lnTo>
                  <a:pt x="1034380" y="812800"/>
                </a:lnTo>
                <a:lnTo>
                  <a:pt x="1044807" y="812800"/>
                </a:lnTo>
                <a:lnTo>
                  <a:pt x="1045378" y="825500"/>
                </a:lnTo>
                <a:lnTo>
                  <a:pt x="1036334" y="825500"/>
                </a:lnTo>
                <a:lnTo>
                  <a:pt x="1030565" y="838200"/>
                </a:lnTo>
                <a:lnTo>
                  <a:pt x="1014212" y="838200"/>
                </a:lnTo>
                <a:lnTo>
                  <a:pt x="1010695" y="850900"/>
                </a:lnTo>
                <a:lnTo>
                  <a:pt x="1006872" y="850900"/>
                </a:lnTo>
                <a:lnTo>
                  <a:pt x="990460" y="863600"/>
                </a:lnTo>
                <a:lnTo>
                  <a:pt x="982208" y="863600"/>
                </a:lnTo>
                <a:lnTo>
                  <a:pt x="973877" y="876300"/>
                </a:lnTo>
                <a:lnTo>
                  <a:pt x="955323" y="876300"/>
                </a:lnTo>
                <a:lnTo>
                  <a:pt x="948922" y="889000"/>
                </a:lnTo>
                <a:lnTo>
                  <a:pt x="950166" y="889000"/>
                </a:lnTo>
                <a:lnTo>
                  <a:pt x="960466" y="901700"/>
                </a:lnTo>
                <a:lnTo>
                  <a:pt x="969848" y="901700"/>
                </a:lnTo>
                <a:lnTo>
                  <a:pt x="988724" y="927100"/>
                </a:lnTo>
                <a:lnTo>
                  <a:pt x="995437" y="927100"/>
                </a:lnTo>
                <a:lnTo>
                  <a:pt x="1001876" y="939800"/>
                </a:lnTo>
                <a:lnTo>
                  <a:pt x="1007688" y="939800"/>
                </a:lnTo>
                <a:lnTo>
                  <a:pt x="1012523" y="952500"/>
                </a:lnTo>
                <a:lnTo>
                  <a:pt x="1015571" y="952500"/>
                </a:lnTo>
                <a:lnTo>
                  <a:pt x="1015355" y="965200"/>
                </a:lnTo>
                <a:lnTo>
                  <a:pt x="928624" y="965200"/>
                </a:lnTo>
                <a:lnTo>
                  <a:pt x="930469" y="977900"/>
                </a:lnTo>
                <a:lnTo>
                  <a:pt x="932913" y="977900"/>
                </a:lnTo>
                <a:lnTo>
                  <a:pt x="934991" y="990600"/>
                </a:lnTo>
                <a:lnTo>
                  <a:pt x="936939" y="1003300"/>
                </a:lnTo>
                <a:lnTo>
                  <a:pt x="938990" y="1003300"/>
                </a:lnTo>
                <a:lnTo>
                  <a:pt x="940718" y="1016000"/>
                </a:lnTo>
                <a:lnTo>
                  <a:pt x="943092" y="1016000"/>
                </a:lnTo>
                <a:lnTo>
                  <a:pt x="946400" y="1028700"/>
                </a:lnTo>
                <a:lnTo>
                  <a:pt x="947972" y="1041400"/>
                </a:lnTo>
                <a:lnTo>
                  <a:pt x="949340" y="1041400"/>
                </a:lnTo>
                <a:lnTo>
                  <a:pt x="950382" y="1054100"/>
                </a:lnTo>
                <a:lnTo>
                  <a:pt x="951601" y="1066800"/>
                </a:lnTo>
                <a:lnTo>
                  <a:pt x="1711448" y="1066800"/>
                </a:lnTo>
                <a:lnTo>
                  <a:pt x="1718326" y="1054100"/>
                </a:lnTo>
                <a:lnTo>
                  <a:pt x="1729118" y="1003300"/>
                </a:lnTo>
                <a:lnTo>
                  <a:pt x="1726805" y="939800"/>
                </a:lnTo>
                <a:lnTo>
                  <a:pt x="1715928" y="889000"/>
                </a:lnTo>
                <a:lnTo>
                  <a:pt x="1701030" y="825500"/>
                </a:lnTo>
                <a:lnTo>
                  <a:pt x="1686652" y="800100"/>
                </a:lnTo>
                <a:lnTo>
                  <a:pt x="1676389" y="774700"/>
                </a:lnTo>
                <a:lnTo>
                  <a:pt x="1671225" y="736600"/>
                </a:lnTo>
                <a:lnTo>
                  <a:pt x="1662303" y="711200"/>
                </a:lnTo>
                <a:lnTo>
                  <a:pt x="1640767" y="685800"/>
                </a:lnTo>
                <a:lnTo>
                  <a:pt x="1615831" y="660400"/>
                </a:lnTo>
                <a:lnTo>
                  <a:pt x="1599573" y="635000"/>
                </a:lnTo>
                <a:lnTo>
                  <a:pt x="1587437" y="609600"/>
                </a:lnTo>
                <a:lnTo>
                  <a:pt x="1574867" y="596900"/>
                </a:lnTo>
                <a:lnTo>
                  <a:pt x="1539930" y="584200"/>
                </a:lnTo>
                <a:lnTo>
                  <a:pt x="1506192" y="584200"/>
                </a:lnTo>
                <a:lnTo>
                  <a:pt x="1472014" y="571500"/>
                </a:lnTo>
                <a:close/>
              </a:path>
              <a:path extrusionOk="0" h="1790700" w="1729739">
                <a:moveTo>
                  <a:pt x="909784" y="1028700"/>
                </a:moveTo>
                <a:lnTo>
                  <a:pt x="789853" y="1028700"/>
                </a:lnTo>
                <a:lnTo>
                  <a:pt x="782086" y="1041400"/>
                </a:lnTo>
                <a:lnTo>
                  <a:pt x="922291" y="1041400"/>
                </a:lnTo>
                <a:lnTo>
                  <a:pt x="909784" y="1028700"/>
                </a:lnTo>
                <a:close/>
              </a:path>
              <a:path extrusionOk="0" h="1790700" w="1729739">
                <a:moveTo>
                  <a:pt x="849824" y="952500"/>
                </a:moveTo>
                <a:lnTo>
                  <a:pt x="846420" y="952500"/>
                </a:lnTo>
                <a:lnTo>
                  <a:pt x="841081" y="965200"/>
                </a:lnTo>
                <a:lnTo>
                  <a:pt x="834914" y="977900"/>
                </a:lnTo>
                <a:lnTo>
                  <a:pt x="821693" y="990600"/>
                </a:lnTo>
                <a:lnTo>
                  <a:pt x="816885" y="1003300"/>
                </a:lnTo>
                <a:lnTo>
                  <a:pt x="808570" y="1016000"/>
                </a:lnTo>
                <a:lnTo>
                  <a:pt x="803748" y="1016000"/>
                </a:lnTo>
                <a:lnTo>
                  <a:pt x="797178" y="1028700"/>
                </a:lnTo>
                <a:lnTo>
                  <a:pt x="897624" y="1028700"/>
                </a:lnTo>
                <a:lnTo>
                  <a:pt x="885422" y="1016000"/>
                </a:lnTo>
                <a:lnTo>
                  <a:pt x="879469" y="1003300"/>
                </a:lnTo>
                <a:lnTo>
                  <a:pt x="874004" y="1003300"/>
                </a:lnTo>
                <a:lnTo>
                  <a:pt x="869045" y="990600"/>
                </a:lnTo>
                <a:lnTo>
                  <a:pt x="864606" y="977900"/>
                </a:lnTo>
                <a:lnTo>
                  <a:pt x="861088" y="977900"/>
                </a:lnTo>
                <a:lnTo>
                  <a:pt x="857477" y="965200"/>
                </a:lnTo>
                <a:lnTo>
                  <a:pt x="849824" y="952500"/>
                </a:lnTo>
                <a:close/>
              </a:path>
              <a:path extrusionOk="0" h="1790700" w="1729739">
                <a:moveTo>
                  <a:pt x="972379" y="952500"/>
                </a:moveTo>
                <a:lnTo>
                  <a:pt x="925234" y="952500"/>
                </a:lnTo>
                <a:lnTo>
                  <a:pt x="927102" y="965200"/>
                </a:lnTo>
                <a:lnTo>
                  <a:pt x="979694" y="965200"/>
                </a:lnTo>
                <a:lnTo>
                  <a:pt x="972379" y="952500"/>
                </a:lnTo>
                <a:close/>
              </a:path>
              <a:path extrusionOk="0" h="1790700" w="1729739">
                <a:moveTo>
                  <a:pt x="929135" y="939800"/>
                </a:moveTo>
                <a:lnTo>
                  <a:pt x="921452" y="939800"/>
                </a:lnTo>
                <a:lnTo>
                  <a:pt x="922353" y="952500"/>
                </a:lnTo>
                <a:lnTo>
                  <a:pt x="940921" y="952500"/>
                </a:lnTo>
                <a:lnTo>
                  <a:pt x="929135" y="939800"/>
                </a:lnTo>
                <a:close/>
              </a:path>
              <a:path extrusionOk="0" h="1790700" w="1729739">
                <a:moveTo>
                  <a:pt x="822734" y="749300"/>
                </a:moveTo>
                <a:lnTo>
                  <a:pt x="738794" y="749300"/>
                </a:lnTo>
                <a:lnTo>
                  <a:pt x="749140" y="762000"/>
                </a:lnTo>
                <a:lnTo>
                  <a:pt x="769268" y="762000"/>
                </a:lnTo>
                <a:lnTo>
                  <a:pt x="776341" y="774700"/>
                </a:lnTo>
                <a:lnTo>
                  <a:pt x="806199" y="774700"/>
                </a:lnTo>
                <a:lnTo>
                  <a:pt x="815267" y="787400"/>
                </a:lnTo>
                <a:lnTo>
                  <a:pt x="820728" y="787400"/>
                </a:lnTo>
                <a:lnTo>
                  <a:pt x="820111" y="762000"/>
                </a:lnTo>
                <a:lnTo>
                  <a:pt x="822734" y="749300"/>
                </a:lnTo>
                <a:close/>
              </a:path>
              <a:path extrusionOk="0" h="1790700" w="1729739">
                <a:moveTo>
                  <a:pt x="909383" y="749300"/>
                </a:moveTo>
                <a:lnTo>
                  <a:pt x="885149" y="749300"/>
                </a:lnTo>
                <a:lnTo>
                  <a:pt x="891556" y="762000"/>
                </a:lnTo>
                <a:lnTo>
                  <a:pt x="898465" y="762000"/>
                </a:lnTo>
                <a:lnTo>
                  <a:pt x="909383" y="749300"/>
                </a:lnTo>
                <a:close/>
              </a:path>
              <a:path extrusionOk="0" h="1790700" w="1729739">
                <a:moveTo>
                  <a:pt x="960377" y="711200"/>
                </a:moveTo>
                <a:lnTo>
                  <a:pt x="871206" y="711200"/>
                </a:lnTo>
                <a:lnTo>
                  <a:pt x="873128" y="723900"/>
                </a:lnTo>
                <a:lnTo>
                  <a:pt x="876713" y="736600"/>
                </a:lnTo>
                <a:lnTo>
                  <a:pt x="880461" y="749300"/>
                </a:lnTo>
                <a:lnTo>
                  <a:pt x="920328" y="749300"/>
                </a:lnTo>
                <a:lnTo>
                  <a:pt x="942076" y="723900"/>
                </a:lnTo>
                <a:lnTo>
                  <a:pt x="954311" y="723900"/>
                </a:lnTo>
                <a:lnTo>
                  <a:pt x="960377" y="711200"/>
                </a:lnTo>
                <a:close/>
              </a:path>
              <a:path extrusionOk="0" h="1790700" w="1729739">
                <a:moveTo>
                  <a:pt x="1202508" y="673100"/>
                </a:moveTo>
                <a:lnTo>
                  <a:pt x="856872" y="673100"/>
                </a:lnTo>
                <a:lnTo>
                  <a:pt x="862943" y="685800"/>
                </a:lnTo>
                <a:lnTo>
                  <a:pt x="865915" y="685800"/>
                </a:lnTo>
                <a:lnTo>
                  <a:pt x="867375" y="698500"/>
                </a:lnTo>
                <a:lnTo>
                  <a:pt x="1166054" y="698500"/>
                </a:lnTo>
                <a:lnTo>
                  <a:pt x="1202508" y="673100"/>
                </a:lnTo>
                <a:close/>
              </a:path>
              <a:path extrusionOk="0" h="1790700" w="1729739">
                <a:moveTo>
                  <a:pt x="975006" y="0"/>
                </a:moveTo>
                <a:lnTo>
                  <a:pt x="923402" y="0"/>
                </a:lnTo>
                <a:lnTo>
                  <a:pt x="869733" y="12700"/>
                </a:lnTo>
                <a:lnTo>
                  <a:pt x="824326" y="38100"/>
                </a:lnTo>
                <a:lnTo>
                  <a:pt x="797512" y="50800"/>
                </a:lnTo>
                <a:lnTo>
                  <a:pt x="775186" y="63500"/>
                </a:lnTo>
                <a:lnTo>
                  <a:pt x="746774" y="76200"/>
                </a:lnTo>
                <a:lnTo>
                  <a:pt x="717379" y="76200"/>
                </a:lnTo>
                <a:lnTo>
                  <a:pt x="692102" y="101600"/>
                </a:lnTo>
                <a:lnTo>
                  <a:pt x="669562" y="127000"/>
                </a:lnTo>
                <a:lnTo>
                  <a:pt x="647494" y="152400"/>
                </a:lnTo>
                <a:lnTo>
                  <a:pt x="629645" y="165100"/>
                </a:lnTo>
                <a:lnTo>
                  <a:pt x="619763" y="177800"/>
                </a:lnTo>
                <a:lnTo>
                  <a:pt x="609041" y="215900"/>
                </a:lnTo>
                <a:lnTo>
                  <a:pt x="601101" y="254000"/>
                </a:lnTo>
                <a:lnTo>
                  <a:pt x="596837" y="292100"/>
                </a:lnTo>
                <a:lnTo>
                  <a:pt x="597141" y="330200"/>
                </a:lnTo>
                <a:lnTo>
                  <a:pt x="602907" y="368300"/>
                </a:lnTo>
                <a:lnTo>
                  <a:pt x="615027" y="419100"/>
                </a:lnTo>
                <a:lnTo>
                  <a:pt x="634394" y="482600"/>
                </a:lnTo>
                <a:lnTo>
                  <a:pt x="661902" y="546100"/>
                </a:lnTo>
                <a:lnTo>
                  <a:pt x="1341430" y="546100"/>
                </a:lnTo>
                <a:lnTo>
                  <a:pt x="1362009" y="520700"/>
                </a:lnTo>
                <a:lnTo>
                  <a:pt x="1394383" y="495300"/>
                </a:lnTo>
                <a:lnTo>
                  <a:pt x="1415832" y="457200"/>
                </a:lnTo>
                <a:lnTo>
                  <a:pt x="1424219" y="444500"/>
                </a:lnTo>
                <a:lnTo>
                  <a:pt x="1420083" y="406400"/>
                </a:lnTo>
                <a:lnTo>
                  <a:pt x="1406161" y="368300"/>
                </a:lnTo>
                <a:lnTo>
                  <a:pt x="1391642" y="355600"/>
                </a:lnTo>
                <a:lnTo>
                  <a:pt x="1385713" y="342900"/>
                </a:lnTo>
                <a:lnTo>
                  <a:pt x="1382231" y="292100"/>
                </a:lnTo>
                <a:lnTo>
                  <a:pt x="1368095" y="254000"/>
                </a:lnTo>
                <a:lnTo>
                  <a:pt x="1338888" y="203200"/>
                </a:lnTo>
                <a:lnTo>
                  <a:pt x="1291762" y="139700"/>
                </a:lnTo>
                <a:lnTo>
                  <a:pt x="1249904" y="114300"/>
                </a:lnTo>
                <a:lnTo>
                  <a:pt x="1214806" y="114300"/>
                </a:lnTo>
                <a:lnTo>
                  <a:pt x="1187961" y="101600"/>
                </a:lnTo>
                <a:lnTo>
                  <a:pt x="1173298" y="88900"/>
                </a:lnTo>
                <a:lnTo>
                  <a:pt x="1157935" y="76200"/>
                </a:lnTo>
                <a:lnTo>
                  <a:pt x="1139462" y="63500"/>
                </a:lnTo>
                <a:lnTo>
                  <a:pt x="1115470" y="50800"/>
                </a:lnTo>
                <a:lnTo>
                  <a:pt x="1080224" y="50800"/>
                </a:lnTo>
                <a:lnTo>
                  <a:pt x="1055230" y="38100"/>
                </a:lnTo>
                <a:lnTo>
                  <a:pt x="1035042" y="25400"/>
                </a:lnTo>
                <a:lnTo>
                  <a:pt x="1014212" y="12700"/>
                </a:lnTo>
                <a:lnTo>
                  <a:pt x="975006" y="0"/>
                </a:lnTo>
                <a:close/>
              </a:path>
            </a:pathLst>
          </a:custGeom>
          <a:solidFill>
            <a:srgbClr val="F7A51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Quattrocento Sans"/>
              <a:ea typeface="Quattrocento Sans"/>
              <a:cs typeface="Quattrocento Sans"/>
              <a:sym typeface="Quattrocento Sans"/>
            </a:endParaRPr>
          </a:p>
        </p:txBody>
      </p:sp>
      <p:sp>
        <p:nvSpPr>
          <p:cNvPr id="2600" name="Google Shape;2600;p320"/>
          <p:cNvSpPr txBox="1"/>
          <p:nvPr/>
        </p:nvSpPr>
        <p:spPr>
          <a:xfrm>
            <a:off x="0" y="-20786"/>
            <a:ext cx="9144000" cy="563400"/>
          </a:xfrm>
          <a:prstGeom prst="rect">
            <a:avLst/>
          </a:prstGeom>
          <a:noFill/>
          <a:ln>
            <a:noFill/>
          </a:ln>
        </p:spPr>
        <p:txBody>
          <a:bodyPr anchorCtr="0" anchor="b" bIns="0" lIns="0" spcFirstLastPara="1" rIns="0" wrap="square" tIns="9050">
            <a:spAutoFit/>
          </a:bodyPr>
          <a:lstStyle/>
          <a:p>
            <a:pPr indent="0" lvl="0" marL="12700" marR="0" rtl="0" algn="ctr">
              <a:lnSpc>
                <a:spcPct val="100000"/>
              </a:lnSpc>
              <a:spcBef>
                <a:spcPts val="0"/>
              </a:spcBef>
              <a:spcAft>
                <a:spcPts val="0"/>
              </a:spcAft>
              <a:buClr>
                <a:srgbClr val="325976"/>
              </a:buClr>
              <a:buSzPts val="3600"/>
              <a:buFont typeface="Quattrocento Sans"/>
              <a:buNone/>
            </a:pPr>
            <a:r>
              <a:rPr b="1" i="0" lang="en" sz="3600" u="none" cap="none" strike="noStrike">
                <a:solidFill>
                  <a:srgbClr val="325976"/>
                </a:solidFill>
                <a:latin typeface="Quattrocento Sans"/>
                <a:ea typeface="Quattrocento Sans"/>
                <a:cs typeface="Quattrocento Sans"/>
                <a:sym typeface="Quattrocento Sans"/>
              </a:rPr>
              <a:t>   Cal-MAP</a:t>
            </a:r>
            <a:endParaRPr sz="1100"/>
          </a:p>
        </p:txBody>
      </p:sp>
      <p:pic>
        <p:nvPicPr>
          <p:cNvPr descr="A group of people posing for a photo&#10;&#10;Description automatically generated" id="2601" name="Google Shape;2601;p320"/>
          <p:cNvPicPr preferRelativeResize="0"/>
          <p:nvPr>
            <p:ph idx="1" type="body"/>
          </p:nvPr>
        </p:nvPicPr>
        <p:blipFill rotWithShape="1">
          <a:blip r:embed="rId4">
            <a:alphaModFix/>
          </a:blip>
          <a:srcRect b="14225" l="0" r="13389" t="9455"/>
          <a:stretch/>
        </p:blipFill>
        <p:spPr>
          <a:xfrm>
            <a:off x="4571999" y="2143101"/>
            <a:ext cx="4276800" cy="2327700"/>
          </a:xfrm>
          <a:prstGeom prst="rect">
            <a:avLst/>
          </a:prstGeom>
          <a:noFill/>
          <a:ln>
            <a:noFill/>
          </a:ln>
        </p:spPr>
      </p:pic>
      <p:sp>
        <p:nvSpPr>
          <p:cNvPr id="2602" name="Google Shape;2602;p320"/>
          <p:cNvSpPr txBox="1"/>
          <p:nvPr/>
        </p:nvSpPr>
        <p:spPr>
          <a:xfrm>
            <a:off x="152485" y="4297556"/>
            <a:ext cx="4368000" cy="6927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Quattrocento Sans"/>
              <a:buNone/>
            </a:pPr>
            <a:r>
              <a:rPr b="1" i="0" lang="en" sz="1500" u="none" cap="none" strike="noStrike">
                <a:solidFill>
                  <a:srgbClr val="000000"/>
                </a:solidFill>
                <a:latin typeface="Quattrocento Sans"/>
                <a:ea typeface="Quattrocento Sans"/>
                <a:cs typeface="Quattrocento Sans"/>
                <a:sym typeface="Quattrocento Sans"/>
              </a:rPr>
              <a:t>Similarly, we want to ensure we are connecting for care with you, in order to ensure optimal development for all of CA’s youth</a:t>
            </a:r>
            <a:endParaRPr sz="1100"/>
          </a:p>
        </p:txBody>
      </p:sp>
      <p:sp>
        <p:nvSpPr>
          <p:cNvPr id="2603" name="Google Shape;2603;p320"/>
          <p:cNvSpPr txBox="1"/>
          <p:nvPr/>
        </p:nvSpPr>
        <p:spPr>
          <a:xfrm>
            <a:off x="5607424" y="4521430"/>
            <a:ext cx="23955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Quattrocento Sans"/>
                <a:ea typeface="Quattrocento Sans"/>
                <a:cs typeface="Quattrocento Sans"/>
                <a:sym typeface="Quattrocento Sans"/>
              </a:rPr>
              <a:t>info@cal-map.org</a:t>
            </a:r>
            <a:endParaRPr sz="1100"/>
          </a:p>
          <a:p>
            <a:pPr indent="0" lvl="0" marL="0" marR="0" rtl="0" algn="l">
              <a:spcBef>
                <a:spcPts val="0"/>
              </a:spcBef>
              <a:spcAft>
                <a:spcPts val="0"/>
              </a:spcAft>
              <a:buNone/>
            </a:pPr>
            <a:r>
              <a:rPr b="1" lang="en" sz="1400">
                <a:solidFill>
                  <a:schemeClr val="dk1"/>
                </a:solidFill>
                <a:latin typeface="Quattrocento Sans"/>
                <a:ea typeface="Quattrocento Sans"/>
                <a:cs typeface="Quattrocento Sans"/>
                <a:sym typeface="Quattrocento Sans"/>
              </a:rPr>
              <a:t>Petra.Steinbuchel@ucsf.edu</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07" name="Shape 2607"/>
        <p:cNvGrpSpPr/>
        <p:nvPr/>
      </p:nvGrpSpPr>
      <p:grpSpPr>
        <a:xfrm>
          <a:off x="0" y="0"/>
          <a:ext cx="0" cy="0"/>
          <a:chOff x="0" y="0"/>
          <a:chExt cx="0" cy="0"/>
        </a:xfrm>
      </p:grpSpPr>
      <p:grpSp>
        <p:nvGrpSpPr>
          <p:cNvPr id="2608" name="Google Shape;2608;p321"/>
          <p:cNvGrpSpPr/>
          <p:nvPr/>
        </p:nvGrpSpPr>
        <p:grpSpPr>
          <a:xfrm>
            <a:off x="0" y="0"/>
            <a:ext cx="9144381" cy="5143500"/>
            <a:chOff x="0" y="0"/>
            <a:chExt cx="12192508" cy="6858000"/>
          </a:xfrm>
        </p:grpSpPr>
        <p:pic>
          <p:nvPicPr>
            <p:cNvPr id="2609" name="Google Shape;2609;p321"/>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610" name="Google Shape;2610;p321"/>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611" name="Google Shape;2611;p321"/>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612" name="Google Shape;2612;p321"/>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613" name="Google Shape;2613;p321"/>
          <p:cNvSpPr txBox="1"/>
          <p:nvPr>
            <p:ph type="title"/>
          </p:nvPr>
        </p:nvSpPr>
        <p:spPr>
          <a:xfrm>
            <a:off x="12" y="197457"/>
            <a:ext cx="8811600" cy="501600"/>
          </a:xfrm>
          <a:prstGeom prst="rect">
            <a:avLst/>
          </a:prstGeom>
          <a:noFill/>
          <a:ln>
            <a:noFill/>
          </a:ln>
        </p:spPr>
        <p:txBody>
          <a:bodyPr anchorCtr="0" anchor="t" bIns="0" lIns="0" spcFirstLastPara="1" rIns="0" wrap="square" tIns="9050">
            <a:spAutoFit/>
          </a:bodyPr>
          <a:lstStyle/>
          <a:p>
            <a:pPr indent="0" lvl="0" marL="241300" rtl="0" algn="l">
              <a:lnSpc>
                <a:spcPct val="100000"/>
              </a:lnSpc>
              <a:spcBef>
                <a:spcPts val="0"/>
              </a:spcBef>
              <a:spcAft>
                <a:spcPts val="0"/>
              </a:spcAft>
              <a:buNone/>
            </a:pPr>
            <a:r>
              <a:rPr b="1" lang="en" sz="3200">
                <a:latin typeface="Calibri"/>
                <a:ea typeface="Calibri"/>
                <a:cs typeface="Calibri"/>
                <a:sym typeface="Calibri"/>
              </a:rPr>
              <a:t>2024 Policy Review</a:t>
            </a:r>
            <a:endParaRPr b="1" sz="3200">
              <a:latin typeface="Calibri"/>
              <a:ea typeface="Calibri"/>
              <a:cs typeface="Calibri"/>
              <a:sym typeface="Calibri"/>
            </a:endParaRPr>
          </a:p>
        </p:txBody>
      </p:sp>
      <p:sp>
        <p:nvSpPr>
          <p:cNvPr id="2614" name="Google Shape;2614;p321"/>
          <p:cNvSpPr txBox="1"/>
          <p:nvPr/>
        </p:nvSpPr>
        <p:spPr>
          <a:xfrm>
            <a:off x="1554056" y="2739071"/>
            <a:ext cx="2085900" cy="255300"/>
          </a:xfrm>
          <a:prstGeom prst="rect">
            <a:avLst/>
          </a:prstGeom>
          <a:noFill/>
          <a:ln>
            <a:noFill/>
          </a:ln>
        </p:spPr>
        <p:txBody>
          <a:bodyPr anchorCtr="0" anchor="t" bIns="0" lIns="0" spcFirstLastPara="1" rIns="0" wrap="square" tIns="9050">
            <a:spAutoFit/>
          </a:bodyPr>
          <a:lstStyle/>
          <a:p>
            <a:pPr indent="0" lvl="0" marL="12700" marR="0" rtl="0" algn="ctr">
              <a:lnSpc>
                <a:spcPct val="120000"/>
              </a:lnSpc>
              <a:spcBef>
                <a:spcPts val="0"/>
              </a:spcBef>
              <a:spcAft>
                <a:spcPts val="0"/>
              </a:spcAft>
              <a:buNone/>
            </a:pPr>
            <a:r>
              <a:t/>
            </a:r>
            <a:endParaRPr sz="1600">
              <a:latin typeface="Arial"/>
              <a:ea typeface="Arial"/>
              <a:cs typeface="Arial"/>
              <a:sym typeface="Arial"/>
            </a:endParaRPr>
          </a:p>
        </p:txBody>
      </p:sp>
      <p:sp>
        <p:nvSpPr>
          <p:cNvPr id="2615" name="Google Shape;2615;p321"/>
          <p:cNvSpPr txBox="1"/>
          <p:nvPr/>
        </p:nvSpPr>
        <p:spPr>
          <a:xfrm>
            <a:off x="216251" y="4795900"/>
            <a:ext cx="33672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a:t>
            </a:r>
            <a:endParaRPr sz="800">
              <a:solidFill>
                <a:srgbClr val="FFFFFF"/>
              </a:solidFill>
              <a:latin typeface="Arial"/>
              <a:ea typeface="Arial"/>
              <a:cs typeface="Arial"/>
              <a:sym typeface="Arial"/>
            </a:endParaRPr>
          </a:p>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202</a:t>
            </a:r>
            <a:r>
              <a:rPr lang="en" sz="800">
                <a:solidFill>
                  <a:srgbClr val="FFFFFF"/>
                </a:solidFill>
              </a:rPr>
              <a:t>4</a:t>
            </a:r>
            <a:endParaRPr sz="800">
              <a:latin typeface="Arial"/>
              <a:ea typeface="Arial"/>
              <a:cs typeface="Arial"/>
              <a:sym typeface="Arial"/>
            </a:endParaRPr>
          </a:p>
        </p:txBody>
      </p:sp>
      <p:sp>
        <p:nvSpPr>
          <p:cNvPr id="2616" name="Google Shape;2616;p321"/>
          <p:cNvSpPr txBox="1"/>
          <p:nvPr/>
        </p:nvSpPr>
        <p:spPr>
          <a:xfrm>
            <a:off x="2639600" y="3291200"/>
            <a:ext cx="3367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latin typeface="Calibri"/>
                <a:ea typeface="Calibri"/>
                <a:cs typeface="Calibri"/>
                <a:sym typeface="Calibri"/>
              </a:rPr>
              <a:t>Amy Durbin, MPP, </a:t>
            </a:r>
            <a:r>
              <a:rPr lang="en" sz="1600">
                <a:solidFill>
                  <a:schemeClr val="dk1"/>
                </a:solidFill>
                <a:latin typeface="Calibri"/>
                <a:ea typeface="Calibri"/>
                <a:cs typeface="Calibri"/>
                <a:sym typeface="Calibri"/>
              </a:rPr>
              <a:t>Policy Advisor, Center for Connected Health Policy</a:t>
            </a:r>
            <a:endParaRPr sz="1600">
              <a:latin typeface="Calibri"/>
              <a:ea typeface="Calibri"/>
              <a:cs typeface="Calibri"/>
              <a:sym typeface="Calibri"/>
            </a:endParaRPr>
          </a:p>
        </p:txBody>
      </p:sp>
      <p:pic>
        <p:nvPicPr>
          <p:cNvPr id="2617" name="Google Shape;2617;p321"/>
          <p:cNvPicPr preferRelativeResize="0"/>
          <p:nvPr/>
        </p:nvPicPr>
        <p:blipFill>
          <a:blip r:embed="rId4">
            <a:alphaModFix/>
          </a:blip>
          <a:stretch>
            <a:fillRect/>
          </a:stretch>
        </p:blipFill>
        <p:spPr>
          <a:xfrm>
            <a:off x="3009638" y="862437"/>
            <a:ext cx="2230711" cy="2265388"/>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21" name="Shape 2621"/>
        <p:cNvGrpSpPr/>
        <p:nvPr/>
      </p:nvGrpSpPr>
      <p:grpSpPr>
        <a:xfrm>
          <a:off x="0" y="0"/>
          <a:ext cx="0" cy="0"/>
          <a:chOff x="0" y="0"/>
          <a:chExt cx="0" cy="0"/>
        </a:xfrm>
      </p:grpSpPr>
      <p:grpSp>
        <p:nvGrpSpPr>
          <p:cNvPr id="2622" name="Google Shape;2622;p322"/>
          <p:cNvGrpSpPr/>
          <p:nvPr/>
        </p:nvGrpSpPr>
        <p:grpSpPr>
          <a:xfrm>
            <a:off x="0" y="0"/>
            <a:ext cx="9144381" cy="5143500"/>
            <a:chOff x="0" y="0"/>
            <a:chExt cx="12192508" cy="6858000"/>
          </a:xfrm>
        </p:grpSpPr>
        <p:pic>
          <p:nvPicPr>
            <p:cNvPr id="2623" name="Google Shape;2623;p322"/>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624" name="Google Shape;2624;p322"/>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625" name="Google Shape;2625;p322"/>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626" name="Google Shape;2626;p322"/>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627" name="Google Shape;2627;p322"/>
          <p:cNvSpPr txBox="1"/>
          <p:nvPr>
            <p:ph type="title"/>
          </p:nvPr>
        </p:nvSpPr>
        <p:spPr>
          <a:xfrm>
            <a:off x="12" y="197457"/>
            <a:ext cx="8811600" cy="501600"/>
          </a:xfrm>
          <a:prstGeom prst="rect">
            <a:avLst/>
          </a:prstGeom>
          <a:noFill/>
          <a:ln>
            <a:noFill/>
          </a:ln>
        </p:spPr>
        <p:txBody>
          <a:bodyPr anchorCtr="0" anchor="t" bIns="0" lIns="0" spcFirstLastPara="1" rIns="0" wrap="square" tIns="9050">
            <a:spAutoFit/>
          </a:bodyPr>
          <a:lstStyle/>
          <a:p>
            <a:pPr indent="0" lvl="0" marL="241300" rtl="0" algn="l">
              <a:lnSpc>
                <a:spcPct val="100000"/>
              </a:lnSpc>
              <a:spcBef>
                <a:spcPts val="0"/>
              </a:spcBef>
              <a:spcAft>
                <a:spcPts val="0"/>
              </a:spcAft>
              <a:buNone/>
            </a:pPr>
            <a:r>
              <a:rPr b="1" lang="en" sz="3200">
                <a:latin typeface="Calibri"/>
                <a:ea typeface="Calibri"/>
                <a:cs typeface="Calibri"/>
                <a:sym typeface="Calibri"/>
              </a:rPr>
              <a:t>2024 Coalition Accomplishments</a:t>
            </a:r>
            <a:endParaRPr b="1" sz="3200">
              <a:latin typeface="Calibri"/>
              <a:ea typeface="Calibri"/>
              <a:cs typeface="Calibri"/>
              <a:sym typeface="Calibri"/>
            </a:endParaRPr>
          </a:p>
        </p:txBody>
      </p:sp>
      <p:sp>
        <p:nvSpPr>
          <p:cNvPr id="2628" name="Google Shape;2628;p322"/>
          <p:cNvSpPr txBox="1"/>
          <p:nvPr/>
        </p:nvSpPr>
        <p:spPr>
          <a:xfrm>
            <a:off x="1554056" y="2739071"/>
            <a:ext cx="2085900" cy="255300"/>
          </a:xfrm>
          <a:prstGeom prst="rect">
            <a:avLst/>
          </a:prstGeom>
          <a:noFill/>
          <a:ln>
            <a:noFill/>
          </a:ln>
        </p:spPr>
        <p:txBody>
          <a:bodyPr anchorCtr="0" anchor="t" bIns="0" lIns="0" spcFirstLastPara="1" rIns="0" wrap="square" tIns="9050">
            <a:spAutoFit/>
          </a:bodyPr>
          <a:lstStyle/>
          <a:p>
            <a:pPr indent="0" lvl="0" marL="12700" marR="0" rtl="0" algn="ctr">
              <a:lnSpc>
                <a:spcPct val="120000"/>
              </a:lnSpc>
              <a:spcBef>
                <a:spcPts val="0"/>
              </a:spcBef>
              <a:spcAft>
                <a:spcPts val="0"/>
              </a:spcAft>
              <a:buNone/>
            </a:pPr>
            <a:r>
              <a:t/>
            </a:r>
            <a:endParaRPr sz="1600">
              <a:latin typeface="Arial"/>
              <a:ea typeface="Arial"/>
              <a:cs typeface="Arial"/>
              <a:sym typeface="Arial"/>
            </a:endParaRPr>
          </a:p>
        </p:txBody>
      </p:sp>
      <p:sp>
        <p:nvSpPr>
          <p:cNvPr id="2629" name="Google Shape;2629;p322"/>
          <p:cNvSpPr txBox="1"/>
          <p:nvPr/>
        </p:nvSpPr>
        <p:spPr>
          <a:xfrm>
            <a:off x="216251" y="4795900"/>
            <a:ext cx="34236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a:t>
            </a:r>
            <a:endParaRPr sz="800">
              <a:solidFill>
                <a:srgbClr val="FFFFFF"/>
              </a:solidFill>
              <a:latin typeface="Arial"/>
              <a:ea typeface="Arial"/>
              <a:cs typeface="Arial"/>
              <a:sym typeface="Arial"/>
            </a:endParaRPr>
          </a:p>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202</a:t>
            </a:r>
            <a:r>
              <a:rPr lang="en" sz="800">
                <a:solidFill>
                  <a:srgbClr val="FFFFFF"/>
                </a:solidFill>
              </a:rPr>
              <a:t>4</a:t>
            </a:r>
            <a:endParaRPr sz="800">
              <a:latin typeface="Arial"/>
              <a:ea typeface="Arial"/>
              <a:cs typeface="Arial"/>
              <a:sym typeface="Arial"/>
            </a:endParaRPr>
          </a:p>
        </p:txBody>
      </p:sp>
      <p:sp>
        <p:nvSpPr>
          <p:cNvPr id="2630" name="Google Shape;2630;p322"/>
          <p:cNvSpPr txBox="1"/>
          <p:nvPr/>
        </p:nvSpPr>
        <p:spPr>
          <a:xfrm>
            <a:off x="1011425" y="865013"/>
            <a:ext cx="5168100" cy="439500"/>
          </a:xfrm>
          <a:prstGeom prst="rect">
            <a:avLst/>
          </a:prstGeom>
          <a:noFill/>
          <a:ln>
            <a:noFill/>
          </a:ln>
        </p:spPr>
        <p:txBody>
          <a:bodyPr anchorCtr="0" anchor="t" bIns="91425" lIns="91425" spcFirstLastPara="1" rIns="91425" wrap="square" tIns="91425">
            <a:noAutofit/>
          </a:bodyPr>
          <a:lstStyle/>
          <a:p>
            <a:pPr indent="0" lvl="0" marL="685800" rtl="0" algn="l">
              <a:spcBef>
                <a:spcPts val="0"/>
              </a:spcBef>
              <a:spcAft>
                <a:spcPts val="0"/>
              </a:spcAft>
              <a:buNone/>
            </a:pPr>
            <a:r>
              <a:t/>
            </a:r>
            <a:endParaRPr sz="1600">
              <a:solidFill>
                <a:schemeClr val="dk1"/>
              </a:solidFill>
              <a:latin typeface="Calibri"/>
              <a:ea typeface="Calibri"/>
              <a:cs typeface="Calibri"/>
              <a:sym typeface="Calibri"/>
            </a:endParaRPr>
          </a:p>
        </p:txBody>
      </p:sp>
      <p:pic>
        <p:nvPicPr>
          <p:cNvPr descr="Icon&#10;&#10;Description automatically generated" id="2631" name="Google Shape;2631;p322"/>
          <p:cNvPicPr preferRelativeResize="0"/>
          <p:nvPr/>
        </p:nvPicPr>
        <p:blipFill rotWithShape="1">
          <a:blip r:embed="rId4">
            <a:alphaModFix/>
          </a:blip>
          <a:srcRect b="0" l="0" r="0" t="0"/>
          <a:stretch/>
        </p:blipFill>
        <p:spPr>
          <a:xfrm>
            <a:off x="216250" y="1049225"/>
            <a:ext cx="621725" cy="646608"/>
          </a:xfrm>
          <a:prstGeom prst="rect">
            <a:avLst/>
          </a:prstGeom>
          <a:noFill/>
          <a:ln>
            <a:noFill/>
          </a:ln>
        </p:spPr>
      </p:pic>
      <p:sp>
        <p:nvSpPr>
          <p:cNvPr id="2632" name="Google Shape;2632;p322"/>
          <p:cNvSpPr txBox="1"/>
          <p:nvPr/>
        </p:nvSpPr>
        <p:spPr>
          <a:xfrm>
            <a:off x="900425" y="847800"/>
            <a:ext cx="7154100" cy="369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829B3C"/>
                </a:solidFill>
                <a:latin typeface="Calibri"/>
                <a:ea typeface="Calibri"/>
                <a:cs typeface="Calibri"/>
                <a:sym typeface="Calibri"/>
              </a:rPr>
              <a:t>Education and Events</a:t>
            </a:r>
            <a:endParaRPr b="1" sz="2000">
              <a:solidFill>
                <a:srgbClr val="829B3C"/>
              </a:solidFill>
              <a:latin typeface="Calibri"/>
              <a:ea typeface="Calibri"/>
              <a:cs typeface="Calibri"/>
              <a:sym typeface="Calibri"/>
            </a:endParaRPr>
          </a:p>
          <a:p>
            <a:pPr indent="-266700" lvl="0" marL="342900" rtl="0" algn="l">
              <a:spcBef>
                <a:spcPts val="0"/>
              </a:spcBef>
              <a:spcAft>
                <a:spcPts val="0"/>
              </a:spcAft>
              <a:buClr>
                <a:srgbClr val="FFC000"/>
              </a:buClr>
              <a:buSzPts val="1600"/>
              <a:buFont typeface="Noto Sans Symbols"/>
              <a:buChar char="✔"/>
            </a:pPr>
            <a:r>
              <a:rPr b="1" lang="en" sz="1600">
                <a:solidFill>
                  <a:srgbClr val="0070C0"/>
                </a:solidFill>
                <a:latin typeface="Calibri"/>
                <a:ea typeface="Calibri"/>
                <a:cs typeface="Calibri"/>
                <a:sym typeface="Calibri"/>
              </a:rPr>
              <a:t>Hosted monthly meetings featuring guest speakers </a:t>
            </a:r>
            <a:r>
              <a:rPr lang="en" sz="1600">
                <a:solidFill>
                  <a:schemeClr val="dk1"/>
                </a:solidFill>
                <a:latin typeface="Calibri"/>
                <a:ea typeface="Calibri"/>
                <a:cs typeface="Calibri"/>
                <a:sym typeface="Calibri"/>
              </a:rPr>
              <a:t>including the Department of Health Care Services, Department of Technology, California Health Care Foundation, University of California – San Francisco and others</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b="1" sz="1600">
              <a:solidFill>
                <a:srgbClr val="0070C0"/>
              </a:solidFill>
              <a:latin typeface="Calibri"/>
              <a:ea typeface="Calibri"/>
              <a:cs typeface="Calibri"/>
              <a:sym typeface="Calibri"/>
            </a:endParaRPr>
          </a:p>
          <a:p>
            <a:pPr indent="-266700" lvl="0" marL="342900" rtl="0" algn="l">
              <a:spcBef>
                <a:spcPts val="0"/>
              </a:spcBef>
              <a:spcAft>
                <a:spcPts val="0"/>
              </a:spcAft>
              <a:buClr>
                <a:srgbClr val="FFC000"/>
              </a:buClr>
              <a:buSzPts val="1600"/>
              <a:buFont typeface="Noto Sans Symbols"/>
              <a:buChar char="✔"/>
            </a:pPr>
            <a:r>
              <a:rPr b="1" lang="en" sz="1600">
                <a:solidFill>
                  <a:srgbClr val="0070C0"/>
                </a:solidFill>
                <a:latin typeface="Calibri"/>
                <a:ea typeface="Calibri"/>
                <a:cs typeface="Calibri"/>
                <a:sym typeface="Calibri"/>
              </a:rPr>
              <a:t>Held Cross-State Licensure and Compacts Webinar </a:t>
            </a:r>
            <a:r>
              <a:rPr lang="en" sz="1600">
                <a:solidFill>
                  <a:schemeClr val="dk1"/>
                </a:solidFill>
                <a:latin typeface="Calibri"/>
                <a:ea typeface="Calibri"/>
                <a:cs typeface="Calibri"/>
                <a:sym typeface="Calibri"/>
              </a:rPr>
              <a:t>featuring the ALS Association, Johns Hopkins Medicine, California Psychological Association and the Washington Medical Commission with over 450 attendees. Webinar </a:t>
            </a:r>
            <a:r>
              <a:rPr lang="en" sz="1600">
                <a:solidFill>
                  <a:schemeClr val="dk1"/>
                </a:solidFill>
                <a:latin typeface="Calibri"/>
                <a:ea typeface="Calibri"/>
                <a:cs typeface="Calibri"/>
                <a:sym typeface="Calibri"/>
              </a:rPr>
              <a:t>i</a:t>
            </a:r>
            <a:r>
              <a:rPr lang="en" sz="1600">
                <a:solidFill>
                  <a:schemeClr val="dk1"/>
                </a:solidFill>
                <a:latin typeface="Calibri"/>
                <a:ea typeface="Calibri"/>
                <a:cs typeface="Calibri"/>
                <a:sym typeface="Calibri"/>
              </a:rPr>
              <a:t>nformed the development of Cross-State Licensure and Compacts factsheet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266700" lvl="0" marL="342900" rtl="0" algn="l">
              <a:spcBef>
                <a:spcPts val="0"/>
              </a:spcBef>
              <a:spcAft>
                <a:spcPts val="0"/>
              </a:spcAft>
              <a:buClr>
                <a:srgbClr val="FFC000"/>
              </a:buClr>
              <a:buSzPts val="1600"/>
              <a:buFont typeface="Calibri"/>
              <a:buChar char="✔"/>
            </a:pPr>
            <a:r>
              <a:rPr b="1" lang="en" sz="1600">
                <a:solidFill>
                  <a:srgbClr val="0070C0"/>
                </a:solidFill>
                <a:latin typeface="Calibri"/>
                <a:ea typeface="Calibri"/>
                <a:cs typeface="Calibri"/>
                <a:sym typeface="Calibri"/>
              </a:rPr>
              <a:t>Hosted </a:t>
            </a:r>
            <a:r>
              <a:rPr b="1" lang="en" sz="1600">
                <a:solidFill>
                  <a:srgbClr val="0070C0"/>
                </a:solidFill>
                <a:latin typeface="Calibri"/>
                <a:ea typeface="Calibri"/>
                <a:cs typeface="Calibri"/>
                <a:sym typeface="Calibri"/>
              </a:rPr>
              <a:t>October Legislative Briefing</a:t>
            </a:r>
            <a:r>
              <a:rPr lang="en" sz="1600">
                <a:solidFill>
                  <a:srgbClr val="0070C0"/>
                </a:solidFill>
                <a:latin typeface="Calibri"/>
                <a:ea typeface="Calibri"/>
                <a:cs typeface="Calibri"/>
                <a:sym typeface="Calibri"/>
              </a:rPr>
              <a:t> </a:t>
            </a:r>
            <a:r>
              <a:rPr lang="en" sz="1600">
                <a:solidFill>
                  <a:schemeClr val="dk1"/>
                </a:solidFill>
                <a:latin typeface="Calibri"/>
                <a:ea typeface="Calibri"/>
                <a:cs typeface="Calibri"/>
                <a:sym typeface="Calibri"/>
              </a:rPr>
              <a:t>featuring Planned Parenthood Affiliates of California, California Northstate University, Insure the Uninsured Project, and Assemblymember Bonta’s office discussing asynchronous telehealth, licensure, and AI</a:t>
            </a:r>
            <a:endParaRPr sz="1600">
              <a:solidFill>
                <a:schemeClr val="dk1"/>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36" name="Shape 2636"/>
        <p:cNvGrpSpPr/>
        <p:nvPr/>
      </p:nvGrpSpPr>
      <p:grpSpPr>
        <a:xfrm>
          <a:off x="0" y="0"/>
          <a:ext cx="0" cy="0"/>
          <a:chOff x="0" y="0"/>
          <a:chExt cx="0" cy="0"/>
        </a:xfrm>
      </p:grpSpPr>
      <p:grpSp>
        <p:nvGrpSpPr>
          <p:cNvPr id="2637" name="Google Shape;2637;p323"/>
          <p:cNvGrpSpPr/>
          <p:nvPr/>
        </p:nvGrpSpPr>
        <p:grpSpPr>
          <a:xfrm>
            <a:off x="0" y="0"/>
            <a:ext cx="9144381" cy="5143500"/>
            <a:chOff x="0" y="0"/>
            <a:chExt cx="12192508" cy="6858000"/>
          </a:xfrm>
        </p:grpSpPr>
        <p:pic>
          <p:nvPicPr>
            <p:cNvPr id="2638" name="Google Shape;2638;p323"/>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639" name="Google Shape;2639;p323"/>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640" name="Google Shape;2640;p323"/>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641" name="Google Shape;2641;p323"/>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642" name="Google Shape;2642;p323"/>
          <p:cNvSpPr txBox="1"/>
          <p:nvPr>
            <p:ph type="title"/>
          </p:nvPr>
        </p:nvSpPr>
        <p:spPr>
          <a:xfrm>
            <a:off x="12" y="197457"/>
            <a:ext cx="8811600" cy="501600"/>
          </a:xfrm>
          <a:prstGeom prst="rect">
            <a:avLst/>
          </a:prstGeom>
          <a:noFill/>
          <a:ln>
            <a:noFill/>
          </a:ln>
        </p:spPr>
        <p:txBody>
          <a:bodyPr anchorCtr="0" anchor="t" bIns="0" lIns="0" spcFirstLastPara="1" rIns="0" wrap="square" tIns="9050">
            <a:spAutoFit/>
          </a:bodyPr>
          <a:lstStyle/>
          <a:p>
            <a:pPr indent="0" lvl="0" marL="241300" rtl="0" algn="l">
              <a:lnSpc>
                <a:spcPct val="100000"/>
              </a:lnSpc>
              <a:spcBef>
                <a:spcPts val="0"/>
              </a:spcBef>
              <a:spcAft>
                <a:spcPts val="0"/>
              </a:spcAft>
              <a:buNone/>
            </a:pPr>
            <a:r>
              <a:rPr b="1" lang="en" sz="3200">
                <a:latin typeface="Calibri"/>
                <a:ea typeface="Calibri"/>
                <a:cs typeface="Calibri"/>
                <a:sym typeface="Calibri"/>
              </a:rPr>
              <a:t>2024 Coalition Accomplishments</a:t>
            </a:r>
            <a:endParaRPr b="1" sz="3200">
              <a:latin typeface="Calibri"/>
              <a:ea typeface="Calibri"/>
              <a:cs typeface="Calibri"/>
              <a:sym typeface="Calibri"/>
            </a:endParaRPr>
          </a:p>
        </p:txBody>
      </p:sp>
      <p:sp>
        <p:nvSpPr>
          <p:cNvPr id="2643" name="Google Shape;2643;p323"/>
          <p:cNvSpPr txBox="1"/>
          <p:nvPr/>
        </p:nvSpPr>
        <p:spPr>
          <a:xfrm>
            <a:off x="1554056" y="2739071"/>
            <a:ext cx="2085900" cy="255300"/>
          </a:xfrm>
          <a:prstGeom prst="rect">
            <a:avLst/>
          </a:prstGeom>
          <a:noFill/>
          <a:ln>
            <a:noFill/>
          </a:ln>
        </p:spPr>
        <p:txBody>
          <a:bodyPr anchorCtr="0" anchor="t" bIns="0" lIns="0" spcFirstLastPara="1" rIns="0" wrap="square" tIns="9050">
            <a:spAutoFit/>
          </a:bodyPr>
          <a:lstStyle/>
          <a:p>
            <a:pPr indent="0" lvl="0" marL="12700" marR="0" rtl="0" algn="ctr">
              <a:lnSpc>
                <a:spcPct val="120000"/>
              </a:lnSpc>
              <a:spcBef>
                <a:spcPts val="0"/>
              </a:spcBef>
              <a:spcAft>
                <a:spcPts val="0"/>
              </a:spcAft>
              <a:buNone/>
            </a:pPr>
            <a:r>
              <a:t/>
            </a:r>
            <a:endParaRPr sz="1600">
              <a:latin typeface="Arial"/>
              <a:ea typeface="Arial"/>
              <a:cs typeface="Arial"/>
              <a:sym typeface="Arial"/>
            </a:endParaRPr>
          </a:p>
        </p:txBody>
      </p:sp>
      <p:sp>
        <p:nvSpPr>
          <p:cNvPr id="2644" name="Google Shape;2644;p323"/>
          <p:cNvSpPr txBox="1"/>
          <p:nvPr/>
        </p:nvSpPr>
        <p:spPr>
          <a:xfrm>
            <a:off x="216251" y="4795900"/>
            <a:ext cx="33114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a:t>
            </a:r>
            <a:endParaRPr sz="800">
              <a:solidFill>
                <a:srgbClr val="FFFFFF"/>
              </a:solidFill>
              <a:latin typeface="Arial"/>
              <a:ea typeface="Arial"/>
              <a:cs typeface="Arial"/>
              <a:sym typeface="Arial"/>
            </a:endParaRPr>
          </a:p>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202</a:t>
            </a:r>
            <a:r>
              <a:rPr lang="en" sz="800">
                <a:solidFill>
                  <a:srgbClr val="FFFFFF"/>
                </a:solidFill>
              </a:rPr>
              <a:t>4</a:t>
            </a:r>
            <a:endParaRPr sz="800">
              <a:latin typeface="Arial"/>
              <a:ea typeface="Arial"/>
              <a:cs typeface="Arial"/>
              <a:sym typeface="Arial"/>
            </a:endParaRPr>
          </a:p>
        </p:txBody>
      </p:sp>
      <p:pic>
        <p:nvPicPr>
          <p:cNvPr descr="Icon&#10;&#10;Description automatically generated" id="2645" name="Google Shape;2645;p323"/>
          <p:cNvPicPr preferRelativeResize="0"/>
          <p:nvPr/>
        </p:nvPicPr>
        <p:blipFill rotWithShape="1">
          <a:blip r:embed="rId4">
            <a:alphaModFix/>
          </a:blip>
          <a:srcRect b="0" l="0" r="0" t="0"/>
          <a:stretch/>
        </p:blipFill>
        <p:spPr>
          <a:xfrm>
            <a:off x="278698" y="989949"/>
            <a:ext cx="621725" cy="646600"/>
          </a:xfrm>
          <a:prstGeom prst="rect">
            <a:avLst/>
          </a:prstGeom>
          <a:noFill/>
          <a:ln>
            <a:noFill/>
          </a:ln>
        </p:spPr>
      </p:pic>
      <p:sp>
        <p:nvSpPr>
          <p:cNvPr id="2646" name="Google Shape;2646;p323"/>
          <p:cNvSpPr txBox="1"/>
          <p:nvPr/>
        </p:nvSpPr>
        <p:spPr>
          <a:xfrm>
            <a:off x="1011425" y="865025"/>
            <a:ext cx="6796200" cy="43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829B3C"/>
                </a:solidFill>
                <a:latin typeface="Calibri"/>
                <a:ea typeface="Calibri"/>
                <a:cs typeface="Calibri"/>
                <a:sym typeface="Calibri"/>
              </a:rPr>
              <a:t>Advocacy</a:t>
            </a:r>
            <a:r>
              <a:rPr b="1" lang="en" sz="2000">
                <a:solidFill>
                  <a:srgbClr val="829B3C"/>
                </a:solidFill>
                <a:latin typeface="Calibri"/>
                <a:ea typeface="Calibri"/>
                <a:cs typeface="Calibri"/>
                <a:sym typeface="Calibri"/>
              </a:rPr>
              <a:t> and Engagement</a:t>
            </a:r>
            <a:endParaRPr b="1" sz="2000">
              <a:solidFill>
                <a:srgbClr val="829B3C"/>
              </a:solidFill>
              <a:latin typeface="Calibri"/>
              <a:ea typeface="Calibri"/>
              <a:cs typeface="Calibri"/>
              <a:sym typeface="Calibri"/>
            </a:endParaRPr>
          </a:p>
          <a:p>
            <a:pPr indent="-228600" lvl="0" marL="215900" rtl="0" algn="l">
              <a:spcBef>
                <a:spcPts val="0"/>
              </a:spcBef>
              <a:spcAft>
                <a:spcPts val="0"/>
              </a:spcAft>
              <a:buClr>
                <a:srgbClr val="FFC000"/>
              </a:buClr>
              <a:buSzPts val="1600"/>
              <a:buFont typeface="Calibri"/>
              <a:buChar char="✔"/>
            </a:pPr>
            <a:r>
              <a:rPr b="1" lang="en" sz="1600">
                <a:solidFill>
                  <a:srgbClr val="0070C0"/>
                </a:solidFill>
                <a:latin typeface="Calibri"/>
                <a:ea typeface="Calibri"/>
                <a:cs typeface="Calibri"/>
                <a:sym typeface="Calibri"/>
              </a:rPr>
              <a:t>Supported state bills and submitted letters of support</a:t>
            </a:r>
            <a:endParaRPr b="1" sz="1600">
              <a:solidFill>
                <a:srgbClr val="0070C0"/>
              </a:solidFill>
              <a:latin typeface="Calibri"/>
              <a:ea typeface="Calibri"/>
              <a:cs typeface="Calibri"/>
              <a:sym typeface="Calibri"/>
            </a:endParaRPr>
          </a:p>
          <a:p>
            <a:pPr indent="-266700" lvl="1" marL="685800" rtl="0" algn="l">
              <a:spcBef>
                <a:spcPts val="0"/>
              </a:spcBef>
              <a:spcAft>
                <a:spcPts val="0"/>
              </a:spcAft>
              <a:buClr>
                <a:srgbClr val="FFC000"/>
              </a:buClr>
              <a:buSzPts val="1600"/>
              <a:buFont typeface="Calibri"/>
              <a:buChar char="•"/>
            </a:pPr>
            <a:r>
              <a:rPr b="1" lang="en" sz="1600">
                <a:solidFill>
                  <a:schemeClr val="dk1"/>
                </a:solidFill>
                <a:latin typeface="Calibri"/>
                <a:ea typeface="Calibri"/>
                <a:cs typeface="Calibri"/>
                <a:sym typeface="Calibri"/>
              </a:rPr>
              <a:t>AB 2339 (Aguiar-Curry)</a:t>
            </a:r>
            <a:r>
              <a:rPr lang="en" sz="1600">
                <a:solidFill>
                  <a:schemeClr val="dk1"/>
                </a:solidFill>
                <a:latin typeface="Calibri"/>
                <a:ea typeface="Calibri"/>
                <a:cs typeface="Calibri"/>
                <a:sym typeface="Calibri"/>
              </a:rPr>
              <a:t>, </a:t>
            </a:r>
            <a:r>
              <a:rPr lang="en">
                <a:solidFill>
                  <a:schemeClr val="dk1"/>
                </a:solidFill>
                <a:latin typeface="Calibri"/>
                <a:ea typeface="Calibri"/>
                <a:cs typeface="Calibri"/>
                <a:sym typeface="Calibri"/>
              </a:rPr>
              <a:t>which would have expanded definitions to allow the use of asynchronous telehealth to establish a new patient relationship, when related to sensitive services.</a:t>
            </a:r>
            <a:endParaRPr>
              <a:solidFill>
                <a:schemeClr val="dk1"/>
              </a:solidFill>
              <a:latin typeface="Calibri"/>
              <a:ea typeface="Calibri"/>
              <a:cs typeface="Calibri"/>
              <a:sym typeface="Calibri"/>
            </a:endParaRPr>
          </a:p>
          <a:p>
            <a:pPr indent="-266700" lvl="1" marL="685800" rtl="0" algn="l">
              <a:spcBef>
                <a:spcPts val="0"/>
              </a:spcBef>
              <a:spcAft>
                <a:spcPts val="0"/>
              </a:spcAft>
              <a:buClr>
                <a:srgbClr val="FFC000"/>
              </a:buClr>
              <a:buSzPts val="1600"/>
              <a:buFont typeface="Calibri"/>
              <a:buChar char="•"/>
            </a:pPr>
            <a:r>
              <a:rPr b="1" lang="en" sz="1600">
                <a:solidFill>
                  <a:schemeClr val="dk1"/>
                </a:solidFill>
                <a:latin typeface="Calibri"/>
                <a:ea typeface="Calibri"/>
                <a:cs typeface="Calibri"/>
                <a:sym typeface="Calibri"/>
              </a:rPr>
              <a:t>SB 1179 (Durazo)</a:t>
            </a:r>
            <a:r>
              <a:rPr lang="en" sz="1600">
                <a:solidFill>
                  <a:schemeClr val="dk1"/>
                </a:solidFill>
                <a:latin typeface="Calibri"/>
                <a:ea typeface="Calibri"/>
                <a:cs typeface="Calibri"/>
                <a:sym typeface="Calibri"/>
              </a:rPr>
              <a:t>, </a:t>
            </a:r>
            <a:r>
              <a:rPr lang="en">
                <a:solidFill>
                  <a:schemeClr val="dk1"/>
                </a:solidFill>
                <a:latin typeface="Calibri"/>
                <a:ea typeface="Calibri"/>
                <a:cs typeface="Calibri"/>
                <a:sym typeface="Calibri"/>
              </a:rPr>
              <a:t>the Affordable Internet and Net Equality Act of 2024, which would have required the the state to only contract with Internet Service Providers offering affordable home internet service.</a:t>
            </a:r>
            <a:endParaRPr>
              <a:solidFill>
                <a:schemeClr val="dk1"/>
              </a:solidFill>
              <a:latin typeface="Calibri"/>
              <a:ea typeface="Calibri"/>
              <a:cs typeface="Calibri"/>
              <a:sym typeface="Calibri"/>
            </a:endParaRPr>
          </a:p>
          <a:p>
            <a:pPr indent="-266700" lvl="1" marL="685800" rtl="0" algn="l">
              <a:spcBef>
                <a:spcPts val="0"/>
              </a:spcBef>
              <a:spcAft>
                <a:spcPts val="0"/>
              </a:spcAft>
              <a:buClr>
                <a:srgbClr val="FFC000"/>
              </a:buClr>
              <a:buSzPts val="1600"/>
              <a:buFont typeface="Calibri"/>
              <a:buChar char="•"/>
            </a:pPr>
            <a:r>
              <a:rPr b="1" lang="en" sz="1600">
                <a:solidFill>
                  <a:schemeClr val="dk1"/>
                </a:solidFill>
                <a:latin typeface="Calibri"/>
                <a:ea typeface="Calibri"/>
                <a:cs typeface="Calibri"/>
                <a:sym typeface="Calibri"/>
              </a:rPr>
              <a:t>AB 1943 (Weber), </a:t>
            </a:r>
            <a:r>
              <a:rPr lang="en">
                <a:solidFill>
                  <a:schemeClr val="dk1"/>
                </a:solidFill>
                <a:latin typeface="Calibri"/>
                <a:ea typeface="Calibri"/>
                <a:cs typeface="Calibri"/>
                <a:sym typeface="Calibri"/>
              </a:rPr>
              <a:t>which would have required a public report on telehealth access, utilization, and outcomes in the Medi-Cal program.</a:t>
            </a:r>
            <a:endParaRPr>
              <a:solidFill>
                <a:schemeClr val="dk1"/>
              </a:solidFill>
              <a:latin typeface="Calibri"/>
              <a:ea typeface="Calibri"/>
              <a:cs typeface="Calibri"/>
              <a:sym typeface="Calibri"/>
            </a:endParaRPr>
          </a:p>
          <a:p>
            <a:pPr indent="-228600" lvl="0" marL="215900" rtl="0" algn="l">
              <a:spcBef>
                <a:spcPts val="0"/>
              </a:spcBef>
              <a:spcAft>
                <a:spcPts val="0"/>
              </a:spcAft>
              <a:buClr>
                <a:srgbClr val="FFC000"/>
              </a:buClr>
              <a:buSzPts val="1600"/>
              <a:buFont typeface="Calibri"/>
              <a:buChar char="✔"/>
            </a:pPr>
            <a:r>
              <a:rPr b="1" lang="en" sz="1600">
                <a:solidFill>
                  <a:srgbClr val="0070C0"/>
                </a:solidFill>
                <a:latin typeface="Calibri"/>
                <a:ea typeface="Calibri"/>
                <a:cs typeface="Calibri"/>
                <a:sym typeface="Calibri"/>
              </a:rPr>
              <a:t>Provided feedback to the Department of Health Care Services </a:t>
            </a:r>
            <a:r>
              <a:rPr lang="en">
                <a:solidFill>
                  <a:schemeClr val="dk1"/>
                </a:solidFill>
                <a:latin typeface="Calibri"/>
                <a:ea typeface="Calibri"/>
                <a:cs typeface="Calibri"/>
                <a:sym typeface="Calibri"/>
              </a:rPr>
              <a:t>on revisions to the Medi-Cal Provider Manual concerning patient choice of modality and right to in-person services</a:t>
            </a:r>
            <a:endParaRPr>
              <a:solidFill>
                <a:schemeClr val="dk1"/>
              </a:solidFill>
              <a:latin typeface="Calibri"/>
              <a:ea typeface="Calibri"/>
              <a:cs typeface="Calibri"/>
              <a:sym typeface="Calibri"/>
            </a:endParaRPr>
          </a:p>
          <a:p>
            <a:pPr indent="-228600" lvl="0" marL="215900" rtl="0" algn="l">
              <a:spcBef>
                <a:spcPts val="0"/>
              </a:spcBef>
              <a:spcAft>
                <a:spcPts val="0"/>
              </a:spcAft>
              <a:buClr>
                <a:srgbClr val="FFC000"/>
              </a:buClr>
              <a:buSzPts val="1600"/>
              <a:buFont typeface="Calibri"/>
              <a:buChar char="✔"/>
            </a:pPr>
            <a:r>
              <a:rPr b="1" lang="en" sz="1600">
                <a:solidFill>
                  <a:srgbClr val="0070C0"/>
                </a:solidFill>
                <a:latin typeface="Calibri"/>
                <a:ea typeface="Calibri"/>
                <a:cs typeface="Calibri"/>
                <a:sym typeface="Calibri"/>
              </a:rPr>
              <a:t>Submitted federal comment </a:t>
            </a:r>
            <a:r>
              <a:rPr b="1" lang="en" sz="1600">
                <a:solidFill>
                  <a:srgbClr val="0070C0"/>
                </a:solidFill>
                <a:latin typeface="Calibri"/>
                <a:ea typeface="Calibri"/>
                <a:cs typeface="Calibri"/>
                <a:sym typeface="Calibri"/>
              </a:rPr>
              <a:t>letter</a:t>
            </a:r>
            <a:r>
              <a:rPr b="1" lang="en" sz="1600">
                <a:solidFill>
                  <a:srgbClr val="0070C0"/>
                </a:solidFill>
                <a:latin typeface="Calibri"/>
                <a:ea typeface="Calibri"/>
                <a:cs typeface="Calibri"/>
                <a:sym typeface="Calibri"/>
              </a:rPr>
              <a:t> </a:t>
            </a:r>
            <a:r>
              <a:rPr lang="en">
                <a:solidFill>
                  <a:schemeClr val="dk1"/>
                </a:solidFill>
                <a:latin typeface="Calibri"/>
                <a:ea typeface="Calibri"/>
                <a:cs typeface="Calibri"/>
                <a:sym typeface="Calibri"/>
              </a:rPr>
              <a:t>on the CMS Physician Fee Schedule </a:t>
            </a:r>
            <a:endParaRPr>
              <a:solidFill>
                <a:schemeClr val="dk1"/>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50" name="Shape 2650"/>
        <p:cNvGrpSpPr/>
        <p:nvPr/>
      </p:nvGrpSpPr>
      <p:grpSpPr>
        <a:xfrm>
          <a:off x="0" y="0"/>
          <a:ext cx="0" cy="0"/>
          <a:chOff x="0" y="0"/>
          <a:chExt cx="0" cy="0"/>
        </a:xfrm>
      </p:grpSpPr>
      <p:grpSp>
        <p:nvGrpSpPr>
          <p:cNvPr id="2651" name="Google Shape;2651;p324"/>
          <p:cNvGrpSpPr/>
          <p:nvPr/>
        </p:nvGrpSpPr>
        <p:grpSpPr>
          <a:xfrm>
            <a:off x="0" y="0"/>
            <a:ext cx="9144381" cy="5143500"/>
            <a:chOff x="0" y="0"/>
            <a:chExt cx="12192508" cy="6858000"/>
          </a:xfrm>
        </p:grpSpPr>
        <p:pic>
          <p:nvPicPr>
            <p:cNvPr id="2652" name="Google Shape;2652;p324"/>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653" name="Google Shape;2653;p324"/>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654" name="Google Shape;2654;p324"/>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655" name="Google Shape;2655;p324"/>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656" name="Google Shape;2656;p324"/>
          <p:cNvSpPr txBox="1"/>
          <p:nvPr>
            <p:ph type="title"/>
          </p:nvPr>
        </p:nvSpPr>
        <p:spPr>
          <a:xfrm>
            <a:off x="12" y="197457"/>
            <a:ext cx="8811600" cy="501600"/>
          </a:xfrm>
          <a:prstGeom prst="rect">
            <a:avLst/>
          </a:prstGeom>
          <a:noFill/>
          <a:ln>
            <a:noFill/>
          </a:ln>
        </p:spPr>
        <p:txBody>
          <a:bodyPr anchorCtr="0" anchor="t" bIns="0" lIns="0" spcFirstLastPara="1" rIns="0" wrap="square" tIns="9050">
            <a:spAutoFit/>
          </a:bodyPr>
          <a:lstStyle/>
          <a:p>
            <a:pPr indent="0" lvl="0" marL="241300" rtl="0" algn="l">
              <a:lnSpc>
                <a:spcPct val="100000"/>
              </a:lnSpc>
              <a:spcBef>
                <a:spcPts val="0"/>
              </a:spcBef>
              <a:spcAft>
                <a:spcPts val="0"/>
              </a:spcAft>
              <a:buNone/>
            </a:pPr>
            <a:r>
              <a:rPr b="1" lang="en" sz="3200">
                <a:latin typeface="Calibri"/>
                <a:ea typeface="Calibri"/>
                <a:cs typeface="Calibri"/>
                <a:sym typeface="Calibri"/>
              </a:rPr>
              <a:t>2024 California Legislation</a:t>
            </a:r>
            <a:endParaRPr b="1" sz="3200">
              <a:latin typeface="Calibri"/>
              <a:ea typeface="Calibri"/>
              <a:cs typeface="Calibri"/>
              <a:sym typeface="Calibri"/>
            </a:endParaRPr>
          </a:p>
        </p:txBody>
      </p:sp>
      <p:sp>
        <p:nvSpPr>
          <p:cNvPr id="2657" name="Google Shape;2657;p324"/>
          <p:cNvSpPr txBox="1"/>
          <p:nvPr/>
        </p:nvSpPr>
        <p:spPr>
          <a:xfrm>
            <a:off x="1554056" y="2739071"/>
            <a:ext cx="2085900" cy="255300"/>
          </a:xfrm>
          <a:prstGeom prst="rect">
            <a:avLst/>
          </a:prstGeom>
          <a:noFill/>
          <a:ln>
            <a:noFill/>
          </a:ln>
        </p:spPr>
        <p:txBody>
          <a:bodyPr anchorCtr="0" anchor="t" bIns="0" lIns="0" spcFirstLastPara="1" rIns="0" wrap="square" tIns="9050">
            <a:spAutoFit/>
          </a:bodyPr>
          <a:lstStyle/>
          <a:p>
            <a:pPr indent="0" lvl="0" marL="12700" marR="0" rtl="0" algn="ctr">
              <a:lnSpc>
                <a:spcPct val="120000"/>
              </a:lnSpc>
              <a:spcBef>
                <a:spcPts val="0"/>
              </a:spcBef>
              <a:spcAft>
                <a:spcPts val="0"/>
              </a:spcAft>
              <a:buNone/>
            </a:pPr>
            <a:r>
              <a:t/>
            </a:r>
            <a:endParaRPr sz="1600">
              <a:latin typeface="Arial"/>
              <a:ea typeface="Arial"/>
              <a:cs typeface="Arial"/>
              <a:sym typeface="Arial"/>
            </a:endParaRPr>
          </a:p>
        </p:txBody>
      </p:sp>
      <p:sp>
        <p:nvSpPr>
          <p:cNvPr id="2658" name="Google Shape;2658;p324"/>
          <p:cNvSpPr txBox="1"/>
          <p:nvPr/>
        </p:nvSpPr>
        <p:spPr>
          <a:xfrm>
            <a:off x="216251" y="4795900"/>
            <a:ext cx="33114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a:t>
            </a:r>
            <a:endParaRPr sz="800">
              <a:solidFill>
                <a:srgbClr val="FFFFFF"/>
              </a:solidFill>
              <a:latin typeface="Arial"/>
              <a:ea typeface="Arial"/>
              <a:cs typeface="Arial"/>
              <a:sym typeface="Arial"/>
            </a:endParaRPr>
          </a:p>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202</a:t>
            </a:r>
            <a:r>
              <a:rPr lang="en" sz="800">
                <a:solidFill>
                  <a:srgbClr val="FFFFFF"/>
                </a:solidFill>
              </a:rPr>
              <a:t>4</a:t>
            </a:r>
            <a:endParaRPr sz="800">
              <a:latin typeface="Arial"/>
              <a:ea typeface="Arial"/>
              <a:cs typeface="Arial"/>
              <a:sym typeface="Arial"/>
            </a:endParaRPr>
          </a:p>
        </p:txBody>
      </p:sp>
      <p:sp>
        <p:nvSpPr>
          <p:cNvPr id="2659" name="Google Shape;2659;p324"/>
          <p:cNvSpPr txBox="1"/>
          <p:nvPr/>
        </p:nvSpPr>
        <p:spPr>
          <a:xfrm>
            <a:off x="1011425" y="865025"/>
            <a:ext cx="6796200" cy="439500"/>
          </a:xfrm>
          <a:prstGeom prst="rect">
            <a:avLst/>
          </a:prstGeom>
          <a:noFill/>
          <a:ln>
            <a:noFill/>
          </a:ln>
        </p:spPr>
        <p:txBody>
          <a:bodyPr anchorCtr="0" anchor="t" bIns="91425" lIns="91425" spcFirstLastPara="1" rIns="91425" wrap="square" tIns="91425">
            <a:noAutofit/>
          </a:bodyPr>
          <a:lstStyle/>
          <a:p>
            <a:pPr indent="0" lvl="0" marL="342900" rtl="0" algn="l">
              <a:spcBef>
                <a:spcPts val="0"/>
              </a:spcBef>
              <a:spcAft>
                <a:spcPts val="0"/>
              </a:spcAft>
              <a:buNone/>
            </a:pPr>
            <a:r>
              <a:t/>
            </a:r>
            <a:endParaRPr>
              <a:solidFill>
                <a:schemeClr val="dk1"/>
              </a:solidFill>
              <a:latin typeface="Calibri"/>
              <a:ea typeface="Calibri"/>
              <a:cs typeface="Calibri"/>
              <a:sym typeface="Calibri"/>
            </a:endParaRPr>
          </a:p>
        </p:txBody>
      </p:sp>
      <p:sp>
        <p:nvSpPr>
          <p:cNvPr id="2660" name="Google Shape;2660;p324"/>
          <p:cNvSpPr/>
          <p:nvPr/>
        </p:nvSpPr>
        <p:spPr>
          <a:xfrm>
            <a:off x="271350" y="828075"/>
            <a:ext cx="1406100" cy="1855800"/>
          </a:xfrm>
          <a:prstGeom prst="roundRect">
            <a:avLst>
              <a:gd fmla="val 9929" name="adj"/>
            </a:avLst>
          </a:prstGeom>
          <a:solidFill>
            <a:srgbClr val="2179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800">
                <a:solidFill>
                  <a:schemeClr val="lt1"/>
                </a:solidFill>
                <a:latin typeface="Calibri"/>
                <a:ea typeface="Calibri"/>
                <a:cs typeface="Calibri"/>
                <a:sym typeface="Calibri"/>
              </a:rPr>
              <a:t>Medi-Cal Telehealth</a:t>
            </a:r>
            <a:endParaRPr sz="1100"/>
          </a:p>
        </p:txBody>
      </p:sp>
      <p:sp>
        <p:nvSpPr>
          <p:cNvPr id="2661" name="Google Shape;2661;p324"/>
          <p:cNvSpPr/>
          <p:nvPr/>
        </p:nvSpPr>
        <p:spPr>
          <a:xfrm>
            <a:off x="271350" y="2739075"/>
            <a:ext cx="1406100" cy="1602000"/>
          </a:xfrm>
          <a:prstGeom prst="roundRect">
            <a:avLst>
              <a:gd fmla="val 9929" name="adj"/>
            </a:avLst>
          </a:prstGeom>
          <a:solidFill>
            <a:srgbClr val="F1A12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800">
                <a:solidFill>
                  <a:schemeClr val="lt1"/>
                </a:solidFill>
                <a:latin typeface="Calibri"/>
                <a:ea typeface="Calibri"/>
                <a:cs typeface="Calibri"/>
                <a:sym typeface="Calibri"/>
              </a:rPr>
              <a:t>Licensure</a:t>
            </a:r>
            <a:endParaRPr sz="1100"/>
          </a:p>
        </p:txBody>
      </p:sp>
      <p:sp>
        <p:nvSpPr>
          <p:cNvPr id="2662" name="Google Shape;2662;p324"/>
          <p:cNvSpPr/>
          <p:nvPr/>
        </p:nvSpPr>
        <p:spPr>
          <a:xfrm>
            <a:off x="1763850" y="754112"/>
            <a:ext cx="6878400" cy="1929900"/>
          </a:xfrm>
          <a:prstGeom prst="roundRect">
            <a:avLst>
              <a:gd fmla="val 9929" name="adj"/>
            </a:avLst>
          </a:prstGeom>
          <a:solidFill>
            <a:srgbClr val="2179A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1200">
                <a:solidFill>
                  <a:schemeClr val="lt1"/>
                </a:solidFill>
                <a:latin typeface="Calibri"/>
                <a:ea typeface="Calibri"/>
                <a:cs typeface="Calibri"/>
                <a:sym typeface="Calibri"/>
              </a:rPr>
              <a:t>AB 1943 (Weber)*: </a:t>
            </a:r>
            <a:r>
              <a:rPr lang="en" sz="1200">
                <a:solidFill>
                  <a:schemeClr val="lt1"/>
                </a:solidFill>
                <a:latin typeface="Calibri"/>
                <a:ea typeface="Calibri"/>
                <a:cs typeface="Calibri"/>
                <a:sym typeface="Calibri"/>
              </a:rPr>
              <a:t>Would have required a public report on telehealth access, utilization, and outcomes in the Medi-Cal program</a:t>
            </a:r>
            <a:endParaRPr sz="1200">
              <a:latin typeface="Calibri"/>
              <a:ea typeface="Calibri"/>
              <a:cs typeface="Calibri"/>
              <a:sym typeface="Calibri"/>
            </a:endParaRPr>
          </a:p>
          <a:p>
            <a:pPr indent="-215900" lvl="0" marL="215900" marR="0" rtl="0" algn="l">
              <a:spcBef>
                <a:spcPts val="0"/>
              </a:spcBef>
              <a:spcAft>
                <a:spcPts val="0"/>
              </a:spcAft>
              <a:buClr>
                <a:schemeClr val="lt1"/>
              </a:buClr>
              <a:buSzPts val="1200"/>
              <a:buFont typeface="Calibri"/>
              <a:buChar char="•"/>
            </a:pPr>
            <a:r>
              <a:rPr i="1" lang="en" sz="1200">
                <a:solidFill>
                  <a:schemeClr val="lt1"/>
                </a:solidFill>
                <a:latin typeface="Calibri"/>
                <a:ea typeface="Calibri"/>
                <a:cs typeface="Calibri"/>
                <a:sym typeface="Calibri"/>
              </a:rPr>
              <a:t>Status: Held in Senate Appropriations Committee</a:t>
            </a:r>
            <a:endParaRPr sz="1200">
              <a:latin typeface="Calibri"/>
              <a:ea typeface="Calibri"/>
              <a:cs typeface="Calibri"/>
              <a:sym typeface="Calibri"/>
            </a:endParaRPr>
          </a:p>
          <a:p>
            <a:pPr indent="0" lvl="0" marL="0" marR="0" rtl="0" algn="l">
              <a:spcBef>
                <a:spcPts val="0"/>
              </a:spcBef>
              <a:spcAft>
                <a:spcPts val="0"/>
              </a:spcAft>
              <a:buNone/>
            </a:pPr>
            <a:r>
              <a:rPr i="1" lang="en" sz="1200">
                <a:solidFill>
                  <a:schemeClr val="lt1"/>
                </a:solidFill>
                <a:latin typeface="Calibri"/>
                <a:ea typeface="Calibri"/>
                <a:cs typeface="Calibri"/>
                <a:sym typeface="Calibri"/>
              </a:rPr>
              <a:t> </a:t>
            </a:r>
            <a:endParaRPr sz="1200">
              <a:latin typeface="Calibri"/>
              <a:ea typeface="Calibri"/>
              <a:cs typeface="Calibri"/>
              <a:sym typeface="Calibri"/>
            </a:endParaRPr>
          </a:p>
          <a:p>
            <a:pPr indent="0" lvl="0" marL="0" marR="0" rtl="0" algn="l">
              <a:spcBef>
                <a:spcPts val="0"/>
              </a:spcBef>
              <a:spcAft>
                <a:spcPts val="0"/>
              </a:spcAft>
              <a:buNone/>
            </a:pPr>
            <a:r>
              <a:rPr b="1" lang="en" sz="1200">
                <a:solidFill>
                  <a:schemeClr val="lt1"/>
                </a:solidFill>
                <a:latin typeface="Calibri"/>
                <a:ea typeface="Calibri"/>
                <a:cs typeface="Calibri"/>
                <a:sym typeface="Calibri"/>
              </a:rPr>
              <a:t>AB 2339 (Aguiar-Curry)*: </a:t>
            </a:r>
            <a:r>
              <a:rPr lang="en" sz="1200">
                <a:solidFill>
                  <a:schemeClr val="lt1"/>
                </a:solidFill>
                <a:latin typeface="Calibri"/>
                <a:ea typeface="Calibri"/>
                <a:cs typeface="Calibri"/>
                <a:sym typeface="Calibri"/>
              </a:rPr>
              <a:t>Would have expanded definitions to allow the use of asynchronous telehealth to establish a new patient relationship, when related to sensitive services</a:t>
            </a:r>
            <a:endParaRPr sz="1200">
              <a:latin typeface="Calibri"/>
              <a:ea typeface="Calibri"/>
              <a:cs typeface="Calibri"/>
              <a:sym typeface="Calibri"/>
            </a:endParaRPr>
          </a:p>
          <a:p>
            <a:pPr indent="-215900" lvl="0" marL="215900" marR="0" rtl="0" algn="l">
              <a:spcBef>
                <a:spcPts val="0"/>
              </a:spcBef>
              <a:spcAft>
                <a:spcPts val="0"/>
              </a:spcAft>
              <a:buClr>
                <a:schemeClr val="lt1"/>
              </a:buClr>
              <a:buSzPts val="1200"/>
              <a:buFont typeface="Calibri"/>
              <a:buChar char="•"/>
            </a:pPr>
            <a:r>
              <a:rPr i="1" lang="en" sz="1200">
                <a:solidFill>
                  <a:schemeClr val="lt1"/>
                </a:solidFill>
                <a:latin typeface="Calibri"/>
                <a:ea typeface="Calibri"/>
                <a:cs typeface="Calibri"/>
                <a:sym typeface="Calibri"/>
              </a:rPr>
              <a:t>Status: </a:t>
            </a:r>
            <a:r>
              <a:rPr i="1" lang="en" sz="1200" u="sng">
                <a:solidFill>
                  <a:schemeClr val="lt1"/>
                </a:solidFill>
                <a:latin typeface="Calibri"/>
                <a:ea typeface="Calibri"/>
                <a:cs typeface="Calibri"/>
                <a:sym typeface="Calibri"/>
                <a:hlinkClick r:id="rId4">
                  <a:extLst>
                    <a:ext uri="{A12FA001-AC4F-418D-AE19-62706E023703}">
                      <ahyp:hlinkClr val="tx"/>
                    </a:ext>
                  </a:extLst>
                </a:hlinkClick>
              </a:rPr>
              <a:t>Vetoed by Governor</a:t>
            </a:r>
            <a:r>
              <a:rPr i="1" lang="en" sz="1200">
                <a:solidFill>
                  <a:schemeClr val="lt1"/>
                </a:solidFill>
                <a:latin typeface="Calibri"/>
                <a:ea typeface="Calibri"/>
                <a:cs typeface="Calibri"/>
                <a:sym typeface="Calibri"/>
              </a:rPr>
              <a:t> with message stating: “there are details of a patient’s medical history and personal health information that are best gathered during a synchronous appointment…I believe that there are consumer protections provided through a live interaction between a patient and provider.” </a:t>
            </a:r>
            <a:endParaRPr sz="1200">
              <a:latin typeface="Calibri"/>
              <a:ea typeface="Calibri"/>
              <a:cs typeface="Calibri"/>
              <a:sym typeface="Calibri"/>
            </a:endParaRPr>
          </a:p>
        </p:txBody>
      </p:sp>
      <p:sp>
        <p:nvSpPr>
          <p:cNvPr id="2663" name="Google Shape;2663;p324"/>
          <p:cNvSpPr/>
          <p:nvPr/>
        </p:nvSpPr>
        <p:spPr>
          <a:xfrm>
            <a:off x="1763850" y="2739050"/>
            <a:ext cx="6878400" cy="1602000"/>
          </a:xfrm>
          <a:prstGeom prst="roundRect">
            <a:avLst>
              <a:gd fmla="val 9929" name="adj"/>
            </a:avLst>
          </a:prstGeom>
          <a:solidFill>
            <a:srgbClr val="F1A12F"/>
          </a:solidFill>
          <a:ln>
            <a:noFill/>
          </a:ln>
        </p:spPr>
        <p:txBody>
          <a:bodyPr anchorCtr="0" anchor="ctr" bIns="34275" lIns="68575" spcFirstLastPara="1" rIns="68575" wrap="square" tIns="34275">
            <a:noAutofit/>
          </a:bodyPr>
          <a:lstStyle/>
          <a:p>
            <a:pPr indent="0" lvl="1" marL="0" rtl="0" algn="l">
              <a:spcBef>
                <a:spcPts val="0"/>
              </a:spcBef>
              <a:spcAft>
                <a:spcPts val="0"/>
              </a:spcAft>
              <a:buClr>
                <a:schemeClr val="dk1"/>
              </a:buClr>
              <a:buFont typeface="Arial"/>
              <a:buNone/>
            </a:pPr>
            <a:r>
              <a:rPr b="1" lang="en" sz="1200">
                <a:solidFill>
                  <a:schemeClr val="lt1"/>
                </a:solidFill>
                <a:latin typeface="Calibri"/>
                <a:ea typeface="Calibri"/>
                <a:cs typeface="Calibri"/>
                <a:sym typeface="Calibri"/>
              </a:rPr>
              <a:t>AB 2051 (Bonta): </a:t>
            </a:r>
            <a:r>
              <a:rPr lang="en" sz="1200">
                <a:solidFill>
                  <a:schemeClr val="lt1"/>
                </a:solidFill>
                <a:latin typeface="Calibri"/>
                <a:ea typeface="Calibri"/>
                <a:cs typeface="Calibri"/>
                <a:sym typeface="Calibri"/>
              </a:rPr>
              <a:t>Would have entered CA into the Psychology Interjurisdictional Compact</a:t>
            </a:r>
            <a:endParaRPr sz="1200">
              <a:solidFill>
                <a:schemeClr val="dk1"/>
              </a:solidFill>
              <a:latin typeface="Calibri"/>
              <a:ea typeface="Calibri"/>
              <a:cs typeface="Calibri"/>
              <a:sym typeface="Calibri"/>
            </a:endParaRPr>
          </a:p>
          <a:p>
            <a:pPr indent="-215900" lvl="1" marL="469900" rtl="0" algn="l">
              <a:spcBef>
                <a:spcPts val="0"/>
              </a:spcBef>
              <a:spcAft>
                <a:spcPts val="0"/>
              </a:spcAft>
              <a:buClr>
                <a:schemeClr val="lt1"/>
              </a:buClr>
              <a:buSzPts val="1200"/>
              <a:buFont typeface="Calibri"/>
              <a:buChar char="•"/>
            </a:pPr>
            <a:r>
              <a:rPr i="1" lang="en" sz="1200">
                <a:solidFill>
                  <a:schemeClr val="lt1"/>
                </a:solidFill>
                <a:latin typeface="Calibri"/>
                <a:ea typeface="Calibri"/>
                <a:cs typeface="Calibri"/>
                <a:sym typeface="Calibri"/>
              </a:rPr>
              <a:t>Status: Not heard in Senate</a:t>
            </a:r>
            <a:endParaRPr sz="1200">
              <a:solidFill>
                <a:schemeClr val="dk1"/>
              </a:solidFill>
              <a:latin typeface="Calibri"/>
              <a:ea typeface="Calibri"/>
              <a:cs typeface="Calibri"/>
              <a:sym typeface="Calibri"/>
            </a:endParaRPr>
          </a:p>
          <a:p>
            <a:pPr indent="0" lvl="1" marL="254000" rtl="0" algn="l">
              <a:spcBef>
                <a:spcPts val="0"/>
              </a:spcBef>
              <a:spcAft>
                <a:spcPts val="0"/>
              </a:spcAft>
              <a:buClr>
                <a:schemeClr val="dk1"/>
              </a:buClr>
              <a:buFont typeface="Arial"/>
              <a:buNone/>
            </a:pPr>
            <a:r>
              <a:t/>
            </a:r>
            <a:endParaRPr i="1" sz="1200">
              <a:solidFill>
                <a:schemeClr val="lt1"/>
              </a:solidFill>
              <a:latin typeface="Calibri"/>
              <a:ea typeface="Calibri"/>
              <a:cs typeface="Calibri"/>
              <a:sym typeface="Calibri"/>
            </a:endParaRPr>
          </a:p>
          <a:p>
            <a:pPr indent="0" lvl="1" marL="0" rtl="0" algn="l">
              <a:spcBef>
                <a:spcPts val="0"/>
              </a:spcBef>
              <a:spcAft>
                <a:spcPts val="0"/>
              </a:spcAft>
              <a:buClr>
                <a:schemeClr val="dk1"/>
              </a:buClr>
              <a:buFont typeface="Arial"/>
              <a:buNone/>
            </a:pPr>
            <a:r>
              <a:rPr b="1" lang="en" sz="1200">
                <a:solidFill>
                  <a:schemeClr val="lt1"/>
                </a:solidFill>
                <a:latin typeface="Calibri"/>
                <a:ea typeface="Calibri"/>
                <a:cs typeface="Calibri"/>
                <a:sym typeface="Calibri"/>
              </a:rPr>
              <a:t>AB 2566 (Wilson): </a:t>
            </a:r>
            <a:r>
              <a:rPr lang="en" sz="1200">
                <a:solidFill>
                  <a:schemeClr val="lt1"/>
                </a:solidFill>
                <a:latin typeface="Calibri"/>
                <a:ea typeface="Calibri"/>
                <a:cs typeface="Calibri"/>
                <a:sym typeface="Calibri"/>
              </a:rPr>
              <a:t>Would have entered CA into the Interstate Counseling Compact</a:t>
            </a:r>
            <a:endParaRPr sz="1200">
              <a:solidFill>
                <a:schemeClr val="dk1"/>
              </a:solidFill>
              <a:latin typeface="Calibri"/>
              <a:ea typeface="Calibri"/>
              <a:cs typeface="Calibri"/>
              <a:sym typeface="Calibri"/>
            </a:endParaRPr>
          </a:p>
          <a:p>
            <a:pPr indent="-215900" lvl="1" marL="469900" rtl="0" algn="l">
              <a:spcBef>
                <a:spcPts val="0"/>
              </a:spcBef>
              <a:spcAft>
                <a:spcPts val="0"/>
              </a:spcAft>
              <a:buClr>
                <a:schemeClr val="lt1"/>
              </a:buClr>
              <a:buSzPts val="1200"/>
              <a:buFont typeface="Calibri"/>
              <a:buChar char="•"/>
            </a:pPr>
            <a:r>
              <a:rPr i="1" lang="en" sz="1200">
                <a:solidFill>
                  <a:schemeClr val="lt1"/>
                </a:solidFill>
                <a:latin typeface="Calibri"/>
                <a:ea typeface="Calibri"/>
                <a:cs typeface="Calibri"/>
                <a:sym typeface="Calibri"/>
              </a:rPr>
              <a:t>Status: Not heard in Senate</a:t>
            </a:r>
            <a:endParaRPr sz="1200">
              <a:solidFill>
                <a:schemeClr val="dk1"/>
              </a:solidFill>
              <a:latin typeface="Calibri"/>
              <a:ea typeface="Calibri"/>
              <a:cs typeface="Calibri"/>
              <a:sym typeface="Calibri"/>
            </a:endParaRPr>
          </a:p>
          <a:p>
            <a:pPr indent="-139700" lvl="1" marL="469900" rtl="0" algn="l">
              <a:spcBef>
                <a:spcPts val="0"/>
              </a:spcBef>
              <a:spcAft>
                <a:spcPts val="0"/>
              </a:spcAft>
              <a:buClr>
                <a:schemeClr val="dk1"/>
              </a:buClr>
              <a:buSzPts val="1200"/>
              <a:buFont typeface="Arial"/>
              <a:buNone/>
            </a:pPr>
            <a:r>
              <a:t/>
            </a:r>
            <a:endParaRPr i="1" sz="1200">
              <a:solidFill>
                <a:schemeClr val="lt1"/>
              </a:solidFill>
              <a:latin typeface="Calibri"/>
              <a:ea typeface="Calibri"/>
              <a:cs typeface="Calibri"/>
              <a:sym typeface="Calibri"/>
            </a:endParaRPr>
          </a:p>
          <a:p>
            <a:pPr indent="0" lvl="1" marL="0" rtl="0" algn="l">
              <a:spcBef>
                <a:spcPts val="0"/>
              </a:spcBef>
              <a:spcAft>
                <a:spcPts val="0"/>
              </a:spcAft>
              <a:buClr>
                <a:schemeClr val="dk1"/>
              </a:buClr>
              <a:buFont typeface="Arial"/>
              <a:buNone/>
            </a:pPr>
            <a:r>
              <a:rPr b="1" lang="en" sz="1200">
                <a:solidFill>
                  <a:schemeClr val="lt1"/>
                </a:solidFill>
                <a:latin typeface="Calibri"/>
                <a:ea typeface="Calibri"/>
                <a:cs typeface="Calibri"/>
                <a:sym typeface="Calibri"/>
              </a:rPr>
              <a:t>AB 3232 (Dahle): </a:t>
            </a:r>
            <a:r>
              <a:rPr lang="en" sz="1200">
                <a:solidFill>
                  <a:schemeClr val="lt1"/>
                </a:solidFill>
                <a:latin typeface="Calibri"/>
                <a:ea typeface="Calibri"/>
                <a:cs typeface="Calibri"/>
                <a:sym typeface="Calibri"/>
              </a:rPr>
              <a:t>Would have entered CA into the Nurse Licensure Compact</a:t>
            </a:r>
            <a:endParaRPr sz="1200">
              <a:solidFill>
                <a:schemeClr val="dk1"/>
              </a:solidFill>
              <a:latin typeface="Calibri"/>
              <a:ea typeface="Calibri"/>
              <a:cs typeface="Calibri"/>
              <a:sym typeface="Calibri"/>
            </a:endParaRPr>
          </a:p>
          <a:p>
            <a:pPr indent="-215900" lvl="1" marL="469900" rtl="0" algn="l">
              <a:spcBef>
                <a:spcPts val="0"/>
              </a:spcBef>
              <a:spcAft>
                <a:spcPts val="0"/>
              </a:spcAft>
              <a:buClr>
                <a:schemeClr val="lt1"/>
              </a:buClr>
              <a:buSzPts val="1200"/>
              <a:buFont typeface="Calibri"/>
              <a:buChar char="•"/>
            </a:pPr>
            <a:r>
              <a:rPr i="1" lang="en" sz="1200">
                <a:solidFill>
                  <a:schemeClr val="lt1"/>
                </a:solidFill>
                <a:latin typeface="Calibri"/>
                <a:ea typeface="Calibri"/>
                <a:cs typeface="Calibri"/>
                <a:sym typeface="Calibri"/>
              </a:rPr>
              <a:t>Status: Never heard in Committee</a:t>
            </a:r>
            <a:endParaRPr i="1" sz="1200">
              <a:solidFill>
                <a:schemeClr val="lt1"/>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67" name="Shape 2667"/>
        <p:cNvGrpSpPr/>
        <p:nvPr/>
      </p:nvGrpSpPr>
      <p:grpSpPr>
        <a:xfrm>
          <a:off x="0" y="0"/>
          <a:ext cx="0" cy="0"/>
          <a:chOff x="0" y="0"/>
          <a:chExt cx="0" cy="0"/>
        </a:xfrm>
      </p:grpSpPr>
      <p:grpSp>
        <p:nvGrpSpPr>
          <p:cNvPr id="2668" name="Google Shape;2668;p325"/>
          <p:cNvGrpSpPr/>
          <p:nvPr/>
        </p:nvGrpSpPr>
        <p:grpSpPr>
          <a:xfrm>
            <a:off x="0" y="0"/>
            <a:ext cx="9144381" cy="5143500"/>
            <a:chOff x="0" y="0"/>
            <a:chExt cx="12192508" cy="6858000"/>
          </a:xfrm>
        </p:grpSpPr>
        <p:pic>
          <p:nvPicPr>
            <p:cNvPr id="2669" name="Google Shape;2669;p325"/>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670" name="Google Shape;2670;p325"/>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671" name="Google Shape;2671;p325"/>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672" name="Google Shape;2672;p325"/>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673" name="Google Shape;2673;p325"/>
          <p:cNvSpPr txBox="1"/>
          <p:nvPr>
            <p:ph type="title"/>
          </p:nvPr>
        </p:nvSpPr>
        <p:spPr>
          <a:xfrm>
            <a:off x="12" y="197457"/>
            <a:ext cx="8811600" cy="501600"/>
          </a:xfrm>
          <a:prstGeom prst="rect">
            <a:avLst/>
          </a:prstGeom>
          <a:noFill/>
          <a:ln>
            <a:noFill/>
          </a:ln>
        </p:spPr>
        <p:txBody>
          <a:bodyPr anchorCtr="0" anchor="t" bIns="0" lIns="0" spcFirstLastPara="1" rIns="0" wrap="square" tIns="9050">
            <a:spAutoFit/>
          </a:bodyPr>
          <a:lstStyle/>
          <a:p>
            <a:pPr indent="0" lvl="0" marL="241300" rtl="0" algn="l">
              <a:lnSpc>
                <a:spcPct val="100000"/>
              </a:lnSpc>
              <a:spcBef>
                <a:spcPts val="0"/>
              </a:spcBef>
              <a:spcAft>
                <a:spcPts val="0"/>
              </a:spcAft>
              <a:buNone/>
            </a:pPr>
            <a:r>
              <a:rPr b="1" lang="en" sz="3200">
                <a:latin typeface="Calibri"/>
                <a:ea typeface="Calibri"/>
                <a:cs typeface="Calibri"/>
                <a:sym typeface="Calibri"/>
              </a:rPr>
              <a:t>2024 California Legislation</a:t>
            </a:r>
            <a:endParaRPr b="1" sz="3200">
              <a:latin typeface="Calibri"/>
              <a:ea typeface="Calibri"/>
              <a:cs typeface="Calibri"/>
              <a:sym typeface="Calibri"/>
            </a:endParaRPr>
          </a:p>
        </p:txBody>
      </p:sp>
      <p:sp>
        <p:nvSpPr>
          <p:cNvPr id="2674" name="Google Shape;2674;p325"/>
          <p:cNvSpPr txBox="1"/>
          <p:nvPr/>
        </p:nvSpPr>
        <p:spPr>
          <a:xfrm>
            <a:off x="1554056" y="2739071"/>
            <a:ext cx="2085900" cy="255300"/>
          </a:xfrm>
          <a:prstGeom prst="rect">
            <a:avLst/>
          </a:prstGeom>
          <a:noFill/>
          <a:ln>
            <a:noFill/>
          </a:ln>
        </p:spPr>
        <p:txBody>
          <a:bodyPr anchorCtr="0" anchor="t" bIns="0" lIns="0" spcFirstLastPara="1" rIns="0" wrap="square" tIns="9050">
            <a:spAutoFit/>
          </a:bodyPr>
          <a:lstStyle/>
          <a:p>
            <a:pPr indent="0" lvl="0" marL="12700" marR="0" rtl="0" algn="ctr">
              <a:lnSpc>
                <a:spcPct val="120000"/>
              </a:lnSpc>
              <a:spcBef>
                <a:spcPts val="0"/>
              </a:spcBef>
              <a:spcAft>
                <a:spcPts val="0"/>
              </a:spcAft>
              <a:buNone/>
            </a:pPr>
            <a:r>
              <a:t/>
            </a:r>
            <a:endParaRPr sz="1600">
              <a:latin typeface="Arial"/>
              <a:ea typeface="Arial"/>
              <a:cs typeface="Arial"/>
              <a:sym typeface="Arial"/>
            </a:endParaRPr>
          </a:p>
        </p:txBody>
      </p:sp>
      <p:sp>
        <p:nvSpPr>
          <p:cNvPr id="2675" name="Google Shape;2675;p325"/>
          <p:cNvSpPr txBox="1"/>
          <p:nvPr/>
        </p:nvSpPr>
        <p:spPr>
          <a:xfrm>
            <a:off x="216251" y="4795900"/>
            <a:ext cx="33114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a:t>
            </a:r>
            <a:endParaRPr sz="800">
              <a:solidFill>
                <a:srgbClr val="FFFFFF"/>
              </a:solidFill>
              <a:latin typeface="Arial"/>
              <a:ea typeface="Arial"/>
              <a:cs typeface="Arial"/>
              <a:sym typeface="Arial"/>
            </a:endParaRPr>
          </a:p>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202</a:t>
            </a:r>
            <a:r>
              <a:rPr lang="en" sz="800">
                <a:solidFill>
                  <a:srgbClr val="FFFFFF"/>
                </a:solidFill>
              </a:rPr>
              <a:t>4</a:t>
            </a:r>
            <a:endParaRPr sz="800">
              <a:latin typeface="Arial"/>
              <a:ea typeface="Arial"/>
              <a:cs typeface="Arial"/>
              <a:sym typeface="Arial"/>
            </a:endParaRPr>
          </a:p>
        </p:txBody>
      </p:sp>
      <p:sp>
        <p:nvSpPr>
          <p:cNvPr id="2676" name="Google Shape;2676;p325"/>
          <p:cNvSpPr txBox="1"/>
          <p:nvPr/>
        </p:nvSpPr>
        <p:spPr>
          <a:xfrm>
            <a:off x="1011425" y="865025"/>
            <a:ext cx="6796200" cy="439500"/>
          </a:xfrm>
          <a:prstGeom prst="rect">
            <a:avLst/>
          </a:prstGeom>
          <a:noFill/>
          <a:ln>
            <a:noFill/>
          </a:ln>
        </p:spPr>
        <p:txBody>
          <a:bodyPr anchorCtr="0" anchor="t" bIns="91425" lIns="91425" spcFirstLastPara="1" rIns="91425" wrap="square" tIns="91425">
            <a:noAutofit/>
          </a:bodyPr>
          <a:lstStyle/>
          <a:p>
            <a:pPr indent="0" lvl="0" marL="342900" rtl="0" algn="l">
              <a:spcBef>
                <a:spcPts val="0"/>
              </a:spcBef>
              <a:spcAft>
                <a:spcPts val="0"/>
              </a:spcAft>
              <a:buNone/>
            </a:pPr>
            <a:r>
              <a:t/>
            </a:r>
            <a:endParaRPr>
              <a:solidFill>
                <a:schemeClr val="dk1"/>
              </a:solidFill>
              <a:latin typeface="Calibri"/>
              <a:ea typeface="Calibri"/>
              <a:cs typeface="Calibri"/>
              <a:sym typeface="Calibri"/>
            </a:endParaRPr>
          </a:p>
        </p:txBody>
      </p:sp>
      <p:sp>
        <p:nvSpPr>
          <p:cNvPr id="2677" name="Google Shape;2677;p325"/>
          <p:cNvSpPr/>
          <p:nvPr/>
        </p:nvSpPr>
        <p:spPr>
          <a:xfrm>
            <a:off x="271350" y="753975"/>
            <a:ext cx="1406100" cy="2058300"/>
          </a:xfrm>
          <a:prstGeom prst="roundRect">
            <a:avLst>
              <a:gd fmla="val 9929" name="adj"/>
            </a:avLst>
          </a:prstGeom>
          <a:solidFill>
            <a:srgbClr val="2179A5"/>
          </a:solidFill>
          <a:ln>
            <a:noFill/>
          </a:ln>
        </p:spPr>
        <p:txBody>
          <a:bodyPr anchorCtr="0" anchor="ctr" bIns="34275" lIns="68575" spcFirstLastPara="1" rIns="68575" wrap="square" tIns="34275">
            <a:noAutofit/>
          </a:bodyPr>
          <a:lstStyle/>
          <a:p>
            <a:pPr indent="0" lvl="0" marL="0" rtl="0" algn="ctr">
              <a:spcBef>
                <a:spcPts val="0"/>
              </a:spcBef>
              <a:spcAft>
                <a:spcPts val="0"/>
              </a:spcAft>
              <a:buClr>
                <a:schemeClr val="dk1"/>
              </a:buClr>
              <a:buFont typeface="Arial"/>
              <a:buNone/>
            </a:pPr>
            <a:r>
              <a:rPr b="1" lang="en" sz="1800">
                <a:solidFill>
                  <a:schemeClr val="lt1"/>
                </a:solidFill>
                <a:latin typeface="Calibri"/>
                <a:ea typeface="Calibri"/>
                <a:cs typeface="Calibri"/>
                <a:sym typeface="Calibri"/>
              </a:rPr>
              <a:t>Broadband Access and Digital Equity</a:t>
            </a:r>
            <a:endParaRPr sz="1100"/>
          </a:p>
        </p:txBody>
      </p:sp>
      <p:sp>
        <p:nvSpPr>
          <p:cNvPr id="2678" name="Google Shape;2678;p325"/>
          <p:cNvSpPr/>
          <p:nvPr/>
        </p:nvSpPr>
        <p:spPr>
          <a:xfrm>
            <a:off x="271350" y="2935625"/>
            <a:ext cx="1406100" cy="1405500"/>
          </a:xfrm>
          <a:prstGeom prst="roundRect">
            <a:avLst>
              <a:gd fmla="val 9929" name="adj"/>
            </a:avLst>
          </a:prstGeom>
          <a:solidFill>
            <a:srgbClr val="F1A12F"/>
          </a:solidFill>
          <a:ln>
            <a:noFill/>
          </a:ln>
        </p:spPr>
        <p:txBody>
          <a:bodyPr anchorCtr="0" anchor="ctr" bIns="34275" lIns="68575" spcFirstLastPara="1" rIns="68575" wrap="square" tIns="34275">
            <a:noAutofit/>
          </a:bodyPr>
          <a:lstStyle/>
          <a:p>
            <a:pPr indent="0" lvl="0" marL="0" rtl="0" algn="ctr">
              <a:spcBef>
                <a:spcPts val="0"/>
              </a:spcBef>
              <a:spcAft>
                <a:spcPts val="0"/>
              </a:spcAft>
              <a:buClr>
                <a:schemeClr val="dk1"/>
              </a:buClr>
              <a:buFont typeface="Arial"/>
              <a:buNone/>
            </a:pPr>
            <a:r>
              <a:rPr b="1" lang="en" sz="1800">
                <a:solidFill>
                  <a:schemeClr val="lt1"/>
                </a:solidFill>
                <a:latin typeface="Calibri"/>
                <a:ea typeface="Calibri"/>
                <a:cs typeface="Calibri"/>
                <a:sym typeface="Calibri"/>
              </a:rPr>
              <a:t>Artificial Intelligence</a:t>
            </a:r>
            <a:endParaRPr sz="1100"/>
          </a:p>
        </p:txBody>
      </p:sp>
      <p:sp>
        <p:nvSpPr>
          <p:cNvPr id="2679" name="Google Shape;2679;p325"/>
          <p:cNvSpPr/>
          <p:nvPr/>
        </p:nvSpPr>
        <p:spPr>
          <a:xfrm>
            <a:off x="1763850" y="754099"/>
            <a:ext cx="6878400" cy="2058300"/>
          </a:xfrm>
          <a:prstGeom prst="roundRect">
            <a:avLst>
              <a:gd fmla="val 9929" name="adj"/>
            </a:avLst>
          </a:prstGeom>
          <a:solidFill>
            <a:srgbClr val="2179A5"/>
          </a:solidFill>
          <a:ln>
            <a:noFill/>
          </a:ln>
        </p:spPr>
        <p:txBody>
          <a:bodyPr anchorCtr="0" anchor="ctr" bIns="34275" lIns="68575" spcFirstLastPara="1" rIns="68575" wrap="square" tIns="34275">
            <a:noAutofit/>
          </a:bodyPr>
          <a:lstStyle/>
          <a:p>
            <a:pPr indent="0" lvl="0" marL="0" rtl="0" algn="l">
              <a:spcBef>
                <a:spcPts val="0"/>
              </a:spcBef>
              <a:spcAft>
                <a:spcPts val="0"/>
              </a:spcAft>
              <a:buNone/>
            </a:pPr>
            <a:r>
              <a:rPr b="1" lang="en" sz="1100">
                <a:solidFill>
                  <a:schemeClr val="lt1"/>
                </a:solidFill>
                <a:latin typeface="Calibri"/>
                <a:ea typeface="Calibri"/>
                <a:cs typeface="Calibri"/>
                <a:sym typeface="Calibri"/>
              </a:rPr>
              <a:t>AB 1588 (Wilson)*: </a:t>
            </a:r>
            <a:r>
              <a:rPr lang="en" sz="1100">
                <a:solidFill>
                  <a:schemeClr val="lt1"/>
                </a:solidFill>
                <a:latin typeface="Calibri"/>
                <a:ea typeface="Calibri"/>
                <a:cs typeface="Calibri"/>
                <a:sym typeface="Calibri"/>
              </a:rPr>
              <a:t>Would have created an expedited process for broadband service providers to participate in lifeline programs that provide affordable telephone and internet services</a:t>
            </a:r>
            <a:endParaRPr sz="1100">
              <a:solidFill>
                <a:schemeClr val="dk1"/>
              </a:solidFill>
              <a:latin typeface="Calibri"/>
              <a:ea typeface="Calibri"/>
              <a:cs typeface="Calibri"/>
              <a:sym typeface="Calibri"/>
            </a:endParaRPr>
          </a:p>
          <a:p>
            <a:pPr indent="-222250" lvl="0" marL="215900" rtl="0" algn="l">
              <a:spcBef>
                <a:spcPts val="0"/>
              </a:spcBef>
              <a:spcAft>
                <a:spcPts val="0"/>
              </a:spcAft>
              <a:buClr>
                <a:schemeClr val="lt1"/>
              </a:buClr>
              <a:buSzPts val="1100"/>
              <a:buFont typeface="Calibri"/>
              <a:buChar char="•"/>
            </a:pPr>
            <a:r>
              <a:rPr i="1" lang="en" sz="1100">
                <a:solidFill>
                  <a:schemeClr val="lt1"/>
                </a:solidFill>
                <a:latin typeface="Calibri"/>
                <a:ea typeface="Calibri"/>
                <a:cs typeface="Calibri"/>
                <a:sym typeface="Calibri"/>
              </a:rPr>
              <a:t>Status: Held in Senate Appropriations Committee</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i="1" sz="1100">
              <a:solidFill>
                <a:schemeClr val="lt1"/>
              </a:solidFill>
              <a:latin typeface="Calibri"/>
              <a:ea typeface="Calibri"/>
              <a:cs typeface="Calibri"/>
              <a:sym typeface="Calibri"/>
            </a:endParaRPr>
          </a:p>
          <a:p>
            <a:pPr indent="0" lvl="0" marL="0" rtl="0" algn="l">
              <a:spcBef>
                <a:spcPts val="0"/>
              </a:spcBef>
              <a:spcAft>
                <a:spcPts val="0"/>
              </a:spcAft>
              <a:buNone/>
            </a:pPr>
            <a:r>
              <a:rPr b="1" lang="en" sz="1100">
                <a:solidFill>
                  <a:schemeClr val="lt1"/>
                </a:solidFill>
                <a:latin typeface="Calibri"/>
                <a:ea typeface="Calibri"/>
                <a:cs typeface="Calibri"/>
                <a:sym typeface="Calibri"/>
              </a:rPr>
              <a:t>SB 1179 (Durazo)*: </a:t>
            </a:r>
            <a:r>
              <a:rPr lang="en" sz="1100">
                <a:solidFill>
                  <a:schemeClr val="lt1"/>
                </a:solidFill>
                <a:latin typeface="Calibri"/>
                <a:ea typeface="Calibri"/>
                <a:cs typeface="Calibri"/>
                <a:sym typeface="Calibri"/>
              </a:rPr>
              <a:t>Affordable Internet and Net Equality Act of 2024, required the Dept. of Technology to develop and establish the Net Equality Program, requiring the state to only contract with ISPs offering affordable home internet service</a:t>
            </a:r>
            <a:endParaRPr sz="1100">
              <a:solidFill>
                <a:schemeClr val="dk1"/>
              </a:solidFill>
              <a:latin typeface="Calibri"/>
              <a:ea typeface="Calibri"/>
              <a:cs typeface="Calibri"/>
              <a:sym typeface="Calibri"/>
            </a:endParaRPr>
          </a:p>
          <a:p>
            <a:pPr indent="-222250" lvl="0" marL="215900" rtl="0" algn="l">
              <a:spcBef>
                <a:spcPts val="0"/>
              </a:spcBef>
              <a:spcAft>
                <a:spcPts val="0"/>
              </a:spcAft>
              <a:buClr>
                <a:schemeClr val="lt1"/>
              </a:buClr>
              <a:buSzPts val="1100"/>
              <a:buFont typeface="Calibri"/>
              <a:buChar char="•"/>
            </a:pPr>
            <a:r>
              <a:rPr i="1" lang="en" sz="1100">
                <a:solidFill>
                  <a:schemeClr val="lt1"/>
                </a:solidFill>
                <a:latin typeface="Calibri"/>
                <a:ea typeface="Calibri"/>
                <a:cs typeface="Calibri"/>
                <a:sym typeface="Calibri"/>
              </a:rPr>
              <a:t>Status: Never heard in Committee</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i="1" sz="1100">
              <a:solidFill>
                <a:schemeClr val="lt1"/>
              </a:solidFill>
              <a:latin typeface="Calibri"/>
              <a:ea typeface="Calibri"/>
              <a:cs typeface="Calibri"/>
              <a:sym typeface="Calibri"/>
            </a:endParaRPr>
          </a:p>
          <a:p>
            <a:pPr indent="0" lvl="0" marL="0" rtl="0" algn="l">
              <a:spcBef>
                <a:spcPts val="0"/>
              </a:spcBef>
              <a:spcAft>
                <a:spcPts val="0"/>
              </a:spcAft>
              <a:buNone/>
            </a:pPr>
            <a:r>
              <a:rPr b="1" lang="en" sz="1100">
                <a:solidFill>
                  <a:schemeClr val="lt1"/>
                </a:solidFill>
                <a:latin typeface="Calibri"/>
                <a:ea typeface="Calibri"/>
                <a:cs typeface="Calibri"/>
                <a:sym typeface="Calibri"/>
              </a:rPr>
              <a:t>AB 2239 (Bonta): </a:t>
            </a:r>
            <a:r>
              <a:rPr lang="en" sz="1100">
                <a:solidFill>
                  <a:schemeClr val="lt1"/>
                </a:solidFill>
                <a:latin typeface="Calibri"/>
                <a:ea typeface="Calibri"/>
                <a:cs typeface="Calibri"/>
                <a:sym typeface="Calibri"/>
              </a:rPr>
              <a:t>Would define and prohibit "digital discrimination of access" as unjustified policies limiting broadband access based on race, ethnicity, or national origin</a:t>
            </a:r>
            <a:endParaRPr sz="1100">
              <a:solidFill>
                <a:schemeClr val="lt1"/>
              </a:solidFill>
              <a:latin typeface="Calibri"/>
              <a:ea typeface="Calibri"/>
              <a:cs typeface="Calibri"/>
              <a:sym typeface="Calibri"/>
            </a:endParaRPr>
          </a:p>
          <a:p>
            <a:pPr indent="-222250" lvl="0" marL="215900" rtl="0" algn="l">
              <a:spcBef>
                <a:spcPts val="0"/>
              </a:spcBef>
              <a:spcAft>
                <a:spcPts val="0"/>
              </a:spcAft>
              <a:buClr>
                <a:schemeClr val="lt1"/>
              </a:buClr>
              <a:buSzPts val="1100"/>
              <a:buFont typeface="Calibri"/>
              <a:buChar char="•"/>
            </a:pPr>
            <a:r>
              <a:rPr i="1" lang="en" sz="1100">
                <a:solidFill>
                  <a:schemeClr val="lt1"/>
                </a:solidFill>
                <a:latin typeface="Calibri"/>
                <a:ea typeface="Calibri"/>
                <a:cs typeface="Calibri"/>
                <a:sym typeface="Calibri"/>
              </a:rPr>
              <a:t>Status: Held in Senate Appropriations Committee</a:t>
            </a:r>
            <a:endParaRPr b="1" sz="1200">
              <a:solidFill>
                <a:schemeClr val="lt1"/>
              </a:solidFill>
              <a:latin typeface="Calibri"/>
              <a:ea typeface="Calibri"/>
              <a:cs typeface="Calibri"/>
              <a:sym typeface="Calibri"/>
            </a:endParaRPr>
          </a:p>
        </p:txBody>
      </p:sp>
      <p:sp>
        <p:nvSpPr>
          <p:cNvPr id="2680" name="Google Shape;2680;p325"/>
          <p:cNvSpPr/>
          <p:nvPr/>
        </p:nvSpPr>
        <p:spPr>
          <a:xfrm>
            <a:off x="1763925" y="2935400"/>
            <a:ext cx="6878400" cy="1405500"/>
          </a:xfrm>
          <a:prstGeom prst="roundRect">
            <a:avLst>
              <a:gd fmla="val 9929" name="adj"/>
            </a:avLst>
          </a:prstGeom>
          <a:solidFill>
            <a:srgbClr val="F1A12F"/>
          </a:solidFill>
          <a:ln>
            <a:noFill/>
          </a:ln>
        </p:spPr>
        <p:txBody>
          <a:bodyPr anchorCtr="0" anchor="ctr" bIns="34275" lIns="68575" spcFirstLastPara="1" rIns="68575" wrap="square" tIns="34275">
            <a:noAutofit/>
          </a:bodyPr>
          <a:lstStyle/>
          <a:p>
            <a:pPr indent="0" lvl="0" marL="0" rtl="0" algn="l">
              <a:spcBef>
                <a:spcPts val="0"/>
              </a:spcBef>
              <a:spcAft>
                <a:spcPts val="0"/>
              </a:spcAft>
              <a:buClr>
                <a:schemeClr val="dk1"/>
              </a:buClr>
              <a:buFont typeface="Arial"/>
              <a:buNone/>
            </a:pPr>
            <a:r>
              <a:rPr b="1" lang="en" sz="1100">
                <a:solidFill>
                  <a:schemeClr val="lt1"/>
                </a:solidFill>
                <a:latin typeface="Calibri"/>
                <a:ea typeface="Calibri"/>
                <a:cs typeface="Calibri"/>
                <a:sym typeface="Calibri"/>
              </a:rPr>
              <a:t>AB 3030 (Calderon): </a:t>
            </a:r>
            <a:r>
              <a:rPr lang="en" sz="1100">
                <a:solidFill>
                  <a:schemeClr val="lt1"/>
                </a:solidFill>
                <a:latin typeface="Calibri"/>
                <a:ea typeface="Calibri"/>
                <a:cs typeface="Calibri"/>
                <a:sym typeface="Calibri"/>
              </a:rPr>
              <a:t>Requires health facilities, clinics and physician offices to disclose the use of generative AI in certain patient communications, tailored to the modality of the AI communication</a:t>
            </a:r>
            <a:endParaRPr sz="1100">
              <a:solidFill>
                <a:schemeClr val="dk1"/>
              </a:solidFill>
              <a:latin typeface="Calibri"/>
              <a:ea typeface="Calibri"/>
              <a:cs typeface="Calibri"/>
              <a:sym typeface="Calibri"/>
            </a:endParaRPr>
          </a:p>
          <a:p>
            <a:pPr indent="-222250" lvl="0" marL="215900" rtl="0" algn="l">
              <a:spcBef>
                <a:spcPts val="0"/>
              </a:spcBef>
              <a:spcAft>
                <a:spcPts val="0"/>
              </a:spcAft>
              <a:buClr>
                <a:schemeClr val="lt1"/>
              </a:buClr>
              <a:buSzPts val="1100"/>
              <a:buFont typeface="Calibri"/>
              <a:buChar char="•"/>
            </a:pPr>
            <a:r>
              <a:rPr i="1" lang="en" sz="1100">
                <a:solidFill>
                  <a:schemeClr val="lt1"/>
                </a:solidFill>
                <a:latin typeface="Calibri"/>
                <a:ea typeface="Calibri"/>
                <a:cs typeface="Calibri"/>
                <a:sym typeface="Calibri"/>
              </a:rPr>
              <a:t>Status: Signed by Governor</a:t>
            </a:r>
            <a:endParaRPr sz="11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i="1" sz="1100">
              <a:solidFill>
                <a:schemeClr val="lt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b="1" lang="en" sz="1100">
                <a:solidFill>
                  <a:schemeClr val="lt1"/>
                </a:solidFill>
                <a:latin typeface="Calibri"/>
                <a:ea typeface="Calibri"/>
                <a:cs typeface="Calibri"/>
                <a:sym typeface="Calibri"/>
              </a:rPr>
              <a:t>SB 1120 (Becker): </a:t>
            </a:r>
            <a:r>
              <a:rPr lang="en" sz="1100">
                <a:solidFill>
                  <a:schemeClr val="lt1"/>
                </a:solidFill>
                <a:latin typeface="Calibri"/>
                <a:ea typeface="Calibri"/>
                <a:cs typeface="Calibri"/>
                <a:sym typeface="Calibri"/>
              </a:rPr>
              <a:t>Requires health plans using AI in utilization review to comply with specific requirements including that the tool bases its determination on specified information and is fairly and equitably applied, as specified</a:t>
            </a:r>
            <a:endParaRPr sz="1100">
              <a:solidFill>
                <a:schemeClr val="dk1"/>
              </a:solidFill>
              <a:latin typeface="Calibri"/>
              <a:ea typeface="Calibri"/>
              <a:cs typeface="Calibri"/>
              <a:sym typeface="Calibri"/>
            </a:endParaRPr>
          </a:p>
          <a:p>
            <a:pPr indent="-222250" lvl="0" marL="215900" rtl="0" algn="l">
              <a:spcBef>
                <a:spcPts val="0"/>
              </a:spcBef>
              <a:spcAft>
                <a:spcPts val="0"/>
              </a:spcAft>
              <a:buClr>
                <a:schemeClr val="lt1"/>
              </a:buClr>
              <a:buSzPts val="1100"/>
              <a:buFont typeface="Calibri"/>
              <a:buChar char="•"/>
            </a:pPr>
            <a:r>
              <a:rPr i="1" lang="en" sz="1100">
                <a:solidFill>
                  <a:schemeClr val="lt1"/>
                </a:solidFill>
                <a:latin typeface="Calibri"/>
                <a:ea typeface="Calibri"/>
                <a:cs typeface="Calibri"/>
                <a:sym typeface="Calibri"/>
              </a:rPr>
              <a:t>Status: Signed by Governor </a:t>
            </a:r>
            <a:endParaRPr i="1" sz="1300">
              <a:solidFill>
                <a:schemeClr val="lt1"/>
              </a:solidFill>
              <a:latin typeface="Calibri"/>
              <a:ea typeface="Calibri"/>
              <a:cs typeface="Calibri"/>
              <a:sym typeface="Calibri"/>
            </a:endParaRPr>
          </a:p>
        </p:txBody>
      </p:sp>
      <p:sp>
        <p:nvSpPr>
          <p:cNvPr id="2681" name="Google Shape;2681;p325"/>
          <p:cNvSpPr txBox="1"/>
          <p:nvPr/>
        </p:nvSpPr>
        <p:spPr>
          <a:xfrm>
            <a:off x="216250" y="4464475"/>
            <a:ext cx="5180400" cy="9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i="1" lang="en" sz="1100">
                <a:solidFill>
                  <a:schemeClr val="lt1"/>
                </a:solidFill>
                <a:latin typeface="Calibri"/>
                <a:ea typeface="Calibri"/>
                <a:cs typeface="Calibri"/>
                <a:sym typeface="Calibri"/>
              </a:rPr>
              <a:t>*Coalition supported previous version of AB 1588 consistent with SB 1179</a:t>
            </a:r>
            <a:endParaRPr i="1" sz="11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85" name="Shape 2685"/>
        <p:cNvGrpSpPr/>
        <p:nvPr/>
      </p:nvGrpSpPr>
      <p:grpSpPr>
        <a:xfrm>
          <a:off x="0" y="0"/>
          <a:ext cx="0" cy="0"/>
          <a:chOff x="0" y="0"/>
          <a:chExt cx="0" cy="0"/>
        </a:xfrm>
      </p:grpSpPr>
      <p:grpSp>
        <p:nvGrpSpPr>
          <p:cNvPr id="2686" name="Google Shape;2686;p326"/>
          <p:cNvGrpSpPr/>
          <p:nvPr/>
        </p:nvGrpSpPr>
        <p:grpSpPr>
          <a:xfrm>
            <a:off x="0" y="0"/>
            <a:ext cx="9144381" cy="5143500"/>
            <a:chOff x="0" y="0"/>
            <a:chExt cx="12192508" cy="6858000"/>
          </a:xfrm>
        </p:grpSpPr>
        <p:pic>
          <p:nvPicPr>
            <p:cNvPr id="2687" name="Google Shape;2687;p326"/>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688" name="Google Shape;2688;p326"/>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689" name="Google Shape;2689;p326"/>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690" name="Google Shape;2690;p326"/>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691" name="Google Shape;2691;p326"/>
          <p:cNvSpPr txBox="1"/>
          <p:nvPr>
            <p:ph type="title"/>
          </p:nvPr>
        </p:nvSpPr>
        <p:spPr>
          <a:xfrm>
            <a:off x="12" y="197457"/>
            <a:ext cx="8811600" cy="501600"/>
          </a:xfrm>
          <a:prstGeom prst="rect">
            <a:avLst/>
          </a:prstGeom>
          <a:noFill/>
          <a:ln>
            <a:noFill/>
          </a:ln>
        </p:spPr>
        <p:txBody>
          <a:bodyPr anchorCtr="0" anchor="t" bIns="0" lIns="0" spcFirstLastPara="1" rIns="0" wrap="square" tIns="9050">
            <a:spAutoFit/>
          </a:bodyPr>
          <a:lstStyle/>
          <a:p>
            <a:pPr indent="0" lvl="0" marL="241300" rtl="0" algn="l">
              <a:lnSpc>
                <a:spcPct val="100000"/>
              </a:lnSpc>
              <a:spcBef>
                <a:spcPts val="0"/>
              </a:spcBef>
              <a:spcAft>
                <a:spcPts val="0"/>
              </a:spcAft>
              <a:buNone/>
            </a:pPr>
            <a:r>
              <a:rPr b="1" lang="en" sz="3200">
                <a:latin typeface="Calibri"/>
                <a:ea typeface="Calibri"/>
                <a:cs typeface="Calibri"/>
                <a:sym typeface="Calibri"/>
              </a:rPr>
              <a:t>2024 California Legislation</a:t>
            </a:r>
            <a:endParaRPr b="1" sz="3200">
              <a:latin typeface="Calibri"/>
              <a:ea typeface="Calibri"/>
              <a:cs typeface="Calibri"/>
              <a:sym typeface="Calibri"/>
            </a:endParaRPr>
          </a:p>
        </p:txBody>
      </p:sp>
      <p:sp>
        <p:nvSpPr>
          <p:cNvPr id="2692" name="Google Shape;2692;p326"/>
          <p:cNvSpPr txBox="1"/>
          <p:nvPr/>
        </p:nvSpPr>
        <p:spPr>
          <a:xfrm>
            <a:off x="1554056" y="2739071"/>
            <a:ext cx="2085900" cy="255300"/>
          </a:xfrm>
          <a:prstGeom prst="rect">
            <a:avLst/>
          </a:prstGeom>
          <a:noFill/>
          <a:ln>
            <a:noFill/>
          </a:ln>
        </p:spPr>
        <p:txBody>
          <a:bodyPr anchorCtr="0" anchor="t" bIns="0" lIns="0" spcFirstLastPara="1" rIns="0" wrap="square" tIns="9050">
            <a:spAutoFit/>
          </a:bodyPr>
          <a:lstStyle/>
          <a:p>
            <a:pPr indent="0" lvl="0" marL="12700" marR="0" rtl="0" algn="ctr">
              <a:lnSpc>
                <a:spcPct val="120000"/>
              </a:lnSpc>
              <a:spcBef>
                <a:spcPts val="0"/>
              </a:spcBef>
              <a:spcAft>
                <a:spcPts val="0"/>
              </a:spcAft>
              <a:buNone/>
            </a:pPr>
            <a:r>
              <a:t/>
            </a:r>
            <a:endParaRPr sz="1600">
              <a:latin typeface="Arial"/>
              <a:ea typeface="Arial"/>
              <a:cs typeface="Arial"/>
              <a:sym typeface="Arial"/>
            </a:endParaRPr>
          </a:p>
        </p:txBody>
      </p:sp>
      <p:sp>
        <p:nvSpPr>
          <p:cNvPr id="2693" name="Google Shape;2693;p326"/>
          <p:cNvSpPr txBox="1"/>
          <p:nvPr/>
        </p:nvSpPr>
        <p:spPr>
          <a:xfrm>
            <a:off x="216251" y="4795900"/>
            <a:ext cx="33114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a:t>
            </a:r>
            <a:endParaRPr sz="800">
              <a:solidFill>
                <a:srgbClr val="FFFFFF"/>
              </a:solidFill>
              <a:latin typeface="Arial"/>
              <a:ea typeface="Arial"/>
              <a:cs typeface="Arial"/>
              <a:sym typeface="Arial"/>
            </a:endParaRPr>
          </a:p>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202</a:t>
            </a:r>
            <a:r>
              <a:rPr lang="en" sz="800">
                <a:solidFill>
                  <a:srgbClr val="FFFFFF"/>
                </a:solidFill>
              </a:rPr>
              <a:t>4</a:t>
            </a:r>
            <a:endParaRPr sz="800">
              <a:latin typeface="Arial"/>
              <a:ea typeface="Arial"/>
              <a:cs typeface="Arial"/>
              <a:sym typeface="Arial"/>
            </a:endParaRPr>
          </a:p>
        </p:txBody>
      </p:sp>
      <p:sp>
        <p:nvSpPr>
          <p:cNvPr id="2694" name="Google Shape;2694;p326"/>
          <p:cNvSpPr txBox="1"/>
          <p:nvPr/>
        </p:nvSpPr>
        <p:spPr>
          <a:xfrm>
            <a:off x="1011425" y="865025"/>
            <a:ext cx="6796200" cy="439500"/>
          </a:xfrm>
          <a:prstGeom prst="rect">
            <a:avLst/>
          </a:prstGeom>
          <a:noFill/>
          <a:ln>
            <a:noFill/>
          </a:ln>
        </p:spPr>
        <p:txBody>
          <a:bodyPr anchorCtr="0" anchor="t" bIns="91425" lIns="91425" spcFirstLastPara="1" rIns="91425" wrap="square" tIns="91425">
            <a:noAutofit/>
          </a:bodyPr>
          <a:lstStyle/>
          <a:p>
            <a:pPr indent="0" lvl="0" marL="342900" rtl="0" algn="l">
              <a:spcBef>
                <a:spcPts val="0"/>
              </a:spcBef>
              <a:spcAft>
                <a:spcPts val="0"/>
              </a:spcAft>
              <a:buNone/>
            </a:pPr>
            <a:r>
              <a:t/>
            </a:r>
            <a:endParaRPr>
              <a:solidFill>
                <a:schemeClr val="dk1"/>
              </a:solidFill>
              <a:latin typeface="Calibri"/>
              <a:ea typeface="Calibri"/>
              <a:cs typeface="Calibri"/>
              <a:sym typeface="Calibri"/>
            </a:endParaRPr>
          </a:p>
        </p:txBody>
      </p:sp>
      <p:sp>
        <p:nvSpPr>
          <p:cNvPr id="2695" name="Google Shape;2695;p326"/>
          <p:cNvSpPr txBox="1"/>
          <p:nvPr/>
        </p:nvSpPr>
        <p:spPr>
          <a:xfrm>
            <a:off x="216250" y="4464475"/>
            <a:ext cx="5180400" cy="9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2696" name="Google Shape;2696;p326"/>
          <p:cNvSpPr/>
          <p:nvPr/>
        </p:nvSpPr>
        <p:spPr>
          <a:xfrm>
            <a:off x="157185" y="857249"/>
            <a:ext cx="1460400" cy="2800200"/>
          </a:xfrm>
          <a:prstGeom prst="roundRect">
            <a:avLst>
              <a:gd fmla="val 9929" name="adj"/>
            </a:avLst>
          </a:prstGeom>
          <a:solidFill>
            <a:srgbClr val="2179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800">
                <a:solidFill>
                  <a:schemeClr val="lt1"/>
                </a:solidFill>
                <a:latin typeface="Calibri"/>
                <a:ea typeface="Calibri"/>
                <a:cs typeface="Calibri"/>
                <a:sym typeface="Calibri"/>
              </a:rPr>
              <a:t>Additional Telehealth Bills</a:t>
            </a:r>
            <a:endParaRPr sz="1100"/>
          </a:p>
        </p:txBody>
      </p:sp>
      <p:sp>
        <p:nvSpPr>
          <p:cNvPr id="2697" name="Google Shape;2697;p326"/>
          <p:cNvSpPr/>
          <p:nvPr/>
        </p:nvSpPr>
        <p:spPr>
          <a:xfrm>
            <a:off x="1714500" y="857250"/>
            <a:ext cx="6972300" cy="2800200"/>
          </a:xfrm>
          <a:prstGeom prst="roundRect">
            <a:avLst>
              <a:gd fmla="val 9929" name="adj"/>
            </a:avLst>
          </a:prstGeom>
          <a:solidFill>
            <a:srgbClr val="2179A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1200">
                <a:solidFill>
                  <a:schemeClr val="lt1"/>
                </a:solidFill>
                <a:latin typeface="Calibri"/>
                <a:ea typeface="Calibri"/>
                <a:cs typeface="Calibri"/>
                <a:sym typeface="Calibri"/>
              </a:rPr>
              <a:t>AB 2726 (Flora): </a:t>
            </a:r>
            <a:r>
              <a:rPr lang="en" sz="1200">
                <a:solidFill>
                  <a:schemeClr val="lt1"/>
                </a:solidFill>
                <a:latin typeface="Calibri"/>
                <a:ea typeface="Calibri"/>
                <a:cs typeface="Calibri"/>
                <a:sym typeface="Calibri"/>
              </a:rPr>
              <a:t>Would create a demonstration project for a grant program that supports development of telehealth and virtual specialty care networks </a:t>
            </a:r>
            <a:endParaRPr sz="1200">
              <a:solidFill>
                <a:schemeClr val="lt1"/>
              </a:solidFill>
              <a:latin typeface="Calibri"/>
              <a:ea typeface="Calibri"/>
              <a:cs typeface="Calibri"/>
              <a:sym typeface="Calibri"/>
            </a:endParaRPr>
          </a:p>
          <a:p>
            <a:pPr indent="-215900" lvl="0" marL="215900" marR="0" rtl="0" algn="l">
              <a:spcBef>
                <a:spcPts val="0"/>
              </a:spcBef>
              <a:spcAft>
                <a:spcPts val="0"/>
              </a:spcAft>
              <a:buClr>
                <a:schemeClr val="lt1"/>
              </a:buClr>
              <a:buSzPts val="1200"/>
              <a:buFont typeface="Calibri"/>
              <a:buChar char="•"/>
            </a:pPr>
            <a:r>
              <a:rPr i="1" lang="en" sz="1200">
                <a:solidFill>
                  <a:schemeClr val="lt1"/>
                </a:solidFill>
                <a:latin typeface="Calibri"/>
                <a:ea typeface="Calibri"/>
                <a:cs typeface="Calibri"/>
                <a:sym typeface="Calibri"/>
              </a:rPr>
              <a:t>Status: Held in Assembly Appropriations Committee</a:t>
            </a:r>
            <a:endParaRPr sz="1100">
              <a:latin typeface="Calibri"/>
              <a:ea typeface="Calibri"/>
              <a:cs typeface="Calibri"/>
              <a:sym typeface="Calibri"/>
            </a:endParaRPr>
          </a:p>
          <a:p>
            <a:pPr indent="0" lvl="0" marL="0" marR="0" rtl="0" algn="l">
              <a:spcBef>
                <a:spcPts val="0"/>
              </a:spcBef>
              <a:spcAft>
                <a:spcPts val="0"/>
              </a:spcAft>
              <a:buNone/>
            </a:pPr>
            <a:r>
              <a:t/>
            </a:r>
            <a:endParaRPr i="1" sz="1200">
              <a:solidFill>
                <a:schemeClr val="lt1"/>
              </a:solidFill>
              <a:latin typeface="Calibri"/>
              <a:ea typeface="Calibri"/>
              <a:cs typeface="Calibri"/>
              <a:sym typeface="Calibri"/>
            </a:endParaRPr>
          </a:p>
          <a:p>
            <a:pPr indent="0" lvl="0" marL="0" marR="0" rtl="0" algn="l">
              <a:spcBef>
                <a:spcPts val="0"/>
              </a:spcBef>
              <a:spcAft>
                <a:spcPts val="0"/>
              </a:spcAft>
              <a:buNone/>
            </a:pPr>
            <a:r>
              <a:rPr b="1" lang="en" sz="1200">
                <a:solidFill>
                  <a:schemeClr val="lt1"/>
                </a:solidFill>
                <a:latin typeface="Calibri"/>
                <a:ea typeface="Calibri"/>
                <a:cs typeface="Calibri"/>
                <a:sym typeface="Calibri"/>
              </a:rPr>
              <a:t>AB 2510 (Arambula): </a:t>
            </a:r>
            <a:r>
              <a:rPr lang="en" sz="1200">
                <a:solidFill>
                  <a:schemeClr val="lt1"/>
                </a:solidFill>
                <a:latin typeface="Calibri"/>
                <a:ea typeface="Calibri"/>
                <a:cs typeface="Calibri"/>
                <a:sym typeface="Calibri"/>
              </a:rPr>
              <a:t>Would require Dpt. Of Social Services to enter a contract with a dental school by 2026 to establish a statewide tele-dentistry program for developmental disabilities</a:t>
            </a:r>
            <a:endParaRPr sz="1200">
              <a:solidFill>
                <a:schemeClr val="lt1"/>
              </a:solidFill>
              <a:latin typeface="Calibri"/>
              <a:ea typeface="Calibri"/>
              <a:cs typeface="Calibri"/>
              <a:sym typeface="Calibri"/>
            </a:endParaRPr>
          </a:p>
          <a:p>
            <a:pPr indent="-215900" lvl="0" marL="215900" marR="0" rtl="0" algn="l">
              <a:spcBef>
                <a:spcPts val="0"/>
              </a:spcBef>
              <a:spcAft>
                <a:spcPts val="0"/>
              </a:spcAft>
              <a:buClr>
                <a:schemeClr val="lt1"/>
              </a:buClr>
              <a:buSzPts val="1200"/>
              <a:buFont typeface="Calibri"/>
              <a:buChar char="•"/>
            </a:pPr>
            <a:r>
              <a:rPr i="1" lang="en" sz="1200">
                <a:solidFill>
                  <a:schemeClr val="lt1"/>
                </a:solidFill>
                <a:latin typeface="Calibri"/>
                <a:ea typeface="Calibri"/>
                <a:cs typeface="Calibri"/>
                <a:sym typeface="Calibri"/>
              </a:rPr>
              <a:t>Status: Held in Assembly Appropriations Committee</a:t>
            </a:r>
            <a:endParaRPr sz="1100">
              <a:latin typeface="Calibri"/>
              <a:ea typeface="Calibri"/>
              <a:cs typeface="Calibri"/>
              <a:sym typeface="Calibri"/>
            </a:endParaRPr>
          </a:p>
          <a:p>
            <a:pPr indent="0" lvl="0" marL="0" marR="0" rtl="0" algn="l">
              <a:spcBef>
                <a:spcPts val="0"/>
              </a:spcBef>
              <a:spcAft>
                <a:spcPts val="0"/>
              </a:spcAft>
              <a:buNone/>
            </a:pPr>
            <a:r>
              <a:t/>
            </a:r>
            <a:endParaRPr i="1" sz="1200">
              <a:solidFill>
                <a:schemeClr val="lt1"/>
              </a:solidFill>
              <a:latin typeface="Calibri"/>
              <a:ea typeface="Calibri"/>
              <a:cs typeface="Calibri"/>
              <a:sym typeface="Calibri"/>
            </a:endParaRPr>
          </a:p>
          <a:p>
            <a:pPr indent="0" lvl="0" marL="0" marR="0" rtl="0" algn="l">
              <a:spcBef>
                <a:spcPts val="0"/>
              </a:spcBef>
              <a:spcAft>
                <a:spcPts val="0"/>
              </a:spcAft>
              <a:buNone/>
            </a:pPr>
            <a:r>
              <a:rPr b="1" lang="en" sz="1200">
                <a:solidFill>
                  <a:schemeClr val="lt1"/>
                </a:solidFill>
                <a:latin typeface="Calibri"/>
                <a:ea typeface="Calibri"/>
                <a:cs typeface="Calibri"/>
                <a:sym typeface="Calibri"/>
              </a:rPr>
              <a:t>AB 2142 (Haney): </a:t>
            </a:r>
            <a:r>
              <a:rPr lang="en" sz="1200">
                <a:solidFill>
                  <a:schemeClr val="lt1"/>
                </a:solidFill>
                <a:latin typeface="Calibri"/>
                <a:ea typeface="Calibri"/>
                <a:cs typeface="Calibri"/>
                <a:sym typeface="Calibri"/>
              </a:rPr>
              <a:t>Would require the creation of a 3-year pilot program for mental health therapy, including virtual therapy and tele-psychiatry, at multiple institutions</a:t>
            </a:r>
            <a:endParaRPr sz="1200">
              <a:solidFill>
                <a:schemeClr val="lt1"/>
              </a:solidFill>
              <a:latin typeface="Calibri"/>
              <a:ea typeface="Calibri"/>
              <a:cs typeface="Calibri"/>
              <a:sym typeface="Calibri"/>
            </a:endParaRPr>
          </a:p>
          <a:p>
            <a:pPr indent="-215900" lvl="0" marL="215900" marR="0" rtl="0" algn="l">
              <a:spcBef>
                <a:spcPts val="0"/>
              </a:spcBef>
              <a:spcAft>
                <a:spcPts val="0"/>
              </a:spcAft>
              <a:buClr>
                <a:schemeClr val="lt1"/>
              </a:buClr>
              <a:buSzPts val="1200"/>
              <a:buFont typeface="Calibri"/>
              <a:buChar char="•"/>
            </a:pPr>
            <a:r>
              <a:rPr i="1" lang="en" sz="1200">
                <a:solidFill>
                  <a:schemeClr val="lt1"/>
                </a:solidFill>
                <a:latin typeface="Calibri"/>
                <a:ea typeface="Calibri"/>
                <a:cs typeface="Calibri"/>
                <a:sym typeface="Calibri"/>
              </a:rPr>
              <a:t>Status: Held in Assembly Appropriations Committee</a:t>
            </a:r>
            <a:endParaRPr sz="1100">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01" name="Shape 2701"/>
        <p:cNvGrpSpPr/>
        <p:nvPr/>
      </p:nvGrpSpPr>
      <p:grpSpPr>
        <a:xfrm>
          <a:off x="0" y="0"/>
          <a:ext cx="0" cy="0"/>
          <a:chOff x="0" y="0"/>
          <a:chExt cx="0" cy="0"/>
        </a:xfrm>
      </p:grpSpPr>
      <p:grpSp>
        <p:nvGrpSpPr>
          <p:cNvPr id="2702" name="Google Shape;2702;p327"/>
          <p:cNvGrpSpPr/>
          <p:nvPr/>
        </p:nvGrpSpPr>
        <p:grpSpPr>
          <a:xfrm>
            <a:off x="0" y="0"/>
            <a:ext cx="9144381" cy="5143500"/>
            <a:chOff x="0" y="0"/>
            <a:chExt cx="12192508" cy="6858000"/>
          </a:xfrm>
        </p:grpSpPr>
        <p:pic>
          <p:nvPicPr>
            <p:cNvPr id="2703" name="Google Shape;2703;p327"/>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704" name="Google Shape;2704;p327"/>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705" name="Google Shape;2705;p327"/>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706" name="Google Shape;2706;p327"/>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707" name="Google Shape;2707;p327"/>
          <p:cNvSpPr txBox="1"/>
          <p:nvPr>
            <p:ph type="title"/>
          </p:nvPr>
        </p:nvSpPr>
        <p:spPr>
          <a:xfrm>
            <a:off x="12" y="197457"/>
            <a:ext cx="8811600" cy="501600"/>
          </a:xfrm>
          <a:prstGeom prst="rect">
            <a:avLst/>
          </a:prstGeom>
          <a:noFill/>
          <a:ln>
            <a:noFill/>
          </a:ln>
        </p:spPr>
        <p:txBody>
          <a:bodyPr anchorCtr="0" anchor="t" bIns="0" lIns="0" spcFirstLastPara="1" rIns="0" wrap="square" tIns="9050">
            <a:spAutoFit/>
          </a:bodyPr>
          <a:lstStyle/>
          <a:p>
            <a:pPr indent="0" lvl="0" marL="241300" rtl="0" algn="l">
              <a:lnSpc>
                <a:spcPct val="100000"/>
              </a:lnSpc>
              <a:spcBef>
                <a:spcPts val="0"/>
              </a:spcBef>
              <a:spcAft>
                <a:spcPts val="0"/>
              </a:spcAft>
              <a:buNone/>
            </a:pPr>
            <a:r>
              <a:rPr b="1" lang="en" sz="3200">
                <a:latin typeface="Calibri"/>
                <a:ea typeface="Calibri"/>
                <a:cs typeface="Calibri"/>
                <a:sym typeface="Calibri"/>
              </a:rPr>
              <a:t>2024 California Legislation</a:t>
            </a:r>
            <a:endParaRPr b="1" sz="3200">
              <a:latin typeface="Calibri"/>
              <a:ea typeface="Calibri"/>
              <a:cs typeface="Calibri"/>
              <a:sym typeface="Calibri"/>
            </a:endParaRPr>
          </a:p>
        </p:txBody>
      </p:sp>
      <p:sp>
        <p:nvSpPr>
          <p:cNvPr id="2708" name="Google Shape;2708;p327"/>
          <p:cNvSpPr txBox="1"/>
          <p:nvPr/>
        </p:nvSpPr>
        <p:spPr>
          <a:xfrm>
            <a:off x="1554056" y="2739071"/>
            <a:ext cx="2085900" cy="255300"/>
          </a:xfrm>
          <a:prstGeom prst="rect">
            <a:avLst/>
          </a:prstGeom>
          <a:noFill/>
          <a:ln>
            <a:noFill/>
          </a:ln>
        </p:spPr>
        <p:txBody>
          <a:bodyPr anchorCtr="0" anchor="t" bIns="0" lIns="0" spcFirstLastPara="1" rIns="0" wrap="square" tIns="9050">
            <a:spAutoFit/>
          </a:bodyPr>
          <a:lstStyle/>
          <a:p>
            <a:pPr indent="0" lvl="0" marL="12700" marR="0" rtl="0" algn="ctr">
              <a:lnSpc>
                <a:spcPct val="120000"/>
              </a:lnSpc>
              <a:spcBef>
                <a:spcPts val="0"/>
              </a:spcBef>
              <a:spcAft>
                <a:spcPts val="0"/>
              </a:spcAft>
              <a:buNone/>
            </a:pPr>
            <a:r>
              <a:t/>
            </a:r>
            <a:endParaRPr sz="1600">
              <a:latin typeface="Arial"/>
              <a:ea typeface="Arial"/>
              <a:cs typeface="Arial"/>
              <a:sym typeface="Arial"/>
            </a:endParaRPr>
          </a:p>
        </p:txBody>
      </p:sp>
      <p:sp>
        <p:nvSpPr>
          <p:cNvPr id="2709" name="Google Shape;2709;p327"/>
          <p:cNvSpPr txBox="1"/>
          <p:nvPr/>
        </p:nvSpPr>
        <p:spPr>
          <a:xfrm>
            <a:off x="216251" y="4795900"/>
            <a:ext cx="33114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a:t>
            </a:r>
            <a:endParaRPr sz="800">
              <a:solidFill>
                <a:srgbClr val="FFFFFF"/>
              </a:solidFill>
              <a:latin typeface="Arial"/>
              <a:ea typeface="Arial"/>
              <a:cs typeface="Arial"/>
              <a:sym typeface="Arial"/>
            </a:endParaRPr>
          </a:p>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202</a:t>
            </a:r>
            <a:r>
              <a:rPr lang="en" sz="800">
                <a:solidFill>
                  <a:srgbClr val="FFFFFF"/>
                </a:solidFill>
              </a:rPr>
              <a:t>4</a:t>
            </a:r>
            <a:endParaRPr sz="800">
              <a:latin typeface="Arial"/>
              <a:ea typeface="Arial"/>
              <a:cs typeface="Arial"/>
              <a:sym typeface="Arial"/>
            </a:endParaRPr>
          </a:p>
        </p:txBody>
      </p:sp>
      <p:sp>
        <p:nvSpPr>
          <p:cNvPr id="2710" name="Google Shape;2710;p327"/>
          <p:cNvSpPr txBox="1"/>
          <p:nvPr/>
        </p:nvSpPr>
        <p:spPr>
          <a:xfrm>
            <a:off x="1011425" y="865025"/>
            <a:ext cx="6796200" cy="439500"/>
          </a:xfrm>
          <a:prstGeom prst="rect">
            <a:avLst/>
          </a:prstGeom>
          <a:noFill/>
          <a:ln>
            <a:noFill/>
          </a:ln>
        </p:spPr>
        <p:txBody>
          <a:bodyPr anchorCtr="0" anchor="t" bIns="91425" lIns="91425" spcFirstLastPara="1" rIns="91425" wrap="square" tIns="91425">
            <a:noAutofit/>
          </a:bodyPr>
          <a:lstStyle/>
          <a:p>
            <a:pPr indent="0" lvl="0" marL="342900" rtl="0" algn="l">
              <a:spcBef>
                <a:spcPts val="0"/>
              </a:spcBef>
              <a:spcAft>
                <a:spcPts val="0"/>
              </a:spcAft>
              <a:buNone/>
            </a:pPr>
            <a:r>
              <a:t/>
            </a:r>
            <a:endParaRPr>
              <a:solidFill>
                <a:schemeClr val="dk1"/>
              </a:solidFill>
              <a:latin typeface="Calibri"/>
              <a:ea typeface="Calibri"/>
              <a:cs typeface="Calibri"/>
              <a:sym typeface="Calibri"/>
            </a:endParaRPr>
          </a:p>
        </p:txBody>
      </p:sp>
      <p:sp>
        <p:nvSpPr>
          <p:cNvPr id="2711" name="Google Shape;2711;p327"/>
          <p:cNvSpPr txBox="1"/>
          <p:nvPr/>
        </p:nvSpPr>
        <p:spPr>
          <a:xfrm>
            <a:off x="216250" y="4464475"/>
            <a:ext cx="5180400" cy="9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2712" name="Google Shape;2712;p327"/>
          <p:cNvSpPr/>
          <p:nvPr/>
        </p:nvSpPr>
        <p:spPr>
          <a:xfrm>
            <a:off x="157175" y="865025"/>
            <a:ext cx="1396800" cy="3365100"/>
          </a:xfrm>
          <a:prstGeom prst="roundRect">
            <a:avLst>
              <a:gd fmla="val 9929" name="adj"/>
            </a:avLst>
          </a:prstGeom>
          <a:solidFill>
            <a:srgbClr val="2179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800">
                <a:solidFill>
                  <a:schemeClr val="lt1"/>
                </a:solidFill>
                <a:latin typeface="Calibri"/>
                <a:ea typeface="Calibri"/>
                <a:cs typeface="Calibri"/>
                <a:sym typeface="Calibri"/>
              </a:rPr>
              <a:t>Additional Telehealth and AI Bills</a:t>
            </a:r>
            <a:endParaRPr sz="1100"/>
          </a:p>
        </p:txBody>
      </p:sp>
      <p:sp>
        <p:nvSpPr>
          <p:cNvPr id="2713" name="Google Shape;2713;p327"/>
          <p:cNvSpPr/>
          <p:nvPr/>
        </p:nvSpPr>
        <p:spPr>
          <a:xfrm>
            <a:off x="1702150" y="800050"/>
            <a:ext cx="6935400" cy="3430200"/>
          </a:xfrm>
          <a:prstGeom prst="roundRect">
            <a:avLst>
              <a:gd fmla="val 9929" name="adj"/>
            </a:avLst>
          </a:prstGeom>
          <a:solidFill>
            <a:srgbClr val="2179A5"/>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1200">
                <a:solidFill>
                  <a:schemeClr val="lt1"/>
                </a:solidFill>
                <a:latin typeface="Arial"/>
                <a:ea typeface="Arial"/>
                <a:cs typeface="Arial"/>
                <a:sym typeface="Arial"/>
              </a:rPr>
              <a:t>AB 2246 (Calderon): </a:t>
            </a:r>
            <a:r>
              <a:rPr lang="en" sz="1200">
                <a:solidFill>
                  <a:schemeClr val="lt1"/>
                </a:solidFill>
                <a:latin typeface="Arial"/>
                <a:ea typeface="Arial"/>
                <a:cs typeface="Arial"/>
                <a:sym typeface="Arial"/>
              </a:rPr>
              <a:t>Expand the definition of health care provider within telehealth statute to also include a qualified autism service paraprofessional</a:t>
            </a:r>
            <a:endParaRPr sz="1200">
              <a:solidFill>
                <a:schemeClr val="lt1"/>
              </a:solidFill>
              <a:latin typeface="Arial"/>
              <a:ea typeface="Arial"/>
              <a:cs typeface="Arial"/>
              <a:sym typeface="Arial"/>
            </a:endParaRPr>
          </a:p>
          <a:p>
            <a:pPr indent="-215900" lvl="0" marL="215900" marR="0" rtl="0" algn="l">
              <a:spcBef>
                <a:spcPts val="0"/>
              </a:spcBef>
              <a:spcAft>
                <a:spcPts val="0"/>
              </a:spcAft>
              <a:buClr>
                <a:schemeClr val="lt1"/>
              </a:buClr>
              <a:buSzPts val="1200"/>
              <a:buFont typeface="Arial"/>
              <a:buChar char="•"/>
            </a:pPr>
            <a:r>
              <a:rPr i="1" lang="en" sz="1200">
                <a:solidFill>
                  <a:schemeClr val="lt1"/>
                </a:solidFill>
                <a:latin typeface="Arial"/>
                <a:ea typeface="Arial"/>
                <a:cs typeface="Arial"/>
                <a:sym typeface="Arial"/>
              </a:rPr>
              <a:t>Status: Held in Senate Appropriations Committee</a:t>
            </a:r>
            <a:endParaRPr sz="1100"/>
          </a:p>
          <a:p>
            <a:pPr indent="-139700" lvl="0" marL="215900" marR="0" rtl="0" algn="l">
              <a:spcBef>
                <a:spcPts val="0"/>
              </a:spcBef>
              <a:spcAft>
                <a:spcPts val="0"/>
              </a:spcAft>
              <a:buClr>
                <a:schemeClr val="dk1"/>
              </a:buClr>
              <a:buSzPts val="1200"/>
              <a:buFont typeface="Arial"/>
              <a:buNone/>
            </a:pPr>
            <a:r>
              <a:t/>
            </a:r>
            <a:endParaRPr i="1" sz="1200">
              <a:solidFill>
                <a:schemeClr val="lt1"/>
              </a:solidFill>
              <a:latin typeface="Arial"/>
              <a:ea typeface="Arial"/>
              <a:cs typeface="Arial"/>
              <a:sym typeface="Arial"/>
            </a:endParaRPr>
          </a:p>
          <a:p>
            <a:pPr indent="0" lvl="0" marL="0" marR="0" rtl="0" algn="l">
              <a:spcBef>
                <a:spcPts val="0"/>
              </a:spcBef>
              <a:spcAft>
                <a:spcPts val="0"/>
              </a:spcAft>
              <a:buNone/>
            </a:pPr>
            <a:r>
              <a:rPr b="1" lang="en" sz="1200">
                <a:solidFill>
                  <a:schemeClr val="lt1"/>
                </a:solidFill>
                <a:latin typeface="Arial"/>
                <a:ea typeface="Arial"/>
                <a:cs typeface="Arial"/>
                <a:sym typeface="Arial"/>
              </a:rPr>
              <a:t>AB 2275 (Gipson): </a:t>
            </a:r>
            <a:r>
              <a:rPr lang="en" sz="1200">
                <a:solidFill>
                  <a:schemeClr val="lt1"/>
                </a:solidFill>
                <a:latin typeface="Arial"/>
                <a:ea typeface="Arial"/>
                <a:cs typeface="Arial"/>
                <a:sym typeface="Arial"/>
              </a:rPr>
              <a:t>Authorize EMS Authority to create telehealth/data collection guidelines for EMS systems</a:t>
            </a:r>
            <a:endParaRPr sz="1200">
              <a:solidFill>
                <a:schemeClr val="lt1"/>
              </a:solidFill>
              <a:latin typeface="Arial"/>
              <a:ea typeface="Arial"/>
              <a:cs typeface="Arial"/>
              <a:sym typeface="Arial"/>
            </a:endParaRPr>
          </a:p>
          <a:p>
            <a:pPr indent="-215900" lvl="0" marL="215900" marR="0" rtl="0" algn="l">
              <a:spcBef>
                <a:spcPts val="0"/>
              </a:spcBef>
              <a:spcAft>
                <a:spcPts val="0"/>
              </a:spcAft>
              <a:buClr>
                <a:schemeClr val="lt1"/>
              </a:buClr>
              <a:buSzPts val="1200"/>
              <a:buFont typeface="Arial"/>
              <a:buChar char="•"/>
            </a:pPr>
            <a:r>
              <a:rPr i="1" lang="en" sz="1200">
                <a:solidFill>
                  <a:schemeClr val="lt1"/>
                </a:solidFill>
                <a:latin typeface="Arial"/>
                <a:ea typeface="Arial"/>
                <a:cs typeface="Arial"/>
                <a:sym typeface="Arial"/>
              </a:rPr>
              <a:t>Status: Held in Assembly Appropriations Committee</a:t>
            </a:r>
            <a:endParaRPr sz="1100"/>
          </a:p>
          <a:p>
            <a:pPr indent="-139700" lvl="0" marL="215900" marR="0" rtl="0" algn="l">
              <a:spcBef>
                <a:spcPts val="0"/>
              </a:spcBef>
              <a:spcAft>
                <a:spcPts val="0"/>
              </a:spcAft>
              <a:buClr>
                <a:schemeClr val="dk1"/>
              </a:buClr>
              <a:buSzPts val="1200"/>
              <a:buFont typeface="Arial"/>
              <a:buNone/>
            </a:pPr>
            <a:r>
              <a:t/>
            </a:r>
            <a:endParaRPr i="1" sz="1200">
              <a:solidFill>
                <a:schemeClr val="lt1"/>
              </a:solidFill>
              <a:latin typeface="Arial"/>
              <a:ea typeface="Arial"/>
              <a:cs typeface="Arial"/>
              <a:sym typeface="Arial"/>
            </a:endParaRPr>
          </a:p>
          <a:p>
            <a:pPr indent="0" lvl="0" marL="0" marR="0" rtl="0" algn="l">
              <a:spcBef>
                <a:spcPts val="0"/>
              </a:spcBef>
              <a:spcAft>
                <a:spcPts val="0"/>
              </a:spcAft>
              <a:buNone/>
            </a:pPr>
            <a:r>
              <a:rPr b="1" lang="en" sz="1200">
                <a:solidFill>
                  <a:schemeClr val="lt1"/>
                </a:solidFill>
                <a:latin typeface="Arial"/>
                <a:ea typeface="Arial"/>
                <a:cs typeface="Arial"/>
                <a:sym typeface="Arial"/>
              </a:rPr>
              <a:t>AB 2058 (Weber): </a:t>
            </a:r>
            <a:r>
              <a:rPr lang="en" sz="1200">
                <a:solidFill>
                  <a:schemeClr val="lt1"/>
                </a:solidFill>
                <a:latin typeface="Arial"/>
                <a:ea typeface="Arial"/>
                <a:cs typeface="Arial"/>
                <a:sym typeface="Arial"/>
              </a:rPr>
              <a:t>Beginning January 1, 2027, devices that collect physiological data and lack specific federal regulations must disclose known effectiveness limitations based on user characteristics, such as age, ethnicity, or disability</a:t>
            </a:r>
            <a:endParaRPr sz="1200">
              <a:solidFill>
                <a:schemeClr val="lt1"/>
              </a:solidFill>
              <a:latin typeface="Arial"/>
              <a:ea typeface="Arial"/>
              <a:cs typeface="Arial"/>
              <a:sym typeface="Arial"/>
            </a:endParaRPr>
          </a:p>
          <a:p>
            <a:pPr indent="-215900" lvl="0" marL="215900" marR="0" rtl="0" algn="l">
              <a:spcBef>
                <a:spcPts val="0"/>
              </a:spcBef>
              <a:spcAft>
                <a:spcPts val="0"/>
              </a:spcAft>
              <a:buClr>
                <a:schemeClr val="lt1"/>
              </a:buClr>
              <a:buSzPts val="1200"/>
              <a:buFont typeface="Arial"/>
              <a:buChar char="•"/>
            </a:pPr>
            <a:r>
              <a:rPr i="1" lang="en" sz="1200">
                <a:solidFill>
                  <a:schemeClr val="lt1"/>
                </a:solidFill>
                <a:latin typeface="Arial"/>
                <a:ea typeface="Arial"/>
                <a:cs typeface="Arial"/>
                <a:sym typeface="Arial"/>
              </a:rPr>
              <a:t>Status: </a:t>
            </a:r>
            <a:r>
              <a:rPr i="1" lang="en" sz="1200" u="sng">
                <a:solidFill>
                  <a:schemeClr val="lt1"/>
                </a:solidFill>
                <a:latin typeface="Arial"/>
                <a:ea typeface="Arial"/>
                <a:cs typeface="Arial"/>
                <a:sym typeface="Arial"/>
                <a:hlinkClick r:id="rId4">
                  <a:extLst>
                    <a:ext uri="{A12FA001-AC4F-418D-AE19-62706E023703}">
                      <ahyp:hlinkClr val="tx"/>
                    </a:ext>
                  </a:extLst>
                </a:hlinkClick>
              </a:rPr>
              <a:t>Vetoed by Governor </a:t>
            </a:r>
            <a:r>
              <a:rPr i="1" lang="en" sz="1200">
                <a:solidFill>
                  <a:schemeClr val="lt1"/>
                </a:solidFill>
                <a:latin typeface="Arial"/>
                <a:ea typeface="Arial"/>
                <a:cs typeface="Arial"/>
                <a:sym typeface="Arial"/>
              </a:rPr>
              <a:t>– Message stated confusion around which subset of devices captured under bill</a:t>
            </a:r>
            <a:endParaRPr i="1" sz="1200">
              <a:solidFill>
                <a:schemeClr val="lt1"/>
              </a:solidFill>
              <a:latin typeface="Arial"/>
              <a:ea typeface="Arial"/>
              <a:cs typeface="Arial"/>
              <a:sym typeface="Arial"/>
            </a:endParaRPr>
          </a:p>
          <a:p>
            <a:pPr indent="-139700" lvl="0" marL="215900" marR="0" rtl="0" algn="l">
              <a:spcBef>
                <a:spcPts val="0"/>
              </a:spcBef>
              <a:spcAft>
                <a:spcPts val="0"/>
              </a:spcAft>
              <a:buClr>
                <a:schemeClr val="dk1"/>
              </a:buClr>
              <a:buSzPts val="1200"/>
              <a:buFont typeface="Arial"/>
              <a:buNone/>
            </a:pPr>
            <a:r>
              <a:t/>
            </a:r>
            <a:endParaRPr i="1" sz="1200">
              <a:solidFill>
                <a:schemeClr val="lt1"/>
              </a:solidFill>
              <a:latin typeface="Arial"/>
              <a:ea typeface="Arial"/>
              <a:cs typeface="Arial"/>
              <a:sym typeface="Arial"/>
            </a:endParaRPr>
          </a:p>
          <a:p>
            <a:pPr indent="0" lvl="0" marL="0" marR="0" rtl="0" algn="l">
              <a:spcBef>
                <a:spcPts val="0"/>
              </a:spcBef>
              <a:spcAft>
                <a:spcPts val="0"/>
              </a:spcAft>
              <a:buNone/>
            </a:pPr>
            <a:r>
              <a:rPr b="1" lang="en" sz="1200">
                <a:solidFill>
                  <a:schemeClr val="lt1"/>
                </a:solidFill>
                <a:latin typeface="Arial"/>
                <a:ea typeface="Arial"/>
                <a:cs typeface="Arial"/>
                <a:sym typeface="Arial"/>
              </a:rPr>
              <a:t>AB 2200 (Kalra): </a:t>
            </a:r>
            <a:r>
              <a:rPr lang="en" sz="1200">
                <a:solidFill>
                  <a:schemeClr val="lt1"/>
                </a:solidFill>
                <a:latin typeface="Arial"/>
                <a:ea typeface="Arial"/>
                <a:cs typeface="Arial"/>
                <a:sym typeface="Arial"/>
              </a:rPr>
              <a:t>Established a single-payer healthcare system and mandated provider data collection on health technology and AI spending</a:t>
            </a:r>
            <a:endParaRPr sz="1200">
              <a:solidFill>
                <a:schemeClr val="lt1"/>
              </a:solidFill>
              <a:latin typeface="Arial"/>
              <a:ea typeface="Arial"/>
              <a:cs typeface="Arial"/>
              <a:sym typeface="Arial"/>
            </a:endParaRPr>
          </a:p>
          <a:p>
            <a:pPr indent="-215900" lvl="0" marL="215900" marR="0" rtl="0" algn="l">
              <a:spcBef>
                <a:spcPts val="0"/>
              </a:spcBef>
              <a:spcAft>
                <a:spcPts val="0"/>
              </a:spcAft>
              <a:buClr>
                <a:schemeClr val="lt1"/>
              </a:buClr>
              <a:buSzPts val="1200"/>
              <a:buFont typeface="Arial"/>
              <a:buChar char="•"/>
            </a:pPr>
            <a:r>
              <a:rPr i="1" lang="en" sz="1200">
                <a:solidFill>
                  <a:schemeClr val="lt1"/>
                </a:solidFill>
                <a:latin typeface="Arial"/>
                <a:ea typeface="Arial"/>
                <a:cs typeface="Arial"/>
                <a:sym typeface="Arial"/>
              </a:rPr>
              <a:t>Status: Held in Assembly Appropriations Committee</a:t>
            </a:r>
            <a:endParaRPr sz="1100"/>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17" name="Shape 2717"/>
        <p:cNvGrpSpPr/>
        <p:nvPr/>
      </p:nvGrpSpPr>
      <p:grpSpPr>
        <a:xfrm>
          <a:off x="0" y="0"/>
          <a:ext cx="0" cy="0"/>
          <a:chOff x="0" y="0"/>
          <a:chExt cx="0" cy="0"/>
        </a:xfrm>
      </p:grpSpPr>
      <p:grpSp>
        <p:nvGrpSpPr>
          <p:cNvPr id="2718" name="Google Shape;2718;p328"/>
          <p:cNvGrpSpPr/>
          <p:nvPr/>
        </p:nvGrpSpPr>
        <p:grpSpPr>
          <a:xfrm>
            <a:off x="0" y="0"/>
            <a:ext cx="9144381" cy="5143500"/>
            <a:chOff x="0" y="0"/>
            <a:chExt cx="12192508" cy="6858000"/>
          </a:xfrm>
        </p:grpSpPr>
        <p:pic>
          <p:nvPicPr>
            <p:cNvPr id="2719" name="Google Shape;2719;p328"/>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720" name="Google Shape;2720;p328"/>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721" name="Google Shape;2721;p328"/>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722" name="Google Shape;2722;p328"/>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723" name="Google Shape;2723;p328"/>
          <p:cNvSpPr txBox="1"/>
          <p:nvPr>
            <p:ph type="title"/>
          </p:nvPr>
        </p:nvSpPr>
        <p:spPr>
          <a:xfrm>
            <a:off x="12" y="197457"/>
            <a:ext cx="8811600" cy="501600"/>
          </a:xfrm>
          <a:prstGeom prst="rect">
            <a:avLst/>
          </a:prstGeom>
          <a:noFill/>
          <a:ln>
            <a:noFill/>
          </a:ln>
        </p:spPr>
        <p:txBody>
          <a:bodyPr anchorCtr="0" anchor="t" bIns="0" lIns="0" spcFirstLastPara="1" rIns="0" wrap="square" tIns="9050">
            <a:spAutoFit/>
          </a:bodyPr>
          <a:lstStyle/>
          <a:p>
            <a:pPr indent="0" lvl="0" marL="241300" rtl="0" algn="l">
              <a:lnSpc>
                <a:spcPct val="100000"/>
              </a:lnSpc>
              <a:spcBef>
                <a:spcPts val="0"/>
              </a:spcBef>
              <a:spcAft>
                <a:spcPts val="0"/>
              </a:spcAft>
              <a:buNone/>
            </a:pPr>
            <a:r>
              <a:rPr b="1" lang="en" sz="3200">
                <a:latin typeface="Calibri"/>
                <a:ea typeface="Calibri"/>
                <a:cs typeface="Calibri"/>
                <a:sym typeface="Calibri"/>
              </a:rPr>
              <a:t>CHCF Telehealth Roadmap</a:t>
            </a:r>
            <a:endParaRPr b="1" sz="3200">
              <a:latin typeface="Calibri"/>
              <a:ea typeface="Calibri"/>
              <a:cs typeface="Calibri"/>
              <a:sym typeface="Calibri"/>
            </a:endParaRPr>
          </a:p>
        </p:txBody>
      </p:sp>
      <p:sp>
        <p:nvSpPr>
          <p:cNvPr id="2724" name="Google Shape;2724;p328"/>
          <p:cNvSpPr txBox="1"/>
          <p:nvPr/>
        </p:nvSpPr>
        <p:spPr>
          <a:xfrm>
            <a:off x="1554056" y="2739071"/>
            <a:ext cx="2085900" cy="255300"/>
          </a:xfrm>
          <a:prstGeom prst="rect">
            <a:avLst/>
          </a:prstGeom>
          <a:noFill/>
          <a:ln>
            <a:noFill/>
          </a:ln>
        </p:spPr>
        <p:txBody>
          <a:bodyPr anchorCtr="0" anchor="t" bIns="0" lIns="0" spcFirstLastPara="1" rIns="0" wrap="square" tIns="9050">
            <a:spAutoFit/>
          </a:bodyPr>
          <a:lstStyle/>
          <a:p>
            <a:pPr indent="0" lvl="0" marL="12700" marR="0" rtl="0" algn="ctr">
              <a:lnSpc>
                <a:spcPct val="120000"/>
              </a:lnSpc>
              <a:spcBef>
                <a:spcPts val="0"/>
              </a:spcBef>
              <a:spcAft>
                <a:spcPts val="0"/>
              </a:spcAft>
              <a:buNone/>
            </a:pPr>
            <a:r>
              <a:t/>
            </a:r>
            <a:endParaRPr sz="1600">
              <a:latin typeface="Arial"/>
              <a:ea typeface="Arial"/>
              <a:cs typeface="Arial"/>
              <a:sym typeface="Arial"/>
            </a:endParaRPr>
          </a:p>
        </p:txBody>
      </p:sp>
      <p:sp>
        <p:nvSpPr>
          <p:cNvPr id="2725" name="Google Shape;2725;p328"/>
          <p:cNvSpPr txBox="1"/>
          <p:nvPr/>
        </p:nvSpPr>
        <p:spPr>
          <a:xfrm>
            <a:off x="216240" y="4795893"/>
            <a:ext cx="30390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202</a:t>
            </a:r>
            <a:r>
              <a:rPr lang="en" sz="800">
                <a:solidFill>
                  <a:srgbClr val="FFFFFF"/>
                </a:solidFill>
              </a:rPr>
              <a:t>4</a:t>
            </a:r>
            <a:endParaRPr sz="800">
              <a:latin typeface="Arial"/>
              <a:ea typeface="Arial"/>
              <a:cs typeface="Arial"/>
              <a:sym typeface="Arial"/>
            </a:endParaRPr>
          </a:p>
        </p:txBody>
      </p:sp>
      <p:sp>
        <p:nvSpPr>
          <p:cNvPr id="2726" name="Google Shape;2726;p328"/>
          <p:cNvSpPr txBox="1"/>
          <p:nvPr/>
        </p:nvSpPr>
        <p:spPr>
          <a:xfrm>
            <a:off x="1418400" y="2739075"/>
            <a:ext cx="30000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dk1"/>
                </a:solidFill>
                <a:latin typeface="Calibri"/>
                <a:ea typeface="Calibri"/>
                <a:cs typeface="Calibri"/>
                <a:sym typeface="Calibri"/>
              </a:rPr>
              <a:t>Diana Camacho, MPH, </a:t>
            </a:r>
            <a:endParaRPr b="1" sz="1500">
              <a:solidFill>
                <a:schemeClr val="dk1"/>
              </a:solidFill>
              <a:latin typeface="Calibri"/>
              <a:ea typeface="Calibri"/>
              <a:cs typeface="Calibri"/>
              <a:sym typeface="Calibri"/>
            </a:endParaRPr>
          </a:p>
          <a:p>
            <a:pPr indent="0" lvl="0" marL="0" rtl="0" algn="ctr">
              <a:spcBef>
                <a:spcPts val="0"/>
              </a:spcBef>
              <a:spcAft>
                <a:spcPts val="0"/>
              </a:spcAft>
              <a:buNone/>
            </a:pPr>
            <a:r>
              <a:rPr lang="en">
                <a:solidFill>
                  <a:schemeClr val="dk1"/>
                </a:solidFill>
                <a:latin typeface="Calibri"/>
                <a:ea typeface="Calibri"/>
                <a:cs typeface="Calibri"/>
                <a:sym typeface="Calibri"/>
              </a:rPr>
              <a:t>Senior Program Officer, California Health Care Foundation</a:t>
            </a:r>
            <a:endParaRPr/>
          </a:p>
        </p:txBody>
      </p:sp>
      <p:sp>
        <p:nvSpPr>
          <p:cNvPr id="2727" name="Google Shape;2727;p328"/>
          <p:cNvSpPr txBox="1"/>
          <p:nvPr/>
        </p:nvSpPr>
        <p:spPr>
          <a:xfrm>
            <a:off x="4822800" y="2739075"/>
            <a:ext cx="30000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dk1"/>
                </a:solidFill>
                <a:latin typeface="Calibri"/>
                <a:ea typeface="Calibri"/>
                <a:cs typeface="Calibri"/>
                <a:sym typeface="Calibri"/>
              </a:rPr>
              <a:t>Natasha Arora, MS, </a:t>
            </a:r>
            <a:r>
              <a:rPr lang="en">
                <a:solidFill>
                  <a:schemeClr val="dk1"/>
                </a:solidFill>
                <a:latin typeface="Calibri"/>
                <a:ea typeface="Calibri"/>
                <a:cs typeface="Calibri"/>
                <a:sym typeface="Calibri"/>
              </a:rPr>
              <a:t>Learning Advisor, Kaiser Permanente Center for Community Health and Evaluation</a:t>
            </a:r>
            <a:endParaRPr/>
          </a:p>
        </p:txBody>
      </p:sp>
      <p:pic>
        <p:nvPicPr>
          <p:cNvPr id="2728" name="Google Shape;2728;p328"/>
          <p:cNvPicPr preferRelativeResize="0"/>
          <p:nvPr/>
        </p:nvPicPr>
        <p:blipFill>
          <a:blip r:embed="rId4">
            <a:alphaModFix/>
          </a:blip>
          <a:stretch>
            <a:fillRect/>
          </a:stretch>
        </p:blipFill>
        <p:spPr>
          <a:xfrm>
            <a:off x="5278800" y="834075"/>
            <a:ext cx="1905000" cy="1905000"/>
          </a:xfrm>
          <a:prstGeom prst="rect">
            <a:avLst/>
          </a:prstGeom>
          <a:noFill/>
          <a:ln>
            <a:noFill/>
          </a:ln>
        </p:spPr>
      </p:pic>
      <p:pic>
        <p:nvPicPr>
          <p:cNvPr id="2729" name="Google Shape;2729;p328"/>
          <p:cNvPicPr preferRelativeResize="0"/>
          <p:nvPr/>
        </p:nvPicPr>
        <p:blipFill>
          <a:blip r:embed="rId5">
            <a:alphaModFix/>
          </a:blip>
          <a:stretch>
            <a:fillRect/>
          </a:stretch>
        </p:blipFill>
        <p:spPr>
          <a:xfrm>
            <a:off x="1952000" y="762325"/>
            <a:ext cx="1932810" cy="19297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sp>
        <p:nvSpPr>
          <p:cNvPr id="1376" name="Google Shape;1376;p230"/>
          <p:cNvSpPr txBox="1"/>
          <p:nvPr>
            <p:ph type="title"/>
          </p:nvPr>
        </p:nvSpPr>
        <p:spPr>
          <a:xfrm>
            <a:off x="228601" y="114509"/>
            <a:ext cx="8686800" cy="794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9B9CA"/>
              </a:buClr>
              <a:buSzPts val="2400"/>
              <a:buFont typeface="Arial"/>
              <a:buNone/>
            </a:pPr>
            <a:r>
              <a:rPr b="1" lang="en">
                <a:solidFill>
                  <a:srgbClr val="19B9CA"/>
                </a:solidFill>
                <a:latin typeface="Arial"/>
                <a:ea typeface="Arial"/>
                <a:cs typeface="Arial"/>
                <a:sym typeface="Arial"/>
              </a:rPr>
              <a:t>WHAT’S COVERED IN CALIFORNIA? </a:t>
            </a:r>
            <a:endParaRPr/>
          </a:p>
        </p:txBody>
      </p:sp>
      <p:sp>
        <p:nvSpPr>
          <p:cNvPr id="1377" name="Google Shape;1377;p230"/>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554D56"/>
              </a:buClr>
              <a:buSzPts val="700"/>
              <a:buFont typeface="Arial"/>
              <a:buNone/>
            </a:pPr>
            <a:fld id="{00000000-1234-1234-1234-123412341234}" type="slidenum">
              <a:rPr b="1" i="0" lang="en" sz="700" u="none" cap="none" strike="noStrike">
                <a:solidFill>
                  <a:srgbClr val="554D56"/>
                </a:solidFill>
                <a:latin typeface="Arial"/>
                <a:ea typeface="Arial"/>
                <a:cs typeface="Arial"/>
                <a:sym typeface="Arial"/>
              </a:rPr>
              <a:t>‹#›</a:t>
            </a:fld>
            <a:endParaRPr b="1" i="0" sz="700" u="none" cap="none" strike="noStrike">
              <a:solidFill>
                <a:srgbClr val="554D56"/>
              </a:solidFill>
              <a:latin typeface="Arial"/>
              <a:ea typeface="Arial"/>
              <a:cs typeface="Arial"/>
              <a:sym typeface="Arial"/>
            </a:endParaRPr>
          </a:p>
        </p:txBody>
      </p:sp>
      <p:sp>
        <p:nvSpPr>
          <p:cNvPr id="1378" name="Google Shape;1378;p230"/>
          <p:cNvSpPr txBox="1"/>
          <p:nvPr/>
        </p:nvSpPr>
        <p:spPr>
          <a:xfrm>
            <a:off x="469268" y="4864468"/>
            <a:ext cx="8254200" cy="207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900"/>
              <a:buFont typeface="Arial"/>
              <a:buNone/>
            </a:pPr>
            <a:r>
              <a:rPr b="0" i="0" lang="en" sz="900" u="sng" cap="none" strike="noStrike">
                <a:solidFill>
                  <a:srgbClr val="000000"/>
                </a:solidFill>
                <a:latin typeface="Arial"/>
                <a:ea typeface="Arial"/>
                <a:cs typeface="Arial"/>
                <a:sym typeface="Arial"/>
                <a:hlinkClick r:id="rId3">
                  <a:extLst>
                    <a:ext uri="{A12FA001-AC4F-418D-AE19-62706E023703}">
                      <ahyp:hlinkClr val="tx"/>
                    </a:ext>
                  </a:extLst>
                </a:hlinkClick>
              </a:rPr>
              <a:t>National Telehealth Policy Resource Center </a:t>
            </a:r>
            <a:r>
              <a:rPr b="0" i="0" lang="en" sz="900" u="none" cap="none" strike="noStrike">
                <a:solidFill>
                  <a:srgbClr val="000000"/>
                </a:solidFill>
                <a:latin typeface="Arial"/>
                <a:ea typeface="Arial"/>
                <a:cs typeface="Arial"/>
                <a:sym typeface="Arial"/>
              </a:rPr>
              <a:t>&amp; </a:t>
            </a:r>
            <a:r>
              <a:rPr b="0" i="0" lang="en" sz="900" u="sng" cap="none" strike="noStrike">
                <a:solidFill>
                  <a:srgbClr val="000000"/>
                </a:solidFill>
                <a:latin typeface="Arial"/>
                <a:ea typeface="Arial"/>
                <a:cs typeface="Arial"/>
                <a:sym typeface="Arial"/>
                <a:hlinkClick r:id="rId4">
                  <a:extLst>
                    <a:ext uri="{A12FA001-AC4F-418D-AE19-62706E023703}">
                      <ahyp:hlinkClr val="tx"/>
                    </a:ext>
                  </a:extLst>
                </a:hlinkClick>
              </a:rPr>
              <a:t>CMS CY 2025 Proposed Fee Schedule</a:t>
            </a:r>
            <a:endParaRPr b="0" i="0" sz="900" u="none" cap="none" strike="noStrike">
              <a:solidFill>
                <a:srgbClr val="000000"/>
              </a:solidFill>
              <a:latin typeface="Arial"/>
              <a:ea typeface="Arial"/>
              <a:cs typeface="Arial"/>
              <a:sym typeface="Arial"/>
            </a:endParaRPr>
          </a:p>
        </p:txBody>
      </p:sp>
      <p:graphicFrame>
        <p:nvGraphicFramePr>
          <p:cNvPr id="1379" name="Google Shape;1379;p230"/>
          <p:cNvGraphicFramePr/>
          <p:nvPr/>
        </p:nvGraphicFramePr>
        <p:xfrm>
          <a:off x="352040" y="1038017"/>
          <a:ext cx="3000000" cy="3000000"/>
        </p:xfrm>
        <a:graphic>
          <a:graphicData uri="http://schemas.openxmlformats.org/drawingml/2006/table">
            <a:tbl>
              <a:tblPr>
                <a:noFill/>
                <a:tableStyleId>{FF2D8E88-56CE-46AA-8DA8-3F63CF0DFC19}</a:tableStyleId>
              </a:tblPr>
              <a:tblGrid>
                <a:gridCol w="1428525"/>
                <a:gridCol w="827050"/>
                <a:gridCol w="865775"/>
                <a:gridCol w="1014650"/>
                <a:gridCol w="1235850"/>
                <a:gridCol w="1278150"/>
                <a:gridCol w="1495050"/>
              </a:tblGrid>
              <a:tr h="751925">
                <a:tc>
                  <a:txBody>
                    <a:bodyPr/>
                    <a:lstStyle/>
                    <a:p>
                      <a:pPr indent="0" lvl="0" marL="0" marR="0" rtl="0" algn="l">
                        <a:spcBef>
                          <a:spcPts val="0"/>
                        </a:spcBef>
                        <a:spcAft>
                          <a:spcPts val="0"/>
                        </a:spcAft>
                        <a:buNone/>
                      </a:pPr>
                      <a:r>
                        <a:rPr b="1" lang="en" sz="1400" u="none" cap="none" strike="noStrike">
                          <a:solidFill>
                            <a:schemeClr val="lt1"/>
                          </a:solidFill>
                          <a:latin typeface="Arial"/>
                          <a:ea typeface="Arial"/>
                          <a:cs typeface="Arial"/>
                          <a:sym typeface="Arial"/>
                        </a:rPr>
                        <a:t>Coverage Source</a:t>
                      </a:r>
                      <a:endParaRPr sz="1100"/>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BACC6"/>
                    </a:solidFill>
                  </a:tcPr>
                </a:tc>
                <a:tc>
                  <a:txBody>
                    <a:bodyPr/>
                    <a:lstStyle/>
                    <a:p>
                      <a:pPr indent="0" lvl="0" marL="0" marR="0" rtl="0" algn="l">
                        <a:spcBef>
                          <a:spcPts val="0"/>
                        </a:spcBef>
                        <a:spcAft>
                          <a:spcPts val="0"/>
                        </a:spcAft>
                        <a:buNone/>
                      </a:pPr>
                      <a:r>
                        <a:rPr b="1" lang="en" sz="1400">
                          <a:solidFill>
                            <a:schemeClr val="lt1"/>
                          </a:solidFill>
                          <a:latin typeface="Arial"/>
                          <a:ea typeface="Arial"/>
                          <a:cs typeface="Arial"/>
                          <a:sym typeface="Arial"/>
                        </a:rPr>
                        <a:t>Live Video?</a:t>
                      </a:r>
                      <a:endParaRPr sz="1100"/>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BACC6"/>
                    </a:solidFill>
                  </a:tcPr>
                </a:tc>
                <a:tc>
                  <a:txBody>
                    <a:bodyPr/>
                    <a:lstStyle/>
                    <a:p>
                      <a:pPr indent="0" lvl="0" marL="0" marR="0" rtl="0" algn="l">
                        <a:spcBef>
                          <a:spcPts val="0"/>
                        </a:spcBef>
                        <a:spcAft>
                          <a:spcPts val="0"/>
                        </a:spcAft>
                        <a:buNone/>
                      </a:pPr>
                      <a:r>
                        <a:rPr b="1" lang="en" sz="1400">
                          <a:solidFill>
                            <a:schemeClr val="lt1"/>
                          </a:solidFill>
                          <a:latin typeface="Arial"/>
                          <a:ea typeface="Arial"/>
                          <a:cs typeface="Arial"/>
                          <a:sym typeface="Arial"/>
                        </a:rPr>
                        <a:t>Audio Only?</a:t>
                      </a:r>
                      <a:endParaRPr sz="1100"/>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BACC6"/>
                    </a:solidFill>
                  </a:tcPr>
                </a:tc>
                <a:tc>
                  <a:txBody>
                    <a:bodyPr/>
                    <a:lstStyle/>
                    <a:p>
                      <a:pPr indent="0" lvl="0" marL="0" marR="0" rtl="0" algn="l">
                        <a:spcBef>
                          <a:spcPts val="0"/>
                        </a:spcBef>
                        <a:spcAft>
                          <a:spcPts val="0"/>
                        </a:spcAft>
                        <a:buNone/>
                      </a:pPr>
                      <a:r>
                        <a:rPr b="1" lang="en" sz="1400">
                          <a:solidFill>
                            <a:schemeClr val="lt1"/>
                          </a:solidFill>
                          <a:latin typeface="Arial"/>
                          <a:ea typeface="Arial"/>
                          <a:cs typeface="Arial"/>
                          <a:sym typeface="Arial"/>
                        </a:rPr>
                        <a:t>Store and Forward?</a:t>
                      </a:r>
                      <a:endParaRPr sz="1100"/>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BACC6"/>
                    </a:solidFill>
                  </a:tcPr>
                </a:tc>
                <a:tc>
                  <a:txBody>
                    <a:bodyPr/>
                    <a:lstStyle/>
                    <a:p>
                      <a:pPr indent="0" lvl="0" marL="0" marR="0" rtl="0" algn="l">
                        <a:lnSpc>
                          <a:spcPct val="100000"/>
                        </a:lnSpc>
                        <a:spcBef>
                          <a:spcPts val="0"/>
                        </a:spcBef>
                        <a:spcAft>
                          <a:spcPts val="0"/>
                        </a:spcAft>
                        <a:buClr>
                          <a:schemeClr val="lt1"/>
                        </a:buClr>
                        <a:buSzPts val="1400"/>
                        <a:buFont typeface="Arial"/>
                        <a:buNone/>
                      </a:pPr>
                      <a:r>
                        <a:rPr b="1" lang="en" sz="1400">
                          <a:solidFill>
                            <a:schemeClr val="lt1"/>
                          </a:solidFill>
                          <a:latin typeface="Arial"/>
                          <a:ea typeface="Arial"/>
                          <a:cs typeface="Arial"/>
                          <a:sym typeface="Arial"/>
                        </a:rPr>
                        <a:t>Behavioral health?</a:t>
                      </a:r>
                      <a:endParaRPr sz="1100"/>
                    </a:p>
                    <a:p>
                      <a:pPr indent="0" lvl="0" marL="0" marR="0" rtl="0" algn="l">
                        <a:spcBef>
                          <a:spcPts val="0"/>
                        </a:spcBef>
                        <a:spcAft>
                          <a:spcPts val="0"/>
                        </a:spcAft>
                        <a:buNone/>
                      </a:pPr>
                      <a:r>
                        <a:t/>
                      </a:r>
                      <a:endParaRPr b="1" sz="1400">
                        <a:solidFill>
                          <a:schemeClr val="lt1"/>
                        </a:solidFill>
                        <a:latin typeface="Arial"/>
                        <a:ea typeface="Arial"/>
                        <a:cs typeface="Arial"/>
                        <a:sym typeface="Arial"/>
                      </a:endParaRPr>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BACC6"/>
                    </a:solidFill>
                  </a:tcPr>
                </a:tc>
                <a:tc>
                  <a:txBody>
                    <a:bodyPr/>
                    <a:lstStyle/>
                    <a:p>
                      <a:pPr indent="0" lvl="0" marL="0" marR="0" rtl="0" algn="l">
                        <a:spcBef>
                          <a:spcPts val="0"/>
                        </a:spcBef>
                        <a:spcAft>
                          <a:spcPts val="0"/>
                        </a:spcAft>
                        <a:buNone/>
                      </a:pPr>
                      <a:r>
                        <a:rPr b="1" lang="en" sz="1400">
                          <a:solidFill>
                            <a:schemeClr val="lt1"/>
                          </a:solidFill>
                          <a:latin typeface="Arial"/>
                          <a:ea typeface="Arial"/>
                          <a:cs typeface="Arial"/>
                          <a:sym typeface="Arial"/>
                        </a:rPr>
                        <a:t>Parity with In-Person?</a:t>
                      </a:r>
                      <a:endParaRPr sz="1100"/>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BACC6"/>
                    </a:solidFill>
                  </a:tcPr>
                </a:tc>
                <a:tc>
                  <a:txBody>
                    <a:bodyPr/>
                    <a:lstStyle/>
                    <a:p>
                      <a:pPr indent="0" lvl="0" marL="0" marR="0" rtl="0" algn="l">
                        <a:spcBef>
                          <a:spcPts val="0"/>
                        </a:spcBef>
                        <a:spcAft>
                          <a:spcPts val="0"/>
                        </a:spcAft>
                        <a:buNone/>
                      </a:pPr>
                      <a:r>
                        <a:rPr b="1" lang="en" sz="1400">
                          <a:solidFill>
                            <a:schemeClr val="lt1"/>
                          </a:solidFill>
                          <a:latin typeface="Arial"/>
                          <a:ea typeface="Arial"/>
                          <a:cs typeface="Arial"/>
                          <a:sym typeface="Arial"/>
                        </a:rPr>
                        <a:t>Permitted without In-Person Visit? </a:t>
                      </a:r>
                      <a:endParaRPr sz="1100"/>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BACC6"/>
                    </a:solidFill>
                  </a:tcPr>
                </a:tc>
              </a:tr>
              <a:tr h="601850">
                <a:tc>
                  <a:txBody>
                    <a:bodyPr/>
                    <a:lstStyle/>
                    <a:p>
                      <a:pPr indent="0" lvl="0" marL="0" marR="0" rtl="0" algn="l">
                        <a:spcBef>
                          <a:spcPts val="0"/>
                        </a:spcBef>
                        <a:spcAft>
                          <a:spcPts val="0"/>
                        </a:spcAft>
                        <a:buNone/>
                      </a:pPr>
                      <a:r>
                        <a:rPr b="0" lang="en" sz="1800">
                          <a:latin typeface="Arial"/>
                          <a:ea typeface="Arial"/>
                          <a:cs typeface="Arial"/>
                          <a:sym typeface="Arial"/>
                        </a:rPr>
                        <a:t>Medi-cal</a:t>
                      </a:r>
                      <a:endParaRPr b="0" sz="1800">
                        <a:latin typeface="Arial"/>
                        <a:ea typeface="Arial"/>
                        <a:cs typeface="Arial"/>
                        <a:sym typeface="Arial"/>
                      </a:endParaRPr>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c>
                  <a:txBody>
                    <a:bodyPr/>
                    <a:lstStyle/>
                    <a:p>
                      <a:pPr indent="0" lvl="0" marL="0" marR="0" rtl="0" algn="l">
                        <a:spcBef>
                          <a:spcPts val="0"/>
                        </a:spcBef>
                        <a:spcAft>
                          <a:spcPts val="0"/>
                        </a:spcAft>
                        <a:buNone/>
                      </a:pPr>
                      <a:r>
                        <a:t/>
                      </a:r>
                      <a:endParaRPr b="0" sz="1400">
                        <a:latin typeface="Arial"/>
                        <a:ea typeface="Arial"/>
                        <a:cs typeface="Arial"/>
                        <a:sym typeface="Arial"/>
                      </a:endParaRPr>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c>
                  <a:txBody>
                    <a:bodyPr/>
                    <a:lstStyle/>
                    <a:p>
                      <a:pPr indent="0" lvl="0" marL="0" marR="0" rtl="0" algn="l">
                        <a:spcBef>
                          <a:spcPts val="0"/>
                        </a:spcBef>
                        <a:spcAft>
                          <a:spcPts val="0"/>
                        </a:spcAft>
                        <a:buNone/>
                      </a:pPr>
                      <a:r>
                        <a:t/>
                      </a:r>
                      <a:endParaRPr b="0" sz="1400">
                        <a:latin typeface="Arial"/>
                        <a:ea typeface="Arial"/>
                        <a:cs typeface="Arial"/>
                        <a:sym typeface="Arial"/>
                      </a:endParaRPr>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c>
                  <a:txBody>
                    <a:bodyPr/>
                    <a:lstStyle/>
                    <a:p>
                      <a:pPr indent="0" lvl="0" marL="0" marR="0" rtl="0" algn="l">
                        <a:spcBef>
                          <a:spcPts val="0"/>
                        </a:spcBef>
                        <a:spcAft>
                          <a:spcPts val="0"/>
                        </a:spcAft>
                        <a:buNone/>
                      </a:pPr>
                      <a:r>
                        <a:t/>
                      </a:r>
                      <a:endParaRPr b="0" sz="1400">
                        <a:latin typeface="Arial"/>
                        <a:ea typeface="Arial"/>
                        <a:cs typeface="Arial"/>
                        <a:sym typeface="Arial"/>
                      </a:endParaRPr>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c>
                  <a:txBody>
                    <a:bodyPr/>
                    <a:lstStyle/>
                    <a:p>
                      <a:pPr indent="0" lvl="0" marL="0" marR="0" rtl="0" algn="l">
                        <a:spcBef>
                          <a:spcPts val="0"/>
                        </a:spcBef>
                        <a:spcAft>
                          <a:spcPts val="0"/>
                        </a:spcAft>
                        <a:buNone/>
                      </a:pPr>
                      <a:r>
                        <a:t/>
                      </a:r>
                      <a:endParaRPr b="0" sz="1400">
                        <a:latin typeface="Arial"/>
                        <a:ea typeface="Arial"/>
                        <a:cs typeface="Arial"/>
                        <a:sym typeface="Arial"/>
                      </a:endParaRPr>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c>
                  <a:txBody>
                    <a:bodyPr/>
                    <a:lstStyle/>
                    <a:p>
                      <a:pPr indent="0" lvl="0" marL="0" marR="0" rtl="0" algn="l">
                        <a:spcBef>
                          <a:spcPts val="0"/>
                        </a:spcBef>
                        <a:spcAft>
                          <a:spcPts val="0"/>
                        </a:spcAft>
                        <a:buNone/>
                      </a:pPr>
                      <a:r>
                        <a:t/>
                      </a:r>
                      <a:endParaRPr b="0" sz="1400">
                        <a:latin typeface="Arial"/>
                        <a:ea typeface="Arial"/>
                        <a:cs typeface="Arial"/>
                        <a:sym typeface="Arial"/>
                      </a:endParaRPr>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c>
                  <a:txBody>
                    <a:bodyPr/>
                    <a:lstStyle/>
                    <a:p>
                      <a:pPr indent="0" lvl="0" marL="0" marR="0" rtl="0" algn="ctr">
                        <a:spcBef>
                          <a:spcPts val="0"/>
                        </a:spcBef>
                        <a:spcAft>
                          <a:spcPts val="0"/>
                        </a:spcAft>
                        <a:buNone/>
                      </a:pPr>
                      <a:r>
                        <a:t/>
                      </a:r>
                      <a:endParaRPr b="0" sz="1400">
                        <a:latin typeface="Arial"/>
                        <a:ea typeface="Arial"/>
                        <a:cs typeface="Arial"/>
                        <a:sym typeface="Arial"/>
                      </a:endParaRPr>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r>
              <a:tr h="601850">
                <a:tc>
                  <a:txBody>
                    <a:bodyPr/>
                    <a:lstStyle/>
                    <a:p>
                      <a:pPr indent="0" lvl="0" marL="0" marR="0" rtl="0" algn="l">
                        <a:spcBef>
                          <a:spcPts val="0"/>
                        </a:spcBef>
                        <a:spcAft>
                          <a:spcPts val="0"/>
                        </a:spcAft>
                        <a:buNone/>
                      </a:pPr>
                      <a:r>
                        <a:rPr b="0" lang="en" sz="1800">
                          <a:latin typeface="Arial"/>
                          <a:ea typeface="Arial"/>
                          <a:cs typeface="Arial"/>
                          <a:sym typeface="Arial"/>
                        </a:rPr>
                        <a:t>Commercial</a:t>
                      </a:r>
                      <a:endParaRPr sz="1100"/>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F1F5"/>
                    </a:solidFill>
                  </a:tcPr>
                </a:tc>
                <a:tc>
                  <a:txBody>
                    <a:bodyPr/>
                    <a:lstStyle/>
                    <a:p>
                      <a:pPr indent="0" lvl="0" marL="0" marR="0" rtl="0" algn="l">
                        <a:spcBef>
                          <a:spcPts val="0"/>
                        </a:spcBef>
                        <a:spcAft>
                          <a:spcPts val="0"/>
                        </a:spcAft>
                        <a:buNone/>
                      </a:pPr>
                      <a:r>
                        <a:t/>
                      </a:r>
                      <a:endParaRPr b="0" sz="1400">
                        <a:latin typeface="Arial"/>
                        <a:ea typeface="Arial"/>
                        <a:cs typeface="Arial"/>
                        <a:sym typeface="Arial"/>
                      </a:endParaRPr>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F1F5"/>
                    </a:solidFill>
                  </a:tcPr>
                </a:tc>
                <a:tc>
                  <a:txBody>
                    <a:bodyPr/>
                    <a:lstStyle/>
                    <a:p>
                      <a:pPr indent="0" lvl="0" marL="0" marR="0" rtl="0" algn="l">
                        <a:spcBef>
                          <a:spcPts val="0"/>
                        </a:spcBef>
                        <a:spcAft>
                          <a:spcPts val="0"/>
                        </a:spcAft>
                        <a:buNone/>
                      </a:pPr>
                      <a:r>
                        <a:t/>
                      </a:r>
                      <a:endParaRPr b="0" sz="1400">
                        <a:latin typeface="Arial"/>
                        <a:ea typeface="Arial"/>
                        <a:cs typeface="Arial"/>
                        <a:sym typeface="Arial"/>
                      </a:endParaRPr>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F1F5"/>
                    </a:solidFill>
                  </a:tcPr>
                </a:tc>
                <a:tc>
                  <a:txBody>
                    <a:bodyPr/>
                    <a:lstStyle/>
                    <a:p>
                      <a:pPr indent="0" lvl="0" marL="0" marR="0" rtl="0" algn="l">
                        <a:spcBef>
                          <a:spcPts val="0"/>
                        </a:spcBef>
                        <a:spcAft>
                          <a:spcPts val="0"/>
                        </a:spcAft>
                        <a:buNone/>
                      </a:pPr>
                      <a:r>
                        <a:t/>
                      </a:r>
                      <a:endParaRPr b="0" sz="1400">
                        <a:latin typeface="Arial"/>
                        <a:ea typeface="Arial"/>
                        <a:cs typeface="Arial"/>
                        <a:sym typeface="Arial"/>
                      </a:endParaRPr>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F1F5"/>
                    </a:solidFill>
                  </a:tcPr>
                </a:tc>
                <a:tc>
                  <a:txBody>
                    <a:bodyPr/>
                    <a:lstStyle/>
                    <a:p>
                      <a:pPr indent="0" lvl="0" marL="0" marR="0" rtl="0" algn="l">
                        <a:spcBef>
                          <a:spcPts val="0"/>
                        </a:spcBef>
                        <a:spcAft>
                          <a:spcPts val="0"/>
                        </a:spcAft>
                        <a:buNone/>
                      </a:pPr>
                      <a:r>
                        <a:t/>
                      </a:r>
                      <a:endParaRPr b="0" sz="1400">
                        <a:latin typeface="Arial"/>
                        <a:ea typeface="Arial"/>
                        <a:cs typeface="Arial"/>
                        <a:sym typeface="Arial"/>
                      </a:endParaRPr>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F1F5"/>
                    </a:solidFill>
                  </a:tcPr>
                </a:tc>
                <a:tc>
                  <a:txBody>
                    <a:bodyPr/>
                    <a:lstStyle/>
                    <a:p>
                      <a:pPr indent="0" lvl="0" marL="0" marR="0" rtl="0" algn="l">
                        <a:spcBef>
                          <a:spcPts val="0"/>
                        </a:spcBef>
                        <a:spcAft>
                          <a:spcPts val="0"/>
                        </a:spcAft>
                        <a:buNone/>
                      </a:pPr>
                      <a:r>
                        <a:t/>
                      </a:r>
                      <a:endParaRPr b="0" sz="1400">
                        <a:latin typeface="Arial"/>
                        <a:ea typeface="Arial"/>
                        <a:cs typeface="Arial"/>
                        <a:sym typeface="Arial"/>
                      </a:endParaRPr>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F1F5"/>
                    </a:solidFill>
                  </a:tcPr>
                </a:tc>
                <a:tc>
                  <a:txBody>
                    <a:bodyPr/>
                    <a:lstStyle/>
                    <a:p>
                      <a:pPr indent="0" lvl="0" marL="0" marR="0" rtl="0" algn="ctr">
                        <a:spcBef>
                          <a:spcPts val="0"/>
                        </a:spcBef>
                        <a:spcAft>
                          <a:spcPts val="0"/>
                        </a:spcAft>
                        <a:buNone/>
                      </a:pPr>
                      <a:r>
                        <a:t/>
                      </a:r>
                      <a:endParaRPr b="0" sz="1400">
                        <a:latin typeface="Arial"/>
                        <a:ea typeface="Arial"/>
                        <a:cs typeface="Arial"/>
                        <a:sym typeface="Arial"/>
                      </a:endParaRPr>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F1F5"/>
                    </a:solidFill>
                  </a:tcPr>
                </a:tc>
              </a:tr>
              <a:tr h="601850">
                <a:tc>
                  <a:txBody>
                    <a:bodyPr/>
                    <a:lstStyle/>
                    <a:p>
                      <a:pPr indent="0" lvl="0" marL="0" marR="0" rtl="0" algn="l">
                        <a:spcBef>
                          <a:spcPts val="0"/>
                        </a:spcBef>
                        <a:spcAft>
                          <a:spcPts val="0"/>
                        </a:spcAft>
                        <a:buNone/>
                      </a:pPr>
                      <a:r>
                        <a:rPr b="0" lang="en" sz="1800">
                          <a:latin typeface="Arial"/>
                          <a:ea typeface="Arial"/>
                          <a:cs typeface="Arial"/>
                          <a:sym typeface="Arial"/>
                        </a:rPr>
                        <a:t>Medicare</a:t>
                      </a:r>
                      <a:endParaRPr sz="1100"/>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c>
                  <a:txBody>
                    <a:bodyPr/>
                    <a:lstStyle/>
                    <a:p>
                      <a:pPr indent="0" lvl="0" marL="0" marR="0" rtl="0" algn="l">
                        <a:spcBef>
                          <a:spcPts val="0"/>
                        </a:spcBef>
                        <a:spcAft>
                          <a:spcPts val="0"/>
                        </a:spcAft>
                        <a:buNone/>
                      </a:pPr>
                      <a:r>
                        <a:t/>
                      </a:r>
                      <a:endParaRPr b="0" sz="1400">
                        <a:latin typeface="Arial"/>
                        <a:ea typeface="Arial"/>
                        <a:cs typeface="Arial"/>
                        <a:sym typeface="Arial"/>
                      </a:endParaRPr>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c>
                  <a:txBody>
                    <a:bodyPr/>
                    <a:lstStyle/>
                    <a:p>
                      <a:pPr indent="0" lvl="0" marL="0" marR="0" rtl="0" algn="l">
                        <a:spcBef>
                          <a:spcPts val="0"/>
                        </a:spcBef>
                        <a:spcAft>
                          <a:spcPts val="0"/>
                        </a:spcAft>
                        <a:buNone/>
                      </a:pPr>
                      <a:r>
                        <a:t/>
                      </a:r>
                      <a:endParaRPr b="0" sz="1400">
                        <a:latin typeface="Arial"/>
                        <a:ea typeface="Arial"/>
                        <a:cs typeface="Arial"/>
                        <a:sym typeface="Arial"/>
                      </a:endParaRPr>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c>
                  <a:txBody>
                    <a:bodyPr/>
                    <a:lstStyle/>
                    <a:p>
                      <a:pPr indent="0" lvl="0" marL="0" marR="0" rtl="0" algn="ctr">
                        <a:spcBef>
                          <a:spcPts val="0"/>
                        </a:spcBef>
                        <a:spcAft>
                          <a:spcPts val="0"/>
                        </a:spcAft>
                        <a:buNone/>
                      </a:pPr>
                      <a:r>
                        <a:rPr b="1" lang="en" sz="2600">
                          <a:latin typeface="Arial"/>
                          <a:ea typeface="Arial"/>
                          <a:cs typeface="Arial"/>
                          <a:sym typeface="Arial"/>
                        </a:rPr>
                        <a:t>X</a:t>
                      </a:r>
                      <a:endParaRPr sz="1100"/>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c>
                  <a:txBody>
                    <a:bodyPr/>
                    <a:lstStyle/>
                    <a:p>
                      <a:pPr indent="0" lvl="0" marL="0" marR="0" rtl="0" algn="l">
                        <a:spcBef>
                          <a:spcPts val="0"/>
                        </a:spcBef>
                        <a:spcAft>
                          <a:spcPts val="0"/>
                        </a:spcAft>
                        <a:buNone/>
                      </a:pPr>
                      <a:r>
                        <a:t/>
                      </a:r>
                      <a:endParaRPr b="0" sz="1400">
                        <a:latin typeface="Arial"/>
                        <a:ea typeface="Arial"/>
                        <a:cs typeface="Arial"/>
                        <a:sym typeface="Arial"/>
                      </a:endParaRPr>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c>
                  <a:txBody>
                    <a:bodyPr/>
                    <a:lstStyle/>
                    <a:p>
                      <a:pPr indent="0" lvl="0" marL="0" marR="0" rtl="0" algn="ctr">
                        <a:lnSpc>
                          <a:spcPct val="100000"/>
                        </a:lnSpc>
                        <a:spcBef>
                          <a:spcPts val="0"/>
                        </a:spcBef>
                        <a:spcAft>
                          <a:spcPts val="0"/>
                        </a:spcAft>
                        <a:buClr>
                          <a:schemeClr val="dk1"/>
                        </a:buClr>
                        <a:buSzPts val="2400"/>
                        <a:buFont typeface="Arial"/>
                        <a:buNone/>
                      </a:pPr>
                      <a:r>
                        <a:rPr b="1" lang="en" sz="2400">
                          <a:latin typeface="Arial"/>
                          <a:ea typeface="Arial"/>
                          <a:cs typeface="Arial"/>
                          <a:sym typeface="Arial"/>
                        </a:rPr>
                        <a:t> </a:t>
                      </a:r>
                      <a:r>
                        <a:rPr b="0" lang="en" sz="1400">
                          <a:latin typeface="Arial"/>
                          <a:ea typeface="Arial"/>
                          <a:cs typeface="Arial"/>
                          <a:sym typeface="Arial"/>
                        </a:rPr>
                        <a:t>             </a:t>
                      </a:r>
                      <a:endParaRPr b="1" sz="1400">
                        <a:latin typeface="Arial"/>
                        <a:ea typeface="Arial"/>
                        <a:cs typeface="Arial"/>
                        <a:sym typeface="Arial"/>
                      </a:endParaRPr>
                    </a:p>
                    <a:p>
                      <a:pPr indent="0" lvl="0" marL="0" marR="0" rtl="0" algn="l">
                        <a:spcBef>
                          <a:spcPts val="0"/>
                        </a:spcBef>
                        <a:spcAft>
                          <a:spcPts val="0"/>
                        </a:spcAft>
                        <a:buNone/>
                      </a:pPr>
                      <a:r>
                        <a:rPr b="0" lang="en" sz="1400">
                          <a:latin typeface="Arial"/>
                          <a:ea typeface="Arial"/>
                          <a:cs typeface="Arial"/>
                          <a:sym typeface="Arial"/>
                        </a:rPr>
                        <a:t>  </a:t>
                      </a:r>
                      <a:endParaRPr sz="1100"/>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c>
                  <a:txBody>
                    <a:bodyPr/>
                    <a:lstStyle/>
                    <a:p>
                      <a:pPr indent="0" lvl="0" marL="0" marR="0" rtl="0" algn="ctr">
                        <a:spcBef>
                          <a:spcPts val="0"/>
                        </a:spcBef>
                        <a:spcAft>
                          <a:spcPts val="0"/>
                        </a:spcAft>
                        <a:buNone/>
                      </a:pPr>
                      <a:r>
                        <a:t/>
                      </a:r>
                      <a:endParaRPr b="1" sz="2600">
                        <a:latin typeface="Arial"/>
                        <a:ea typeface="Arial"/>
                        <a:cs typeface="Arial"/>
                        <a:sym typeface="Arial"/>
                      </a:endParaRPr>
                    </a:p>
                  </a:txBody>
                  <a:tcPr marT="34300" marB="343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r>
            </a:tbl>
          </a:graphicData>
        </a:graphic>
      </p:graphicFrame>
      <p:pic>
        <p:nvPicPr>
          <p:cNvPr descr="Checkbox Checked with solid fill" id="1380" name="Google Shape;1380;p230"/>
          <p:cNvPicPr preferRelativeResize="0"/>
          <p:nvPr/>
        </p:nvPicPr>
        <p:blipFill rotWithShape="1">
          <a:blip r:embed="rId5">
            <a:alphaModFix/>
          </a:blip>
          <a:srcRect b="0" l="0" r="0" t="0"/>
          <a:stretch/>
        </p:blipFill>
        <p:spPr>
          <a:xfrm>
            <a:off x="1851887" y="1732114"/>
            <a:ext cx="645525" cy="645525"/>
          </a:xfrm>
          <a:prstGeom prst="rect">
            <a:avLst/>
          </a:prstGeom>
          <a:noFill/>
          <a:ln>
            <a:noFill/>
          </a:ln>
        </p:spPr>
      </p:pic>
      <p:pic>
        <p:nvPicPr>
          <p:cNvPr descr="Warning outline" id="1381" name="Google Shape;1381;p230"/>
          <p:cNvPicPr preferRelativeResize="0"/>
          <p:nvPr/>
        </p:nvPicPr>
        <p:blipFill rotWithShape="1">
          <a:blip r:embed="rId6">
            <a:alphaModFix/>
          </a:blip>
          <a:srcRect b="0" l="0" r="0" t="0"/>
          <a:stretch/>
        </p:blipFill>
        <p:spPr>
          <a:xfrm>
            <a:off x="2862782" y="3086132"/>
            <a:ext cx="422910" cy="422910"/>
          </a:xfrm>
          <a:prstGeom prst="rect">
            <a:avLst/>
          </a:prstGeom>
          <a:noFill/>
          <a:ln>
            <a:noFill/>
          </a:ln>
        </p:spPr>
      </p:pic>
      <p:pic>
        <p:nvPicPr>
          <p:cNvPr descr="Checkbox Checked with solid fill" id="1382" name="Google Shape;1382;p230"/>
          <p:cNvPicPr preferRelativeResize="0"/>
          <p:nvPr/>
        </p:nvPicPr>
        <p:blipFill rotWithShape="1">
          <a:blip r:embed="rId5">
            <a:alphaModFix/>
          </a:blip>
          <a:srcRect b="0" l="0" r="0" t="0"/>
          <a:stretch/>
        </p:blipFill>
        <p:spPr>
          <a:xfrm>
            <a:off x="1858738" y="2377639"/>
            <a:ext cx="645525" cy="645525"/>
          </a:xfrm>
          <a:prstGeom prst="rect">
            <a:avLst/>
          </a:prstGeom>
          <a:noFill/>
          <a:ln>
            <a:noFill/>
          </a:ln>
        </p:spPr>
      </p:pic>
      <p:pic>
        <p:nvPicPr>
          <p:cNvPr descr="Checkbox Checked with solid fill" id="1383" name="Google Shape;1383;p230"/>
          <p:cNvPicPr preferRelativeResize="0"/>
          <p:nvPr/>
        </p:nvPicPr>
        <p:blipFill rotWithShape="1">
          <a:blip r:embed="rId5">
            <a:alphaModFix/>
          </a:blip>
          <a:srcRect b="0" l="0" r="0" t="0"/>
          <a:stretch/>
        </p:blipFill>
        <p:spPr>
          <a:xfrm>
            <a:off x="1863874" y="2974823"/>
            <a:ext cx="645525" cy="645525"/>
          </a:xfrm>
          <a:prstGeom prst="rect">
            <a:avLst/>
          </a:prstGeom>
          <a:noFill/>
          <a:ln>
            <a:noFill/>
          </a:ln>
        </p:spPr>
      </p:pic>
      <p:pic>
        <p:nvPicPr>
          <p:cNvPr descr="Checkbox Checked with solid fill" id="1384" name="Google Shape;1384;p230"/>
          <p:cNvPicPr preferRelativeResize="0"/>
          <p:nvPr/>
        </p:nvPicPr>
        <p:blipFill rotWithShape="1">
          <a:blip r:embed="rId5">
            <a:alphaModFix/>
          </a:blip>
          <a:srcRect b="0" l="0" r="0" t="0"/>
          <a:stretch/>
        </p:blipFill>
        <p:spPr>
          <a:xfrm>
            <a:off x="2765182" y="1743317"/>
            <a:ext cx="645525" cy="645525"/>
          </a:xfrm>
          <a:prstGeom prst="rect">
            <a:avLst/>
          </a:prstGeom>
          <a:noFill/>
          <a:ln>
            <a:noFill/>
          </a:ln>
        </p:spPr>
      </p:pic>
      <p:pic>
        <p:nvPicPr>
          <p:cNvPr descr="Checkbox Checked with solid fill" id="1385" name="Google Shape;1385;p230"/>
          <p:cNvPicPr preferRelativeResize="0"/>
          <p:nvPr/>
        </p:nvPicPr>
        <p:blipFill rotWithShape="1">
          <a:blip r:embed="rId5">
            <a:alphaModFix/>
          </a:blip>
          <a:srcRect b="0" l="0" r="0" t="0"/>
          <a:stretch/>
        </p:blipFill>
        <p:spPr>
          <a:xfrm>
            <a:off x="2751474" y="2355536"/>
            <a:ext cx="645525" cy="645525"/>
          </a:xfrm>
          <a:prstGeom prst="rect">
            <a:avLst/>
          </a:prstGeom>
          <a:noFill/>
          <a:ln>
            <a:noFill/>
          </a:ln>
        </p:spPr>
      </p:pic>
      <p:pic>
        <p:nvPicPr>
          <p:cNvPr descr="Checkbox Checked with solid fill" id="1386" name="Google Shape;1386;p230"/>
          <p:cNvPicPr preferRelativeResize="0"/>
          <p:nvPr/>
        </p:nvPicPr>
        <p:blipFill rotWithShape="1">
          <a:blip r:embed="rId5">
            <a:alphaModFix/>
          </a:blip>
          <a:srcRect b="0" l="0" r="0" t="0"/>
          <a:stretch/>
        </p:blipFill>
        <p:spPr>
          <a:xfrm>
            <a:off x="3674498" y="1732114"/>
            <a:ext cx="645525" cy="645525"/>
          </a:xfrm>
          <a:prstGeom prst="rect">
            <a:avLst/>
          </a:prstGeom>
          <a:noFill/>
          <a:ln>
            <a:noFill/>
          </a:ln>
        </p:spPr>
      </p:pic>
      <p:pic>
        <p:nvPicPr>
          <p:cNvPr descr="Checkbox Checked with solid fill" id="1387" name="Google Shape;1387;p230"/>
          <p:cNvPicPr preferRelativeResize="0"/>
          <p:nvPr/>
        </p:nvPicPr>
        <p:blipFill rotWithShape="1">
          <a:blip r:embed="rId5">
            <a:alphaModFix/>
          </a:blip>
          <a:srcRect b="0" l="0" r="0" t="0"/>
          <a:stretch/>
        </p:blipFill>
        <p:spPr>
          <a:xfrm>
            <a:off x="3674498" y="2355536"/>
            <a:ext cx="645525" cy="645525"/>
          </a:xfrm>
          <a:prstGeom prst="rect">
            <a:avLst/>
          </a:prstGeom>
          <a:noFill/>
          <a:ln>
            <a:noFill/>
          </a:ln>
        </p:spPr>
      </p:pic>
      <p:pic>
        <p:nvPicPr>
          <p:cNvPr descr="Checkbox Checked with solid fill" id="1388" name="Google Shape;1388;p230"/>
          <p:cNvPicPr preferRelativeResize="0"/>
          <p:nvPr/>
        </p:nvPicPr>
        <p:blipFill rotWithShape="1">
          <a:blip r:embed="rId5">
            <a:alphaModFix/>
          </a:blip>
          <a:srcRect b="0" l="0" r="0" t="0"/>
          <a:stretch/>
        </p:blipFill>
        <p:spPr>
          <a:xfrm>
            <a:off x="4787870" y="1732114"/>
            <a:ext cx="645525" cy="645525"/>
          </a:xfrm>
          <a:prstGeom prst="rect">
            <a:avLst/>
          </a:prstGeom>
          <a:noFill/>
          <a:ln>
            <a:noFill/>
          </a:ln>
        </p:spPr>
      </p:pic>
      <p:pic>
        <p:nvPicPr>
          <p:cNvPr descr="Checkbox Checked with solid fill" id="1389" name="Google Shape;1389;p230"/>
          <p:cNvPicPr preferRelativeResize="0"/>
          <p:nvPr/>
        </p:nvPicPr>
        <p:blipFill rotWithShape="1">
          <a:blip r:embed="rId5">
            <a:alphaModFix/>
          </a:blip>
          <a:srcRect b="0" l="0" r="0" t="0"/>
          <a:stretch/>
        </p:blipFill>
        <p:spPr>
          <a:xfrm>
            <a:off x="4802867" y="2360520"/>
            <a:ext cx="645525" cy="645525"/>
          </a:xfrm>
          <a:prstGeom prst="rect">
            <a:avLst/>
          </a:prstGeom>
          <a:noFill/>
          <a:ln>
            <a:noFill/>
          </a:ln>
        </p:spPr>
      </p:pic>
      <p:pic>
        <p:nvPicPr>
          <p:cNvPr descr="Checkbox Checked with solid fill" id="1390" name="Google Shape;1390;p230"/>
          <p:cNvPicPr preferRelativeResize="0"/>
          <p:nvPr/>
        </p:nvPicPr>
        <p:blipFill rotWithShape="1">
          <a:blip r:embed="rId5">
            <a:alphaModFix/>
          </a:blip>
          <a:srcRect b="0" l="0" r="0" t="0"/>
          <a:stretch/>
        </p:blipFill>
        <p:spPr>
          <a:xfrm>
            <a:off x="6023572" y="2342198"/>
            <a:ext cx="645525" cy="645525"/>
          </a:xfrm>
          <a:prstGeom prst="rect">
            <a:avLst/>
          </a:prstGeom>
          <a:noFill/>
          <a:ln>
            <a:noFill/>
          </a:ln>
        </p:spPr>
      </p:pic>
      <p:pic>
        <p:nvPicPr>
          <p:cNvPr descr="Checkbox Checked with solid fill" id="1391" name="Google Shape;1391;p230"/>
          <p:cNvPicPr preferRelativeResize="0"/>
          <p:nvPr/>
        </p:nvPicPr>
        <p:blipFill rotWithShape="1">
          <a:blip r:embed="rId5">
            <a:alphaModFix/>
          </a:blip>
          <a:srcRect b="0" l="0" r="0" t="0"/>
          <a:stretch/>
        </p:blipFill>
        <p:spPr>
          <a:xfrm>
            <a:off x="6008996" y="1732114"/>
            <a:ext cx="645525" cy="645525"/>
          </a:xfrm>
          <a:prstGeom prst="rect">
            <a:avLst/>
          </a:prstGeom>
          <a:noFill/>
          <a:ln>
            <a:noFill/>
          </a:ln>
        </p:spPr>
      </p:pic>
      <p:pic>
        <p:nvPicPr>
          <p:cNvPr descr="Checkbox Checked with solid fill" id="1392" name="Google Shape;1392;p230"/>
          <p:cNvPicPr preferRelativeResize="0"/>
          <p:nvPr/>
        </p:nvPicPr>
        <p:blipFill rotWithShape="1">
          <a:blip r:embed="rId5">
            <a:alphaModFix/>
          </a:blip>
          <a:srcRect b="0" l="0" r="0" t="0"/>
          <a:stretch/>
        </p:blipFill>
        <p:spPr>
          <a:xfrm>
            <a:off x="7390867" y="1743317"/>
            <a:ext cx="645525" cy="645525"/>
          </a:xfrm>
          <a:prstGeom prst="rect">
            <a:avLst/>
          </a:prstGeom>
          <a:noFill/>
          <a:ln>
            <a:noFill/>
          </a:ln>
        </p:spPr>
      </p:pic>
      <p:pic>
        <p:nvPicPr>
          <p:cNvPr descr="Checkbox Checked with solid fill" id="1393" name="Google Shape;1393;p230"/>
          <p:cNvPicPr preferRelativeResize="0"/>
          <p:nvPr/>
        </p:nvPicPr>
        <p:blipFill rotWithShape="1">
          <a:blip r:embed="rId5">
            <a:alphaModFix/>
          </a:blip>
          <a:srcRect b="0" l="0" r="0" t="0"/>
          <a:stretch/>
        </p:blipFill>
        <p:spPr>
          <a:xfrm>
            <a:off x="7390867" y="2331605"/>
            <a:ext cx="645525" cy="645525"/>
          </a:xfrm>
          <a:prstGeom prst="rect">
            <a:avLst/>
          </a:prstGeom>
          <a:noFill/>
          <a:ln>
            <a:noFill/>
          </a:ln>
        </p:spPr>
      </p:pic>
      <p:pic>
        <p:nvPicPr>
          <p:cNvPr descr="Warning outline" id="1394" name="Google Shape;1394;p230"/>
          <p:cNvPicPr preferRelativeResize="0"/>
          <p:nvPr/>
        </p:nvPicPr>
        <p:blipFill rotWithShape="1">
          <a:blip r:embed="rId6">
            <a:alphaModFix/>
          </a:blip>
          <a:srcRect b="0" l="0" r="0" t="0"/>
          <a:stretch/>
        </p:blipFill>
        <p:spPr>
          <a:xfrm>
            <a:off x="483011" y="4079504"/>
            <a:ext cx="330456" cy="330456"/>
          </a:xfrm>
          <a:prstGeom prst="rect">
            <a:avLst/>
          </a:prstGeom>
          <a:noFill/>
          <a:ln>
            <a:noFill/>
          </a:ln>
        </p:spPr>
      </p:pic>
      <p:pic>
        <p:nvPicPr>
          <p:cNvPr descr="Checkbox Checked with solid fill" id="1395" name="Google Shape;1395;p230"/>
          <p:cNvPicPr preferRelativeResize="0"/>
          <p:nvPr/>
        </p:nvPicPr>
        <p:blipFill rotWithShape="1">
          <a:blip r:embed="rId5">
            <a:alphaModFix/>
          </a:blip>
          <a:srcRect b="0" l="0" r="0" t="0"/>
          <a:stretch/>
        </p:blipFill>
        <p:spPr>
          <a:xfrm>
            <a:off x="416488" y="3679346"/>
            <a:ext cx="463502" cy="463502"/>
          </a:xfrm>
          <a:prstGeom prst="rect">
            <a:avLst/>
          </a:prstGeom>
          <a:noFill/>
          <a:ln>
            <a:noFill/>
          </a:ln>
        </p:spPr>
      </p:pic>
      <p:sp>
        <p:nvSpPr>
          <p:cNvPr id="1396" name="Google Shape;1396;p230"/>
          <p:cNvSpPr txBox="1"/>
          <p:nvPr/>
        </p:nvSpPr>
        <p:spPr>
          <a:xfrm>
            <a:off x="359562" y="4408663"/>
            <a:ext cx="5775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chemeClr val="dk1"/>
                </a:solidFill>
                <a:latin typeface="Arial"/>
                <a:ea typeface="Arial"/>
                <a:cs typeface="Arial"/>
                <a:sym typeface="Arial"/>
              </a:rPr>
              <a:t>X</a:t>
            </a:r>
            <a:endParaRPr sz="1100"/>
          </a:p>
        </p:txBody>
      </p:sp>
      <p:sp>
        <p:nvSpPr>
          <p:cNvPr id="1397" name="Google Shape;1397;p230"/>
          <p:cNvSpPr txBox="1"/>
          <p:nvPr/>
        </p:nvSpPr>
        <p:spPr>
          <a:xfrm>
            <a:off x="762095" y="3792886"/>
            <a:ext cx="33462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chemeClr val="dk1"/>
                </a:solidFill>
                <a:latin typeface="Arial"/>
                <a:ea typeface="Arial"/>
                <a:cs typeface="Arial"/>
                <a:sym typeface="Arial"/>
              </a:rPr>
              <a:t>Permitted and reimbursed without restriction</a:t>
            </a:r>
            <a:endParaRPr sz="1100"/>
          </a:p>
        </p:txBody>
      </p:sp>
      <p:sp>
        <p:nvSpPr>
          <p:cNvPr id="1398" name="Google Shape;1398;p230"/>
          <p:cNvSpPr txBox="1"/>
          <p:nvPr/>
        </p:nvSpPr>
        <p:spPr>
          <a:xfrm>
            <a:off x="762095" y="4100774"/>
            <a:ext cx="25359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chemeClr val="dk1"/>
                </a:solidFill>
                <a:latin typeface="Arial"/>
                <a:ea typeface="Arial"/>
                <a:cs typeface="Arial"/>
                <a:sym typeface="Arial"/>
              </a:rPr>
              <a:t>Permitted in certain scenarios</a:t>
            </a:r>
            <a:endParaRPr sz="1100"/>
          </a:p>
        </p:txBody>
      </p:sp>
      <p:sp>
        <p:nvSpPr>
          <p:cNvPr id="1399" name="Google Shape;1399;p230"/>
          <p:cNvSpPr txBox="1"/>
          <p:nvPr/>
        </p:nvSpPr>
        <p:spPr>
          <a:xfrm>
            <a:off x="762095" y="4431106"/>
            <a:ext cx="25359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chemeClr val="dk1"/>
                </a:solidFill>
                <a:latin typeface="Arial"/>
                <a:ea typeface="Arial"/>
                <a:cs typeface="Arial"/>
                <a:sym typeface="Arial"/>
              </a:rPr>
              <a:t>Not reimbursed (only in AK and HI)</a:t>
            </a:r>
            <a:endParaRPr sz="1100"/>
          </a:p>
        </p:txBody>
      </p:sp>
      <p:pic>
        <p:nvPicPr>
          <p:cNvPr descr="Checkbox Checked with solid fill" id="1400" name="Google Shape;1400;p230"/>
          <p:cNvPicPr preferRelativeResize="0"/>
          <p:nvPr/>
        </p:nvPicPr>
        <p:blipFill rotWithShape="1">
          <a:blip r:embed="rId5">
            <a:alphaModFix/>
          </a:blip>
          <a:srcRect b="0" l="0" r="0" t="0"/>
          <a:stretch/>
        </p:blipFill>
        <p:spPr>
          <a:xfrm>
            <a:off x="6023572" y="2979632"/>
            <a:ext cx="645525" cy="645525"/>
          </a:xfrm>
          <a:prstGeom prst="rect">
            <a:avLst/>
          </a:prstGeom>
          <a:noFill/>
          <a:ln>
            <a:noFill/>
          </a:ln>
        </p:spPr>
      </p:pic>
      <p:pic>
        <p:nvPicPr>
          <p:cNvPr descr="Checkbox Checked with solid fill" id="1401" name="Google Shape;1401;p230"/>
          <p:cNvPicPr preferRelativeResize="0"/>
          <p:nvPr/>
        </p:nvPicPr>
        <p:blipFill rotWithShape="1">
          <a:blip r:embed="rId5">
            <a:alphaModFix/>
          </a:blip>
          <a:srcRect b="0" l="0" r="0" t="0"/>
          <a:stretch/>
        </p:blipFill>
        <p:spPr>
          <a:xfrm>
            <a:off x="7390867" y="2979632"/>
            <a:ext cx="645525" cy="645525"/>
          </a:xfrm>
          <a:prstGeom prst="rect">
            <a:avLst/>
          </a:prstGeom>
          <a:noFill/>
          <a:ln>
            <a:noFill/>
          </a:ln>
        </p:spPr>
      </p:pic>
      <p:pic>
        <p:nvPicPr>
          <p:cNvPr descr="Checkbox Checked with solid fill" id="1402" name="Google Shape;1402;p230"/>
          <p:cNvPicPr preferRelativeResize="0"/>
          <p:nvPr/>
        </p:nvPicPr>
        <p:blipFill rotWithShape="1">
          <a:blip r:embed="rId5">
            <a:alphaModFix/>
          </a:blip>
          <a:srcRect b="0" l="0" r="0" t="0"/>
          <a:stretch/>
        </p:blipFill>
        <p:spPr>
          <a:xfrm>
            <a:off x="4802867" y="2979632"/>
            <a:ext cx="645525" cy="64552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4" name="Shape 2734"/>
        <p:cNvGrpSpPr/>
        <p:nvPr/>
      </p:nvGrpSpPr>
      <p:grpSpPr>
        <a:xfrm>
          <a:off x="0" y="0"/>
          <a:ext cx="0" cy="0"/>
          <a:chOff x="0" y="0"/>
          <a:chExt cx="0" cy="0"/>
        </a:xfrm>
      </p:grpSpPr>
      <p:sp>
        <p:nvSpPr>
          <p:cNvPr id="2735" name="Google Shape;2735;p329"/>
          <p:cNvSpPr txBox="1"/>
          <p:nvPr/>
        </p:nvSpPr>
        <p:spPr>
          <a:xfrm>
            <a:off x="1514474" y="425008"/>
            <a:ext cx="6115200" cy="4240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5400" u="none" cap="none" strike="noStrike">
                <a:solidFill>
                  <a:srgbClr val="163D71"/>
                </a:solidFill>
                <a:latin typeface="Helvetica Neue"/>
                <a:ea typeface="Helvetica Neue"/>
                <a:cs typeface="Helvetica Neue"/>
                <a:sym typeface="Helvetica Neue"/>
              </a:rPr>
              <a:t>Telehealth: </a:t>
            </a:r>
            <a:br>
              <a:rPr b="0" i="0" lang="en" sz="5400" u="none" cap="none" strike="noStrike">
                <a:solidFill>
                  <a:srgbClr val="163D71"/>
                </a:solidFill>
                <a:latin typeface="Helvetica Neue"/>
                <a:ea typeface="Helvetica Neue"/>
                <a:cs typeface="Helvetica Neue"/>
                <a:sym typeface="Helvetica Neue"/>
              </a:rPr>
            </a:br>
            <a:r>
              <a:rPr b="0" i="0" lang="en" sz="5400" u="none" cap="none" strike="noStrike">
                <a:solidFill>
                  <a:srgbClr val="163D71"/>
                </a:solidFill>
                <a:latin typeface="Helvetica Neue"/>
                <a:ea typeface="Helvetica Neue"/>
                <a:cs typeface="Helvetica Neue"/>
                <a:sym typeface="Helvetica Neue"/>
              </a:rPr>
              <a:t>A New Normal</a:t>
            </a:r>
            <a:endParaRPr b="0" i="0" sz="1400" u="none" cap="none" strike="noStrike">
              <a:solidFill>
                <a:srgbClr val="163D71"/>
              </a:solidFill>
              <a:latin typeface="Helvetica Neue"/>
              <a:ea typeface="Helvetica Neue"/>
              <a:cs typeface="Helvetica Neue"/>
              <a:sym typeface="Helvetica Neue"/>
            </a:endParaRPr>
          </a:p>
          <a:p>
            <a:pPr indent="0" lvl="0" marL="0" marR="0" rtl="0" algn="l">
              <a:spcBef>
                <a:spcPts val="0"/>
              </a:spcBef>
              <a:spcAft>
                <a:spcPts val="0"/>
              </a:spcAft>
              <a:buNone/>
            </a:pPr>
            <a:r>
              <a:rPr b="0" i="0" lang="en" sz="3600" u="none" cap="none" strike="noStrike">
                <a:solidFill>
                  <a:srgbClr val="4582B6"/>
                </a:solidFill>
                <a:latin typeface="Helvetica Neue"/>
                <a:ea typeface="Helvetica Neue"/>
                <a:cs typeface="Helvetica Neue"/>
                <a:sym typeface="Helvetica Neue"/>
              </a:rPr>
              <a:t>Progress and Opportunities </a:t>
            </a:r>
            <a:br>
              <a:rPr b="0" i="0" lang="en" sz="3600" u="none" cap="none" strike="noStrike">
                <a:solidFill>
                  <a:srgbClr val="4582B6"/>
                </a:solidFill>
                <a:latin typeface="Helvetica Neue"/>
                <a:ea typeface="Helvetica Neue"/>
                <a:cs typeface="Helvetica Neue"/>
                <a:sym typeface="Helvetica Neue"/>
              </a:rPr>
            </a:br>
            <a:r>
              <a:rPr b="0" i="0" lang="en" sz="3600" u="none" cap="none" strike="noStrike">
                <a:solidFill>
                  <a:srgbClr val="4582B6"/>
                </a:solidFill>
                <a:latin typeface="Helvetica Neue"/>
                <a:ea typeface="Helvetica Neue"/>
                <a:cs typeface="Helvetica Neue"/>
                <a:sym typeface="Helvetica Neue"/>
              </a:rPr>
              <a:t>in California</a:t>
            </a:r>
            <a:endParaRPr b="0" i="0" sz="1400" u="none" cap="none" strike="noStrike">
              <a:solidFill>
                <a:srgbClr val="4582B6"/>
              </a:solidFill>
              <a:latin typeface="Helvetica Neue"/>
              <a:ea typeface="Helvetica Neue"/>
              <a:cs typeface="Helvetica Neue"/>
              <a:sym typeface="Helvetica Neue"/>
            </a:endParaRPr>
          </a:p>
          <a:p>
            <a:pPr indent="0" lvl="0" marL="0" marR="0" rtl="0" algn="l">
              <a:lnSpc>
                <a:spcPct val="150000"/>
              </a:lnSpc>
              <a:spcBef>
                <a:spcPts val="0"/>
              </a:spcBef>
              <a:spcAft>
                <a:spcPts val="0"/>
              </a:spcAft>
              <a:buNone/>
            </a:pPr>
            <a:r>
              <a:t/>
            </a:r>
            <a:endParaRPr b="0" i="0" sz="1400" u="none" cap="none" strike="noStrike">
              <a:solidFill>
                <a:srgbClr val="163D71"/>
              </a:solidFill>
              <a:latin typeface="Helvetica Neue"/>
              <a:ea typeface="Helvetica Neue"/>
              <a:cs typeface="Helvetica Neue"/>
              <a:sym typeface="Helvetica Neue"/>
            </a:endParaRPr>
          </a:p>
          <a:p>
            <a:pPr indent="0" lvl="0" marL="0" marR="0" rtl="0" algn="l">
              <a:lnSpc>
                <a:spcPct val="150000"/>
              </a:lnSpc>
              <a:spcBef>
                <a:spcPts val="0"/>
              </a:spcBef>
              <a:spcAft>
                <a:spcPts val="0"/>
              </a:spcAft>
              <a:buNone/>
            </a:pPr>
            <a:r>
              <a:rPr b="0" i="0" lang="en" sz="1400" u="none" cap="none" strike="noStrike">
                <a:solidFill>
                  <a:srgbClr val="163D71"/>
                </a:solidFill>
                <a:latin typeface="Helvetica Neue"/>
                <a:ea typeface="Helvetica Neue"/>
                <a:cs typeface="Helvetica Neue"/>
                <a:sym typeface="Helvetica Neue"/>
              </a:rPr>
              <a:t>Diana Camacho, California Health Care Foundation </a:t>
            </a:r>
            <a:endParaRPr b="0" i="0" sz="1400" u="none" cap="none" strike="noStrike">
              <a:solidFill>
                <a:srgbClr val="163D71"/>
              </a:solidFill>
              <a:latin typeface="Helvetica Neue"/>
              <a:ea typeface="Helvetica Neue"/>
              <a:cs typeface="Helvetica Neue"/>
              <a:sym typeface="Helvetica Neue"/>
            </a:endParaRPr>
          </a:p>
          <a:p>
            <a:pPr indent="0" lvl="0" marL="0" marR="0" rtl="0" algn="l">
              <a:lnSpc>
                <a:spcPct val="150000"/>
              </a:lnSpc>
              <a:spcBef>
                <a:spcPts val="0"/>
              </a:spcBef>
              <a:spcAft>
                <a:spcPts val="0"/>
              </a:spcAft>
              <a:buNone/>
            </a:pPr>
            <a:r>
              <a:rPr b="0" i="0" lang="en" sz="1400" u="none" cap="none" strike="noStrike">
                <a:solidFill>
                  <a:srgbClr val="163D71"/>
                </a:solidFill>
                <a:latin typeface="Helvetica Neue"/>
                <a:ea typeface="Helvetica Neue"/>
                <a:cs typeface="Helvetica Neue"/>
                <a:sym typeface="Helvetica Neue"/>
              </a:rPr>
              <a:t>Natasha Arora, Center for Community Health &amp; Evaluation</a:t>
            </a:r>
            <a:endParaRPr b="0" i="0" sz="1400" u="none" cap="none" strike="noStrike">
              <a:solidFill>
                <a:srgbClr val="163D71"/>
              </a:solidFill>
              <a:latin typeface="Helvetica Neue"/>
              <a:ea typeface="Helvetica Neue"/>
              <a:cs typeface="Helvetica Neue"/>
              <a:sym typeface="Helvetica Neue"/>
            </a:endParaRPr>
          </a:p>
          <a:p>
            <a:pPr indent="0" lvl="0" marL="0" marR="0" rtl="0" algn="l">
              <a:spcBef>
                <a:spcPts val="0"/>
              </a:spcBef>
              <a:spcAft>
                <a:spcPts val="0"/>
              </a:spcAft>
              <a:buNone/>
            </a:pPr>
            <a:br>
              <a:rPr b="0" i="0" lang="en" sz="1400" u="none" cap="none" strike="noStrike">
                <a:solidFill>
                  <a:schemeClr val="dk1"/>
                </a:solidFill>
                <a:latin typeface="Arial"/>
                <a:ea typeface="Arial"/>
                <a:cs typeface="Arial"/>
                <a:sym typeface="Arial"/>
              </a:rPr>
            </a:br>
            <a:endParaRPr sz="1400">
              <a:solidFill>
                <a:schemeClr val="dk1"/>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0" name="Shape 2740"/>
        <p:cNvGrpSpPr/>
        <p:nvPr/>
      </p:nvGrpSpPr>
      <p:grpSpPr>
        <a:xfrm>
          <a:off x="0" y="0"/>
          <a:ext cx="0" cy="0"/>
          <a:chOff x="0" y="0"/>
          <a:chExt cx="0" cy="0"/>
        </a:xfrm>
      </p:grpSpPr>
      <p:sp>
        <p:nvSpPr>
          <p:cNvPr id="2741" name="Google Shape;2741;p330"/>
          <p:cNvSpPr txBox="1"/>
          <p:nvPr/>
        </p:nvSpPr>
        <p:spPr>
          <a:xfrm>
            <a:off x="821218" y="664815"/>
            <a:ext cx="7501500" cy="700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700" u="none" strike="noStrike">
                <a:solidFill>
                  <a:srgbClr val="4582B6"/>
                </a:solidFill>
                <a:latin typeface="Helvetica Neue"/>
                <a:ea typeface="Helvetica Neue"/>
                <a:cs typeface="Helvetica Neue"/>
                <a:sym typeface="Helvetica Neue"/>
              </a:rPr>
              <a:t>Telehealth Visits Monthly</a:t>
            </a:r>
            <a:r>
              <a:rPr b="0" i="0" lang="en" sz="2700" u="none" strike="noStrike">
                <a:solidFill>
                  <a:srgbClr val="163D71"/>
                </a:solidFill>
                <a:latin typeface="Helvetica Neue"/>
                <a:ea typeface="Helvetica Neue"/>
                <a:cs typeface="Helvetica Neue"/>
                <a:sym typeface="Helvetica Neue"/>
              </a:rPr>
              <a:t> </a:t>
            </a:r>
            <a:br>
              <a:rPr b="0" i="0" lang="en" sz="2700" u="none" strike="noStrike">
                <a:solidFill>
                  <a:srgbClr val="163D71"/>
                </a:solidFill>
                <a:latin typeface="Helvetica Neue"/>
                <a:ea typeface="Helvetica Neue"/>
                <a:cs typeface="Helvetica Neue"/>
                <a:sym typeface="Helvetica Neue"/>
              </a:rPr>
            </a:br>
            <a:endParaRPr sz="1400">
              <a:solidFill>
                <a:srgbClr val="163D71"/>
              </a:solidFill>
              <a:latin typeface="Arial"/>
              <a:ea typeface="Arial"/>
              <a:cs typeface="Arial"/>
              <a:sym typeface="Arial"/>
            </a:endParaRPr>
          </a:p>
        </p:txBody>
      </p:sp>
      <p:pic>
        <p:nvPicPr>
          <p:cNvPr descr="A graph with numbers and a number of years&#10;&#10;Description automatically generated" id="2742" name="Google Shape;2742;p330"/>
          <p:cNvPicPr preferRelativeResize="0"/>
          <p:nvPr/>
        </p:nvPicPr>
        <p:blipFill rotWithShape="1">
          <a:blip r:embed="rId3">
            <a:alphaModFix/>
          </a:blip>
          <a:srcRect b="0" l="0" r="0" t="0"/>
          <a:stretch/>
        </p:blipFill>
        <p:spPr>
          <a:xfrm>
            <a:off x="2405063" y="1362075"/>
            <a:ext cx="4333872" cy="2419352"/>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7" name="Shape 2747"/>
        <p:cNvGrpSpPr/>
        <p:nvPr/>
      </p:nvGrpSpPr>
      <p:grpSpPr>
        <a:xfrm>
          <a:off x="0" y="0"/>
          <a:ext cx="0" cy="0"/>
          <a:chOff x="0" y="0"/>
          <a:chExt cx="0" cy="0"/>
        </a:xfrm>
      </p:grpSpPr>
      <p:sp>
        <p:nvSpPr>
          <p:cNvPr id="2748" name="Google Shape;2748;p331"/>
          <p:cNvSpPr txBox="1"/>
          <p:nvPr/>
        </p:nvSpPr>
        <p:spPr>
          <a:xfrm>
            <a:off x="821218" y="664815"/>
            <a:ext cx="7501500" cy="700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700" u="none" strike="noStrike">
                <a:solidFill>
                  <a:srgbClr val="4582B6"/>
                </a:solidFill>
                <a:latin typeface="Helvetica Neue"/>
                <a:ea typeface="Helvetica Neue"/>
                <a:cs typeface="Helvetica Neue"/>
                <a:sym typeface="Helvetica Neue"/>
              </a:rPr>
              <a:t>Telehealth Visits Monthly</a:t>
            </a:r>
            <a:r>
              <a:rPr b="0" i="0" lang="en" sz="2700" u="none" strike="noStrike">
                <a:solidFill>
                  <a:srgbClr val="163D71"/>
                </a:solidFill>
                <a:latin typeface="Helvetica Neue"/>
                <a:ea typeface="Helvetica Neue"/>
                <a:cs typeface="Helvetica Neue"/>
                <a:sym typeface="Helvetica Neue"/>
              </a:rPr>
              <a:t> </a:t>
            </a:r>
            <a:br>
              <a:rPr b="0" i="0" lang="en" sz="2700" u="none" strike="noStrike">
                <a:solidFill>
                  <a:srgbClr val="163D71"/>
                </a:solidFill>
                <a:latin typeface="Helvetica Neue"/>
                <a:ea typeface="Helvetica Neue"/>
                <a:cs typeface="Helvetica Neue"/>
                <a:sym typeface="Helvetica Neue"/>
              </a:rPr>
            </a:br>
            <a:endParaRPr sz="1400">
              <a:solidFill>
                <a:srgbClr val="163D71"/>
              </a:solidFill>
              <a:latin typeface="Arial"/>
              <a:ea typeface="Arial"/>
              <a:cs typeface="Arial"/>
              <a:sym typeface="Arial"/>
            </a:endParaRPr>
          </a:p>
        </p:txBody>
      </p:sp>
      <p:pic>
        <p:nvPicPr>
          <p:cNvPr descr="A graph of numbers and a bar chart&#10;&#10;Description automatically generated with medium confidence" id="2749" name="Google Shape;2749;p331"/>
          <p:cNvPicPr preferRelativeResize="0"/>
          <p:nvPr/>
        </p:nvPicPr>
        <p:blipFill rotWithShape="1">
          <a:blip r:embed="rId3">
            <a:alphaModFix/>
          </a:blip>
          <a:srcRect b="0" l="0" r="0" t="0"/>
          <a:stretch/>
        </p:blipFill>
        <p:spPr>
          <a:xfrm>
            <a:off x="2405063" y="1362075"/>
            <a:ext cx="4333872" cy="2419352"/>
          </a:xfrm>
          <a:prstGeom prst="rect">
            <a:avLst/>
          </a:prstGeom>
          <a:noFill/>
          <a:ln>
            <a:noFill/>
          </a:ln>
        </p:spPr>
      </p:pic>
    </p:spTree>
  </p:cSld>
  <p:clrMapOvr>
    <a:masterClrMapping/>
  </p:clrMapOvr>
  <mc:AlternateContent>
    <mc:Choice Requires="p14">
      <p:transition spd="slow" p14:dur="2000">
        <p:fade/>
      </p:transition>
    </mc:Choice>
    <mc:Fallback>
      <p:transition spd="slow">
        <p:fade/>
      </p:transition>
    </mc:Fallback>
  </mc:AlternateContent>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4" name="Shape 2754"/>
        <p:cNvGrpSpPr/>
        <p:nvPr/>
      </p:nvGrpSpPr>
      <p:grpSpPr>
        <a:xfrm>
          <a:off x="0" y="0"/>
          <a:ext cx="0" cy="0"/>
          <a:chOff x="0" y="0"/>
          <a:chExt cx="0" cy="0"/>
        </a:xfrm>
      </p:grpSpPr>
      <p:pic>
        <p:nvPicPr>
          <p:cNvPr descr="A close-up of a graph&#10;&#10;Description automatically generated" id="2755" name="Google Shape;2755;p332"/>
          <p:cNvPicPr preferRelativeResize="0"/>
          <p:nvPr/>
        </p:nvPicPr>
        <p:blipFill rotWithShape="1">
          <a:blip r:embed="rId3">
            <a:alphaModFix/>
          </a:blip>
          <a:srcRect b="0" l="0" r="0" t="0"/>
          <a:stretch/>
        </p:blipFill>
        <p:spPr>
          <a:xfrm>
            <a:off x="885733" y="1667691"/>
            <a:ext cx="7372533" cy="1808117"/>
          </a:xfrm>
          <a:prstGeom prst="rect">
            <a:avLst/>
          </a:prstGeom>
          <a:noFill/>
          <a:ln>
            <a:noFill/>
          </a:ln>
        </p:spPr>
      </p:pic>
      <p:sp>
        <p:nvSpPr>
          <p:cNvPr id="2756" name="Google Shape;2756;p332"/>
          <p:cNvSpPr txBox="1"/>
          <p:nvPr/>
        </p:nvSpPr>
        <p:spPr>
          <a:xfrm>
            <a:off x="821218" y="664815"/>
            <a:ext cx="75015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700" u="none" strike="noStrike">
                <a:solidFill>
                  <a:srgbClr val="4582B6"/>
                </a:solidFill>
                <a:latin typeface="Helvetica Neue"/>
                <a:ea typeface="Helvetica Neue"/>
                <a:cs typeface="Helvetica Neue"/>
                <a:sym typeface="Helvetica Neue"/>
              </a:rPr>
              <a:t>Patients Who Use Telehealth Wish to Continue</a:t>
            </a:r>
            <a:endParaRPr sz="1400">
              <a:solidFill>
                <a:srgbClr val="163D71"/>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1" name="Shape 2761"/>
        <p:cNvGrpSpPr/>
        <p:nvPr/>
      </p:nvGrpSpPr>
      <p:grpSpPr>
        <a:xfrm>
          <a:off x="0" y="0"/>
          <a:ext cx="0" cy="0"/>
          <a:chOff x="0" y="0"/>
          <a:chExt cx="0" cy="0"/>
        </a:xfrm>
      </p:grpSpPr>
      <p:sp>
        <p:nvSpPr>
          <p:cNvPr id="2762" name="Google Shape;2762;p333"/>
          <p:cNvSpPr txBox="1"/>
          <p:nvPr/>
        </p:nvSpPr>
        <p:spPr>
          <a:xfrm>
            <a:off x="821218" y="664815"/>
            <a:ext cx="7501500" cy="900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700" u="none" strike="noStrike">
                <a:solidFill>
                  <a:srgbClr val="4582B6"/>
                </a:solidFill>
                <a:latin typeface="Helvetica Neue"/>
                <a:ea typeface="Helvetica Neue"/>
                <a:cs typeface="Helvetica Neue"/>
                <a:sym typeface="Helvetica Neue"/>
              </a:rPr>
              <a:t>Roadmap for Advancing Access to Telehealth</a:t>
            </a:r>
            <a:endParaRPr sz="1100"/>
          </a:p>
          <a:p>
            <a:pPr indent="0" lvl="0" marL="0" marR="0" rtl="0" algn="l">
              <a:spcBef>
                <a:spcPts val="0"/>
              </a:spcBef>
              <a:spcAft>
                <a:spcPts val="0"/>
              </a:spcAft>
              <a:buNone/>
            </a:pPr>
            <a:r>
              <a:rPr lang="en" sz="2700">
                <a:solidFill>
                  <a:srgbClr val="4582B6"/>
                </a:solidFill>
                <a:latin typeface="Helvetica Neue"/>
                <a:ea typeface="Helvetica Neue"/>
                <a:cs typeface="Helvetica Neue"/>
                <a:sym typeface="Helvetica Neue"/>
              </a:rPr>
              <a:t>In California</a:t>
            </a:r>
            <a:endParaRPr sz="1400">
              <a:solidFill>
                <a:srgbClr val="163D71"/>
              </a:solidFill>
              <a:latin typeface="Arial"/>
              <a:ea typeface="Arial"/>
              <a:cs typeface="Arial"/>
              <a:sym typeface="Arial"/>
            </a:endParaRPr>
          </a:p>
        </p:txBody>
      </p:sp>
      <p:pic>
        <p:nvPicPr>
          <p:cNvPr descr="A black background with blue orange and white text&#10;&#10;Description automatically generated" id="2763" name="Google Shape;2763;p333"/>
          <p:cNvPicPr preferRelativeResize="0"/>
          <p:nvPr/>
        </p:nvPicPr>
        <p:blipFill rotWithShape="1">
          <a:blip r:embed="rId3">
            <a:alphaModFix/>
          </a:blip>
          <a:srcRect b="0" l="0" r="0" t="0"/>
          <a:stretch/>
        </p:blipFill>
        <p:spPr>
          <a:xfrm>
            <a:off x="933951" y="2186271"/>
            <a:ext cx="7197678" cy="997368"/>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8" name="Shape 2768"/>
        <p:cNvGrpSpPr/>
        <p:nvPr/>
      </p:nvGrpSpPr>
      <p:grpSpPr>
        <a:xfrm>
          <a:off x="0" y="0"/>
          <a:ext cx="0" cy="0"/>
          <a:chOff x="0" y="0"/>
          <a:chExt cx="0" cy="0"/>
        </a:xfrm>
      </p:grpSpPr>
      <p:sp>
        <p:nvSpPr>
          <p:cNvPr id="2769" name="Google Shape;2769;p334"/>
          <p:cNvSpPr txBox="1"/>
          <p:nvPr/>
        </p:nvSpPr>
        <p:spPr>
          <a:xfrm>
            <a:off x="495302" y="1704559"/>
            <a:ext cx="3733800" cy="2973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en" sz="3600" u="none" strike="noStrike">
                <a:solidFill>
                  <a:srgbClr val="4582B6"/>
                </a:solidFill>
                <a:latin typeface="Helvetica Neue"/>
                <a:ea typeface="Helvetica Neue"/>
                <a:cs typeface="Helvetica Neue"/>
                <a:sym typeface="Helvetica Neue"/>
              </a:rPr>
              <a:t>Center equity.</a:t>
            </a:r>
            <a:endParaRPr sz="1100"/>
          </a:p>
          <a:p>
            <a:pPr indent="0" lvl="0" marL="0" marR="0" rtl="0" algn="l">
              <a:lnSpc>
                <a:spcPct val="150000"/>
              </a:lnSpc>
              <a:spcBef>
                <a:spcPts val="1700"/>
              </a:spcBef>
              <a:spcAft>
                <a:spcPts val="0"/>
              </a:spcAft>
              <a:buNone/>
            </a:pPr>
            <a:r>
              <a:rPr i="0" lang="en" sz="1800" u="none" strike="noStrike">
                <a:solidFill>
                  <a:srgbClr val="163D71"/>
                </a:solidFill>
                <a:latin typeface="Helvetica Neue"/>
                <a:ea typeface="Helvetica Neue"/>
                <a:cs typeface="Helvetica Neue"/>
                <a:sym typeface="Helvetica Neue"/>
              </a:rPr>
              <a:t>Focus telehealth efforts on meeting the needs of patients who face significant barriers to accessing health care.</a:t>
            </a:r>
            <a:endParaRPr sz="1800">
              <a:solidFill>
                <a:srgbClr val="163D71"/>
              </a:solidFill>
              <a:latin typeface="Helvetica Neue"/>
              <a:ea typeface="Helvetica Neue"/>
              <a:cs typeface="Helvetica Neue"/>
              <a:sym typeface="Helvetica Neue"/>
            </a:endParaRPr>
          </a:p>
          <a:p>
            <a:pPr indent="0" lvl="0" marL="0" marR="0" rtl="0" algn="l">
              <a:spcBef>
                <a:spcPts val="300"/>
              </a:spcBef>
              <a:spcAft>
                <a:spcPts val="0"/>
              </a:spcAft>
              <a:buNone/>
            </a:pPr>
            <a:br>
              <a:rPr lang="en" sz="1400">
                <a:solidFill>
                  <a:schemeClr val="dk1"/>
                </a:solidFill>
                <a:latin typeface="Helvetica Neue"/>
                <a:ea typeface="Helvetica Neue"/>
                <a:cs typeface="Helvetica Neue"/>
                <a:sym typeface="Helvetica Neue"/>
              </a:rPr>
            </a:br>
            <a:endParaRPr sz="1400">
              <a:solidFill>
                <a:schemeClr val="dk1"/>
              </a:solidFill>
              <a:latin typeface="Helvetica Neue"/>
              <a:ea typeface="Helvetica Neue"/>
              <a:cs typeface="Helvetica Neue"/>
              <a:sym typeface="Helvetica Neue"/>
            </a:endParaRPr>
          </a:p>
        </p:txBody>
      </p:sp>
      <p:sp>
        <p:nvSpPr>
          <p:cNvPr id="2770" name="Google Shape;2770;p334"/>
          <p:cNvSpPr txBox="1"/>
          <p:nvPr/>
        </p:nvSpPr>
        <p:spPr>
          <a:xfrm>
            <a:off x="4838699" y="1726642"/>
            <a:ext cx="4064100" cy="308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en" sz="3600" u="none" strike="noStrike">
                <a:solidFill>
                  <a:srgbClr val="4582B6"/>
                </a:solidFill>
                <a:latin typeface="Helvetica Neue"/>
                <a:ea typeface="Helvetica Neue"/>
                <a:cs typeface="Helvetica Neue"/>
                <a:sym typeface="Helvetica Neue"/>
              </a:rPr>
              <a:t>Do what works.</a:t>
            </a:r>
            <a:endParaRPr sz="1100"/>
          </a:p>
          <a:p>
            <a:pPr indent="0" lvl="0" marL="0" marR="0" rtl="0" algn="l">
              <a:lnSpc>
                <a:spcPct val="150000"/>
              </a:lnSpc>
              <a:spcBef>
                <a:spcPts val="1700"/>
              </a:spcBef>
              <a:spcAft>
                <a:spcPts val="0"/>
              </a:spcAft>
              <a:buNone/>
            </a:pPr>
            <a:r>
              <a:rPr lang="en" sz="1800">
                <a:solidFill>
                  <a:srgbClr val="163D71"/>
                </a:solidFill>
                <a:latin typeface="Helvetica Neue"/>
                <a:ea typeface="Helvetica Neue"/>
                <a:cs typeface="Helvetica Neue"/>
                <a:sym typeface="Helvetica Neue"/>
              </a:rPr>
              <a:t>Identify and spread promising telehealth practices and effective mechanisms for telehealth delivery.</a:t>
            </a:r>
            <a:endParaRPr sz="1100"/>
          </a:p>
          <a:p>
            <a:pPr indent="0" lvl="0" marL="0" marR="0" rtl="0" algn="l">
              <a:lnSpc>
                <a:spcPct val="150000"/>
              </a:lnSpc>
              <a:spcBef>
                <a:spcPts val="300"/>
              </a:spcBef>
              <a:spcAft>
                <a:spcPts val="0"/>
              </a:spcAft>
              <a:buNone/>
            </a:pPr>
            <a:br>
              <a:rPr lang="en" sz="1800">
                <a:solidFill>
                  <a:schemeClr val="dk1"/>
                </a:solidFill>
                <a:latin typeface="Arial"/>
                <a:ea typeface="Arial"/>
                <a:cs typeface="Arial"/>
                <a:sym typeface="Arial"/>
              </a:rPr>
            </a:br>
            <a:br>
              <a:rPr lang="en" sz="1400">
                <a:solidFill>
                  <a:schemeClr val="dk1"/>
                </a:solidFill>
                <a:latin typeface="Helvetica Neue"/>
                <a:ea typeface="Helvetica Neue"/>
                <a:cs typeface="Helvetica Neue"/>
                <a:sym typeface="Helvetica Neue"/>
              </a:rPr>
            </a:br>
            <a:endParaRPr sz="1400">
              <a:solidFill>
                <a:schemeClr val="dk1"/>
              </a:solidFill>
              <a:latin typeface="Helvetica Neue"/>
              <a:ea typeface="Helvetica Neue"/>
              <a:cs typeface="Helvetica Neue"/>
              <a:sym typeface="Helvetica Neue"/>
            </a:endParaRPr>
          </a:p>
        </p:txBody>
      </p:sp>
      <p:pic>
        <p:nvPicPr>
          <p:cNvPr descr="A orange circle with black background&#10;&#10;Description automatically generated" id="2771" name="Google Shape;2771;p334"/>
          <p:cNvPicPr preferRelativeResize="0"/>
          <p:nvPr/>
        </p:nvPicPr>
        <p:blipFill rotWithShape="1">
          <a:blip r:embed="rId3">
            <a:alphaModFix/>
          </a:blip>
          <a:srcRect b="0" l="0" r="0" t="0"/>
          <a:stretch/>
        </p:blipFill>
        <p:spPr>
          <a:xfrm>
            <a:off x="495302" y="967907"/>
            <a:ext cx="508096" cy="508096"/>
          </a:xfrm>
          <a:prstGeom prst="rect">
            <a:avLst/>
          </a:prstGeom>
          <a:solidFill>
            <a:schemeClr val="lt1"/>
          </a:solidFill>
          <a:ln>
            <a:noFill/>
          </a:ln>
        </p:spPr>
      </p:pic>
      <p:pic>
        <p:nvPicPr>
          <p:cNvPr descr="A orange circle with black background&#10;&#10;Description automatically generated" id="2772" name="Google Shape;2772;p334"/>
          <p:cNvPicPr preferRelativeResize="0"/>
          <p:nvPr/>
        </p:nvPicPr>
        <p:blipFill rotWithShape="1">
          <a:blip r:embed="rId3">
            <a:alphaModFix/>
          </a:blip>
          <a:srcRect b="0" l="0" r="0" t="0"/>
          <a:stretch/>
        </p:blipFill>
        <p:spPr>
          <a:xfrm>
            <a:off x="4838699" y="967907"/>
            <a:ext cx="508096" cy="508096"/>
          </a:xfrm>
          <a:prstGeom prst="rect">
            <a:avLst/>
          </a:prstGeom>
          <a:noFill/>
          <a:ln>
            <a:noFill/>
          </a:ln>
        </p:spPr>
      </p:pic>
      <p:pic>
        <p:nvPicPr>
          <p:cNvPr descr="Scales of justice with solid fill" id="2773" name="Google Shape;2773;p334"/>
          <p:cNvPicPr preferRelativeResize="0"/>
          <p:nvPr/>
        </p:nvPicPr>
        <p:blipFill rotWithShape="1">
          <a:blip r:embed="rId4">
            <a:alphaModFix/>
          </a:blip>
          <a:srcRect b="0" l="0" r="0" t="0"/>
          <a:stretch/>
        </p:blipFill>
        <p:spPr>
          <a:xfrm>
            <a:off x="546151" y="1018756"/>
            <a:ext cx="406398" cy="406398"/>
          </a:xfrm>
          <a:prstGeom prst="rect">
            <a:avLst/>
          </a:prstGeom>
          <a:noFill/>
          <a:ln>
            <a:noFill/>
          </a:ln>
        </p:spPr>
      </p:pic>
      <p:pic>
        <p:nvPicPr>
          <p:cNvPr descr="Trophy with solid fill" id="2774" name="Google Shape;2774;p334"/>
          <p:cNvPicPr preferRelativeResize="0"/>
          <p:nvPr/>
        </p:nvPicPr>
        <p:blipFill rotWithShape="1">
          <a:blip r:embed="rId5">
            <a:alphaModFix/>
          </a:blip>
          <a:srcRect b="0" l="0" r="0" t="0"/>
          <a:stretch/>
        </p:blipFill>
        <p:spPr>
          <a:xfrm>
            <a:off x="4894892" y="1029446"/>
            <a:ext cx="395708" cy="395708"/>
          </a:xfrm>
          <a:prstGeom prst="rect">
            <a:avLst/>
          </a:prstGeom>
          <a:noFill/>
          <a:ln>
            <a:noFill/>
          </a:ln>
        </p:spPr>
      </p:pic>
      <p:sp>
        <p:nvSpPr>
          <p:cNvPr id="2775" name="Google Shape;2775;p334"/>
          <p:cNvSpPr/>
          <p:nvPr/>
        </p:nvSpPr>
        <p:spPr>
          <a:xfrm>
            <a:off x="495302" y="0"/>
            <a:ext cx="3733800" cy="635100"/>
          </a:xfrm>
          <a:prstGeom prst="rect">
            <a:avLst/>
          </a:prstGeom>
          <a:solidFill>
            <a:srgbClr val="4582B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776" name="Google Shape;2776;p334"/>
          <p:cNvSpPr/>
          <p:nvPr/>
        </p:nvSpPr>
        <p:spPr>
          <a:xfrm>
            <a:off x="4838699" y="0"/>
            <a:ext cx="3733800" cy="635100"/>
          </a:xfrm>
          <a:prstGeom prst="rect">
            <a:avLst/>
          </a:prstGeom>
          <a:solidFill>
            <a:srgbClr val="78206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4582B6"/>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1" name="Shape 2781"/>
        <p:cNvGrpSpPr/>
        <p:nvPr/>
      </p:nvGrpSpPr>
      <p:grpSpPr>
        <a:xfrm>
          <a:off x="0" y="0"/>
          <a:ext cx="0" cy="0"/>
          <a:chOff x="0" y="0"/>
          <a:chExt cx="0" cy="0"/>
        </a:xfrm>
      </p:grpSpPr>
      <p:sp>
        <p:nvSpPr>
          <p:cNvPr id="2782" name="Google Shape;2782;p335"/>
          <p:cNvSpPr txBox="1"/>
          <p:nvPr/>
        </p:nvSpPr>
        <p:spPr>
          <a:xfrm>
            <a:off x="495302" y="1704559"/>
            <a:ext cx="3733800" cy="2973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en" sz="3600" u="none" strike="noStrike">
                <a:solidFill>
                  <a:srgbClr val="4582B6"/>
                </a:solidFill>
                <a:latin typeface="Helvetica Neue"/>
                <a:ea typeface="Helvetica Neue"/>
                <a:cs typeface="Helvetica Neue"/>
                <a:sym typeface="Helvetica Neue"/>
              </a:rPr>
              <a:t>Center equity.</a:t>
            </a:r>
            <a:endParaRPr sz="1100"/>
          </a:p>
          <a:p>
            <a:pPr indent="0" lvl="0" marL="0" marR="0" rtl="0" algn="l">
              <a:lnSpc>
                <a:spcPct val="150000"/>
              </a:lnSpc>
              <a:spcBef>
                <a:spcPts val="1700"/>
              </a:spcBef>
              <a:spcAft>
                <a:spcPts val="0"/>
              </a:spcAft>
              <a:buNone/>
            </a:pPr>
            <a:r>
              <a:rPr i="0" lang="en" sz="1800" u="none" strike="noStrike">
                <a:solidFill>
                  <a:srgbClr val="163D71"/>
                </a:solidFill>
                <a:latin typeface="Helvetica Neue"/>
                <a:ea typeface="Helvetica Neue"/>
                <a:cs typeface="Helvetica Neue"/>
                <a:sym typeface="Helvetica Neue"/>
              </a:rPr>
              <a:t>Focus telehealth efforts on meeting the needs of patients who face significant barriers to accessing health care.</a:t>
            </a:r>
            <a:endParaRPr sz="1800">
              <a:solidFill>
                <a:srgbClr val="163D71"/>
              </a:solidFill>
              <a:latin typeface="Helvetica Neue"/>
              <a:ea typeface="Helvetica Neue"/>
              <a:cs typeface="Helvetica Neue"/>
              <a:sym typeface="Helvetica Neue"/>
            </a:endParaRPr>
          </a:p>
          <a:p>
            <a:pPr indent="0" lvl="0" marL="0" marR="0" rtl="0" algn="l">
              <a:spcBef>
                <a:spcPts val="300"/>
              </a:spcBef>
              <a:spcAft>
                <a:spcPts val="0"/>
              </a:spcAft>
              <a:buNone/>
            </a:pPr>
            <a:br>
              <a:rPr lang="en" sz="1400">
                <a:solidFill>
                  <a:schemeClr val="dk1"/>
                </a:solidFill>
                <a:latin typeface="Helvetica Neue"/>
                <a:ea typeface="Helvetica Neue"/>
                <a:cs typeface="Helvetica Neue"/>
                <a:sym typeface="Helvetica Neue"/>
              </a:rPr>
            </a:br>
            <a:endParaRPr sz="1400">
              <a:solidFill>
                <a:schemeClr val="dk1"/>
              </a:solidFill>
              <a:latin typeface="Helvetica Neue"/>
              <a:ea typeface="Helvetica Neue"/>
              <a:cs typeface="Helvetica Neue"/>
              <a:sym typeface="Helvetica Neue"/>
            </a:endParaRPr>
          </a:p>
        </p:txBody>
      </p:sp>
      <p:sp>
        <p:nvSpPr>
          <p:cNvPr id="2783" name="Google Shape;2783;p335"/>
          <p:cNvSpPr txBox="1"/>
          <p:nvPr/>
        </p:nvSpPr>
        <p:spPr>
          <a:xfrm>
            <a:off x="4838699" y="1726642"/>
            <a:ext cx="4064100" cy="308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en" sz="3600" u="none" strike="noStrike">
                <a:solidFill>
                  <a:srgbClr val="4582B6"/>
                </a:solidFill>
                <a:latin typeface="Helvetica Neue"/>
                <a:ea typeface="Helvetica Neue"/>
                <a:cs typeface="Helvetica Neue"/>
                <a:sym typeface="Helvetica Neue"/>
              </a:rPr>
              <a:t>Do what works.</a:t>
            </a:r>
            <a:endParaRPr sz="1100"/>
          </a:p>
          <a:p>
            <a:pPr indent="0" lvl="0" marL="0" marR="0" rtl="0" algn="l">
              <a:lnSpc>
                <a:spcPct val="150000"/>
              </a:lnSpc>
              <a:spcBef>
                <a:spcPts val="1700"/>
              </a:spcBef>
              <a:spcAft>
                <a:spcPts val="0"/>
              </a:spcAft>
              <a:buNone/>
            </a:pPr>
            <a:r>
              <a:rPr lang="en" sz="1800">
                <a:solidFill>
                  <a:srgbClr val="163D71"/>
                </a:solidFill>
                <a:latin typeface="Helvetica Neue"/>
                <a:ea typeface="Helvetica Neue"/>
                <a:cs typeface="Helvetica Neue"/>
                <a:sym typeface="Helvetica Neue"/>
              </a:rPr>
              <a:t>Identify and spread promising telehealth practices and effective mechanisms for telehealth delivery.</a:t>
            </a:r>
            <a:endParaRPr sz="1100"/>
          </a:p>
          <a:p>
            <a:pPr indent="0" lvl="0" marL="0" marR="0" rtl="0" algn="l">
              <a:lnSpc>
                <a:spcPct val="150000"/>
              </a:lnSpc>
              <a:spcBef>
                <a:spcPts val="300"/>
              </a:spcBef>
              <a:spcAft>
                <a:spcPts val="0"/>
              </a:spcAft>
              <a:buNone/>
            </a:pPr>
            <a:br>
              <a:rPr lang="en" sz="1800">
                <a:solidFill>
                  <a:schemeClr val="dk1"/>
                </a:solidFill>
                <a:latin typeface="Arial"/>
                <a:ea typeface="Arial"/>
                <a:cs typeface="Arial"/>
                <a:sym typeface="Arial"/>
              </a:rPr>
            </a:br>
            <a:br>
              <a:rPr lang="en" sz="1400">
                <a:solidFill>
                  <a:schemeClr val="dk1"/>
                </a:solidFill>
                <a:latin typeface="Helvetica Neue"/>
                <a:ea typeface="Helvetica Neue"/>
                <a:cs typeface="Helvetica Neue"/>
                <a:sym typeface="Helvetica Neue"/>
              </a:rPr>
            </a:br>
            <a:endParaRPr sz="1400">
              <a:solidFill>
                <a:schemeClr val="dk1"/>
              </a:solidFill>
              <a:latin typeface="Helvetica Neue"/>
              <a:ea typeface="Helvetica Neue"/>
              <a:cs typeface="Helvetica Neue"/>
              <a:sym typeface="Helvetica Neue"/>
            </a:endParaRPr>
          </a:p>
        </p:txBody>
      </p:sp>
      <p:pic>
        <p:nvPicPr>
          <p:cNvPr descr="A orange circle with black background&#10;&#10;Description automatically generated" id="2784" name="Google Shape;2784;p335"/>
          <p:cNvPicPr preferRelativeResize="0"/>
          <p:nvPr/>
        </p:nvPicPr>
        <p:blipFill rotWithShape="1">
          <a:blip r:embed="rId3">
            <a:alphaModFix/>
          </a:blip>
          <a:srcRect b="0" l="0" r="0" t="0"/>
          <a:stretch/>
        </p:blipFill>
        <p:spPr>
          <a:xfrm>
            <a:off x="495302" y="967907"/>
            <a:ext cx="508096" cy="508096"/>
          </a:xfrm>
          <a:prstGeom prst="rect">
            <a:avLst/>
          </a:prstGeom>
          <a:solidFill>
            <a:schemeClr val="lt1"/>
          </a:solidFill>
          <a:ln>
            <a:noFill/>
          </a:ln>
        </p:spPr>
      </p:pic>
      <p:pic>
        <p:nvPicPr>
          <p:cNvPr descr="A orange circle with black background&#10;&#10;Description automatically generated" id="2785" name="Google Shape;2785;p335"/>
          <p:cNvPicPr preferRelativeResize="0"/>
          <p:nvPr/>
        </p:nvPicPr>
        <p:blipFill rotWithShape="1">
          <a:blip r:embed="rId3">
            <a:alphaModFix/>
          </a:blip>
          <a:srcRect b="0" l="0" r="0" t="0"/>
          <a:stretch/>
        </p:blipFill>
        <p:spPr>
          <a:xfrm>
            <a:off x="4838699" y="967907"/>
            <a:ext cx="508096" cy="508096"/>
          </a:xfrm>
          <a:prstGeom prst="rect">
            <a:avLst/>
          </a:prstGeom>
          <a:noFill/>
          <a:ln>
            <a:noFill/>
          </a:ln>
        </p:spPr>
      </p:pic>
      <p:pic>
        <p:nvPicPr>
          <p:cNvPr descr="Scales of justice with solid fill" id="2786" name="Google Shape;2786;p335"/>
          <p:cNvPicPr preferRelativeResize="0"/>
          <p:nvPr/>
        </p:nvPicPr>
        <p:blipFill rotWithShape="1">
          <a:blip r:embed="rId4">
            <a:alphaModFix/>
          </a:blip>
          <a:srcRect b="0" l="0" r="0" t="0"/>
          <a:stretch/>
        </p:blipFill>
        <p:spPr>
          <a:xfrm>
            <a:off x="546151" y="1018756"/>
            <a:ext cx="406398" cy="406398"/>
          </a:xfrm>
          <a:prstGeom prst="rect">
            <a:avLst/>
          </a:prstGeom>
          <a:noFill/>
          <a:ln>
            <a:noFill/>
          </a:ln>
        </p:spPr>
      </p:pic>
      <p:pic>
        <p:nvPicPr>
          <p:cNvPr descr="Trophy with solid fill" id="2787" name="Google Shape;2787;p335"/>
          <p:cNvPicPr preferRelativeResize="0"/>
          <p:nvPr/>
        </p:nvPicPr>
        <p:blipFill rotWithShape="1">
          <a:blip r:embed="rId5">
            <a:alphaModFix/>
          </a:blip>
          <a:srcRect b="0" l="0" r="0" t="0"/>
          <a:stretch/>
        </p:blipFill>
        <p:spPr>
          <a:xfrm>
            <a:off x="4894892" y="1029446"/>
            <a:ext cx="395708" cy="395708"/>
          </a:xfrm>
          <a:prstGeom prst="rect">
            <a:avLst/>
          </a:prstGeom>
          <a:noFill/>
          <a:ln>
            <a:noFill/>
          </a:ln>
        </p:spPr>
      </p:pic>
      <p:sp>
        <p:nvSpPr>
          <p:cNvPr id="2788" name="Google Shape;2788;p335"/>
          <p:cNvSpPr/>
          <p:nvPr/>
        </p:nvSpPr>
        <p:spPr>
          <a:xfrm>
            <a:off x="495302" y="0"/>
            <a:ext cx="3733800" cy="635100"/>
          </a:xfrm>
          <a:prstGeom prst="rect">
            <a:avLst/>
          </a:prstGeom>
          <a:solidFill>
            <a:srgbClr val="4582B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789" name="Google Shape;2789;p335"/>
          <p:cNvSpPr/>
          <p:nvPr/>
        </p:nvSpPr>
        <p:spPr>
          <a:xfrm>
            <a:off x="4838699" y="0"/>
            <a:ext cx="3733800" cy="635100"/>
          </a:xfrm>
          <a:prstGeom prst="rect">
            <a:avLst/>
          </a:prstGeom>
          <a:solidFill>
            <a:srgbClr val="78206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4582B6"/>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94" name="Shape 2794"/>
        <p:cNvGrpSpPr/>
        <p:nvPr/>
      </p:nvGrpSpPr>
      <p:grpSpPr>
        <a:xfrm>
          <a:off x="0" y="0"/>
          <a:ext cx="0" cy="0"/>
          <a:chOff x="0" y="0"/>
          <a:chExt cx="0" cy="0"/>
        </a:xfrm>
      </p:grpSpPr>
      <p:pic>
        <p:nvPicPr>
          <p:cNvPr descr="A comparison of a comparison between a number of people&#10;&#10;Description automatically generated" id="2795" name="Google Shape;2795;p336"/>
          <p:cNvPicPr preferRelativeResize="0"/>
          <p:nvPr/>
        </p:nvPicPr>
        <p:blipFill rotWithShape="1">
          <a:blip r:embed="rId4">
            <a:alphaModFix/>
          </a:blip>
          <a:srcRect b="0" l="0" r="0" t="0"/>
          <a:stretch/>
        </p:blipFill>
        <p:spPr>
          <a:xfrm>
            <a:off x="2162175" y="1533525"/>
            <a:ext cx="4819651" cy="2905126"/>
          </a:xfrm>
          <a:prstGeom prst="rect">
            <a:avLst/>
          </a:prstGeom>
          <a:noFill/>
          <a:ln>
            <a:noFill/>
          </a:ln>
        </p:spPr>
      </p:pic>
      <p:sp>
        <p:nvSpPr>
          <p:cNvPr id="2796" name="Google Shape;2796;p336"/>
          <p:cNvSpPr txBox="1"/>
          <p:nvPr/>
        </p:nvSpPr>
        <p:spPr>
          <a:xfrm>
            <a:off x="3746500" y="101600"/>
            <a:ext cx="50292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en" sz="1400" u="none" strike="noStrike">
                <a:solidFill>
                  <a:srgbClr val="163D71"/>
                </a:solidFill>
                <a:latin typeface="Helvetica Neue"/>
                <a:ea typeface="Helvetica Neue"/>
                <a:cs typeface="Helvetica Neue"/>
                <a:sym typeface="Helvetica Neue"/>
              </a:rPr>
              <a:t>Focus telehealth efforts on meeting the needs of patients who face significant barriers to accessing health care.</a:t>
            </a:r>
            <a:endParaRPr sz="1400">
              <a:solidFill>
                <a:srgbClr val="163D71"/>
              </a:solidFill>
              <a:latin typeface="Helvetica Neue"/>
              <a:ea typeface="Helvetica Neue"/>
              <a:cs typeface="Helvetica Neue"/>
              <a:sym typeface="Helvetica Neue"/>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797" name="Google Shape;2797;p336"/>
          <p:cNvSpPr txBox="1"/>
          <p:nvPr/>
        </p:nvSpPr>
        <p:spPr>
          <a:xfrm>
            <a:off x="3746500" y="101600"/>
            <a:ext cx="50292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en" sz="1400" u="none" strike="noStrike">
                <a:solidFill>
                  <a:schemeClr val="lt1"/>
                </a:solidFill>
                <a:latin typeface="Helvetica Neue"/>
                <a:ea typeface="Helvetica Neue"/>
                <a:cs typeface="Helvetica Neue"/>
                <a:sym typeface="Helvetica Neue"/>
              </a:rPr>
              <a:t>Focus telehealth efforts on meeting the needs of patients who face significant barriers to accessing health care.</a:t>
            </a:r>
            <a:endParaRPr sz="1400">
              <a:solidFill>
                <a:schemeClr val="lt1"/>
              </a:solidFill>
              <a:latin typeface="Helvetica Neue"/>
              <a:ea typeface="Helvetica Neue"/>
              <a:cs typeface="Helvetica Neue"/>
              <a:sym typeface="Helvetica Neue"/>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descr="A cartoon of a person&#10;&#10;Description automatically generated" id="2798" name="Google Shape;2798;p336"/>
          <p:cNvPicPr preferRelativeResize="0"/>
          <p:nvPr/>
        </p:nvPicPr>
        <p:blipFill rotWithShape="1">
          <a:blip r:embed="rId5">
            <a:alphaModFix/>
          </a:blip>
          <a:srcRect b="0" l="0" r="0" t="0"/>
          <a:stretch/>
        </p:blipFill>
        <p:spPr>
          <a:xfrm>
            <a:off x="1871663" y="2152650"/>
            <a:ext cx="581025" cy="2286001"/>
          </a:xfrm>
          <a:prstGeom prst="rect">
            <a:avLst/>
          </a:prstGeom>
          <a:noFill/>
          <a:ln>
            <a:noFill/>
          </a:ln>
        </p:spPr>
      </p:pic>
      <p:sp>
        <p:nvSpPr>
          <p:cNvPr id="2799" name="Google Shape;2799;p336"/>
          <p:cNvSpPr txBox="1"/>
          <p:nvPr/>
        </p:nvSpPr>
        <p:spPr>
          <a:xfrm>
            <a:off x="821218" y="1129325"/>
            <a:ext cx="7501500" cy="915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700" u="none" strike="noStrike">
                <a:solidFill>
                  <a:srgbClr val="4582B6"/>
                </a:solidFill>
                <a:latin typeface="Helvetica Neue"/>
                <a:ea typeface="Helvetica Neue"/>
                <a:cs typeface="Helvetica Neue"/>
                <a:sym typeface="Helvetica Neue"/>
              </a:rPr>
              <a:t>Despite gains, disparities remain</a:t>
            </a:r>
            <a:r>
              <a:rPr b="0" i="0" lang="en" sz="2700" u="none" strike="noStrike">
                <a:solidFill>
                  <a:srgbClr val="163D71"/>
                </a:solidFill>
                <a:latin typeface="Helvetica Neue"/>
                <a:ea typeface="Helvetica Neue"/>
                <a:cs typeface="Helvetica Neue"/>
                <a:sym typeface="Helvetica Neue"/>
              </a:rPr>
              <a:t> </a:t>
            </a:r>
            <a:endParaRPr b="0" i="0" sz="1400" u="none" strike="noStrike">
              <a:solidFill>
                <a:srgbClr val="163D71"/>
              </a:solidFill>
              <a:latin typeface="Helvetica Neue"/>
              <a:ea typeface="Helvetica Neue"/>
              <a:cs typeface="Helvetica Neue"/>
              <a:sym typeface="Helvetica Neue"/>
            </a:endParaRPr>
          </a:p>
          <a:p>
            <a:pPr indent="0" lvl="0" marL="0" marR="0" rtl="0" algn="l">
              <a:spcBef>
                <a:spcPts val="0"/>
              </a:spcBef>
              <a:spcAft>
                <a:spcPts val="0"/>
              </a:spcAft>
              <a:buNone/>
            </a:pPr>
            <a:br>
              <a:rPr b="0" lang="en" sz="1400">
                <a:solidFill>
                  <a:srgbClr val="163D71"/>
                </a:solidFill>
                <a:latin typeface="Arial"/>
                <a:ea typeface="Arial"/>
                <a:cs typeface="Arial"/>
                <a:sym typeface="Arial"/>
              </a:rPr>
            </a:br>
            <a:endParaRPr sz="1400">
              <a:solidFill>
                <a:srgbClr val="163D71"/>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04" name="Shape 2804"/>
        <p:cNvGrpSpPr/>
        <p:nvPr/>
      </p:nvGrpSpPr>
      <p:grpSpPr>
        <a:xfrm>
          <a:off x="0" y="0"/>
          <a:ext cx="0" cy="0"/>
          <a:chOff x="0" y="0"/>
          <a:chExt cx="0" cy="0"/>
        </a:xfrm>
      </p:grpSpPr>
      <p:sp>
        <p:nvSpPr>
          <p:cNvPr id="2805" name="Google Shape;2805;p337"/>
          <p:cNvSpPr txBox="1"/>
          <p:nvPr/>
        </p:nvSpPr>
        <p:spPr>
          <a:xfrm>
            <a:off x="821218" y="1129325"/>
            <a:ext cx="7501500" cy="370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700" u="none" strike="noStrike">
                <a:solidFill>
                  <a:srgbClr val="4582B6"/>
                </a:solidFill>
                <a:latin typeface="Helvetica Neue"/>
                <a:ea typeface="Helvetica Neue"/>
                <a:cs typeface="Helvetica Neue"/>
                <a:sym typeface="Helvetica Neue"/>
              </a:rPr>
              <a:t>Despite gains, disparities remain</a:t>
            </a:r>
            <a:r>
              <a:rPr b="0" i="0" lang="en" sz="2700" u="none" strike="noStrike">
                <a:solidFill>
                  <a:srgbClr val="163D71"/>
                </a:solidFill>
                <a:latin typeface="Helvetica Neue"/>
                <a:ea typeface="Helvetica Neue"/>
                <a:cs typeface="Helvetica Neue"/>
                <a:sym typeface="Helvetica Neue"/>
              </a:rPr>
              <a:t> </a:t>
            </a:r>
            <a:br>
              <a:rPr b="0" i="0" lang="en" sz="2700" u="none" strike="noStrike">
                <a:solidFill>
                  <a:srgbClr val="163D71"/>
                </a:solidFill>
                <a:latin typeface="Helvetica Neue"/>
                <a:ea typeface="Helvetica Neue"/>
                <a:cs typeface="Helvetica Neue"/>
                <a:sym typeface="Helvetica Neue"/>
              </a:rPr>
            </a:br>
            <a:endParaRPr i="0" sz="2700" u="none" strike="noStrike">
              <a:solidFill>
                <a:srgbClr val="163D71"/>
              </a:solidFill>
              <a:latin typeface="Helvetica Neue"/>
              <a:ea typeface="Helvetica Neue"/>
              <a:cs typeface="Helvetica Neue"/>
              <a:sym typeface="Helvetica Neue"/>
            </a:endParaRPr>
          </a:p>
          <a:p>
            <a:pPr indent="-254000" lvl="0" marL="254000" marR="0" rtl="0" algn="l">
              <a:spcBef>
                <a:spcPts val="0"/>
              </a:spcBef>
              <a:spcAft>
                <a:spcPts val="0"/>
              </a:spcAft>
              <a:buClr>
                <a:srgbClr val="163D71"/>
              </a:buClr>
              <a:buSzPts val="1400"/>
              <a:buFont typeface="Arial"/>
              <a:buChar char="•"/>
            </a:pPr>
            <a:r>
              <a:rPr b="1" i="0" lang="en" sz="1400" u="none" strike="noStrike">
                <a:solidFill>
                  <a:srgbClr val="163D71"/>
                </a:solidFill>
                <a:latin typeface="Helvetica Neue"/>
                <a:ea typeface="Helvetica Neue"/>
                <a:cs typeface="Helvetica Neue"/>
                <a:sym typeface="Helvetica Neue"/>
              </a:rPr>
              <a:t>Adults above the age of 65 </a:t>
            </a:r>
            <a:r>
              <a:rPr b="0" i="0" lang="en" sz="1400" u="none" strike="noStrike">
                <a:solidFill>
                  <a:srgbClr val="163D71"/>
                </a:solidFill>
                <a:latin typeface="Helvetica Neue"/>
                <a:ea typeface="Helvetica Neue"/>
                <a:cs typeface="Helvetica Neue"/>
                <a:sym typeface="Helvetica Neue"/>
              </a:rPr>
              <a:t>use telehealth less frequently than younger adults </a:t>
            </a:r>
            <a:endParaRPr sz="1100"/>
          </a:p>
          <a:p>
            <a:pPr indent="-165100" lvl="0" marL="254000" marR="0" rtl="0" algn="l">
              <a:spcBef>
                <a:spcPts val="0"/>
              </a:spcBef>
              <a:spcAft>
                <a:spcPts val="0"/>
              </a:spcAft>
              <a:buClr>
                <a:schemeClr val="dk1"/>
              </a:buClr>
              <a:buSzPts val="1400"/>
              <a:buFont typeface="Arial"/>
              <a:buNone/>
            </a:pPr>
            <a:r>
              <a:t/>
            </a:r>
            <a:endParaRPr sz="1400">
              <a:solidFill>
                <a:srgbClr val="163D71"/>
              </a:solidFill>
              <a:latin typeface="Helvetica Neue"/>
              <a:ea typeface="Helvetica Neue"/>
              <a:cs typeface="Helvetica Neue"/>
              <a:sym typeface="Helvetica Neue"/>
            </a:endParaRPr>
          </a:p>
          <a:p>
            <a:pPr indent="-254000" lvl="0" marL="254000" marR="0" rtl="0" algn="l">
              <a:spcBef>
                <a:spcPts val="0"/>
              </a:spcBef>
              <a:spcAft>
                <a:spcPts val="0"/>
              </a:spcAft>
              <a:buClr>
                <a:srgbClr val="163D71"/>
              </a:buClr>
              <a:buSzPts val="1400"/>
              <a:buFont typeface="Arial"/>
              <a:buChar char="•"/>
            </a:pPr>
            <a:r>
              <a:rPr b="1" lang="en" sz="1400">
                <a:solidFill>
                  <a:srgbClr val="163D71"/>
                </a:solidFill>
                <a:latin typeface="Helvetica Neue"/>
                <a:ea typeface="Helvetica Neue"/>
                <a:cs typeface="Helvetica Neue"/>
                <a:sym typeface="Helvetica Neue"/>
              </a:rPr>
              <a:t>Patients with limited English proficiency </a:t>
            </a:r>
            <a:r>
              <a:rPr lang="en" sz="1400">
                <a:solidFill>
                  <a:srgbClr val="163D71"/>
                </a:solidFill>
                <a:latin typeface="Helvetica Neue"/>
                <a:ea typeface="Helvetica Neue"/>
                <a:cs typeface="Helvetica Neue"/>
                <a:sym typeface="Helvetica Neue"/>
              </a:rPr>
              <a:t>are less likely to access telehealth visits and video visits</a:t>
            </a:r>
            <a:br>
              <a:rPr b="0" i="0" lang="en" sz="1400" u="none" strike="noStrike">
                <a:solidFill>
                  <a:srgbClr val="163D71"/>
                </a:solidFill>
                <a:latin typeface="Helvetica Neue"/>
                <a:ea typeface="Helvetica Neue"/>
                <a:cs typeface="Helvetica Neue"/>
                <a:sym typeface="Helvetica Neue"/>
              </a:rPr>
            </a:br>
            <a:endParaRPr b="0" i="0" sz="1400" u="none" strike="noStrike">
              <a:solidFill>
                <a:srgbClr val="163D71"/>
              </a:solidFill>
              <a:latin typeface="Helvetica Neue"/>
              <a:ea typeface="Helvetica Neue"/>
              <a:cs typeface="Helvetica Neue"/>
              <a:sym typeface="Helvetica Neue"/>
            </a:endParaRPr>
          </a:p>
          <a:p>
            <a:pPr indent="-254000" lvl="0" marL="254000" marR="0" rtl="0" algn="l">
              <a:spcBef>
                <a:spcPts val="0"/>
              </a:spcBef>
              <a:spcAft>
                <a:spcPts val="0"/>
              </a:spcAft>
              <a:buClr>
                <a:srgbClr val="163D71"/>
              </a:buClr>
              <a:buSzPts val="1400"/>
              <a:buFont typeface="Arial"/>
              <a:buChar char="•"/>
            </a:pPr>
            <a:r>
              <a:rPr b="1" i="0" lang="en" sz="1400" u="none" strike="noStrike">
                <a:solidFill>
                  <a:srgbClr val="163D71"/>
                </a:solidFill>
                <a:latin typeface="Helvetica Neue"/>
                <a:ea typeface="Helvetica Neue"/>
                <a:cs typeface="Helvetica Neue"/>
                <a:sym typeface="Helvetica Neue"/>
              </a:rPr>
              <a:t>People living in rural areas use less telehealth </a:t>
            </a:r>
            <a:r>
              <a:rPr b="0" i="0" lang="en" sz="1400" u="none" strike="noStrike">
                <a:solidFill>
                  <a:srgbClr val="163D71"/>
                </a:solidFill>
                <a:latin typeface="Helvetica Neue"/>
                <a:ea typeface="Helvetica Neue"/>
                <a:cs typeface="Helvetica Neue"/>
                <a:sym typeface="Helvetica Neue"/>
              </a:rPr>
              <a:t>compared to urban or suburban residents</a:t>
            </a:r>
            <a:br>
              <a:rPr b="0" i="0" lang="en" sz="1400" u="none" strike="noStrike">
                <a:solidFill>
                  <a:srgbClr val="163D71"/>
                </a:solidFill>
                <a:latin typeface="Helvetica Neue"/>
                <a:ea typeface="Helvetica Neue"/>
                <a:cs typeface="Helvetica Neue"/>
                <a:sym typeface="Helvetica Neue"/>
              </a:rPr>
            </a:br>
            <a:endParaRPr b="0" i="0" sz="1400" u="none" strike="noStrike">
              <a:solidFill>
                <a:srgbClr val="163D71"/>
              </a:solidFill>
              <a:latin typeface="Helvetica Neue"/>
              <a:ea typeface="Helvetica Neue"/>
              <a:cs typeface="Helvetica Neue"/>
              <a:sym typeface="Helvetica Neue"/>
            </a:endParaRPr>
          </a:p>
          <a:p>
            <a:pPr indent="-254000" lvl="0" marL="254000" marR="0" rtl="0" algn="l">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While there is some variation in terms of </a:t>
            </a:r>
            <a:r>
              <a:rPr b="1" i="0" lang="en" sz="1400" u="none" strike="noStrike">
                <a:solidFill>
                  <a:srgbClr val="163D71"/>
                </a:solidFill>
                <a:latin typeface="Helvetica Neue"/>
                <a:ea typeface="Helvetica Neue"/>
                <a:cs typeface="Helvetica Neue"/>
                <a:sym typeface="Helvetica Neue"/>
              </a:rPr>
              <a:t>race and ethnicity</a:t>
            </a:r>
            <a:r>
              <a:rPr b="0" i="0" lang="en" sz="1400" u="none" strike="noStrike">
                <a:solidFill>
                  <a:srgbClr val="163D71"/>
                </a:solidFill>
                <a:latin typeface="Helvetica Neue"/>
                <a:ea typeface="Helvetica Neue"/>
                <a:cs typeface="Helvetica Neue"/>
                <a:sym typeface="Helvetica Neue"/>
              </a:rPr>
              <a:t>, the data </a:t>
            </a:r>
            <a:r>
              <a:rPr lang="en" sz="1400">
                <a:solidFill>
                  <a:srgbClr val="163D71"/>
                </a:solidFill>
                <a:latin typeface="Helvetica Neue"/>
                <a:ea typeface="Helvetica Neue"/>
                <a:cs typeface="Helvetica Neue"/>
                <a:sym typeface="Helvetica Neue"/>
              </a:rPr>
              <a:t>are</a:t>
            </a:r>
            <a:r>
              <a:rPr b="0" i="0" lang="en" sz="1400" u="none" strike="noStrike">
                <a:solidFill>
                  <a:srgbClr val="163D71"/>
                </a:solidFill>
                <a:latin typeface="Helvetica Neue"/>
                <a:ea typeface="Helvetica Neue"/>
                <a:cs typeface="Helvetica Neue"/>
                <a:sym typeface="Helvetica Neue"/>
              </a:rPr>
              <a:t> not conclusive</a:t>
            </a:r>
            <a:br>
              <a:rPr b="0" i="0" lang="en" sz="1400" u="none" strike="noStrike">
                <a:solidFill>
                  <a:srgbClr val="163D71"/>
                </a:solidFill>
                <a:latin typeface="Helvetica Neue"/>
                <a:ea typeface="Helvetica Neue"/>
                <a:cs typeface="Helvetica Neue"/>
                <a:sym typeface="Helvetica Neue"/>
              </a:rPr>
            </a:br>
            <a:endParaRPr b="0" i="0" sz="1400" u="none" strike="noStrike">
              <a:solidFill>
                <a:srgbClr val="163D71"/>
              </a:solidFill>
              <a:latin typeface="Helvetica Neue"/>
              <a:ea typeface="Helvetica Neue"/>
              <a:cs typeface="Helvetica Neue"/>
              <a:sym typeface="Helvetica Neue"/>
            </a:endParaRPr>
          </a:p>
          <a:p>
            <a:pPr indent="-254000" lvl="0" marL="254000" marR="0" rtl="0" algn="l">
              <a:spcBef>
                <a:spcPts val="0"/>
              </a:spcBef>
              <a:spcAft>
                <a:spcPts val="0"/>
              </a:spcAft>
              <a:buClr>
                <a:srgbClr val="163D71"/>
              </a:buClr>
              <a:buSzPts val="1400"/>
              <a:buFont typeface="Arial"/>
              <a:buChar char="•"/>
            </a:pPr>
            <a:r>
              <a:rPr b="1" i="0" lang="en" sz="1400" u="none" strike="noStrike">
                <a:solidFill>
                  <a:srgbClr val="163D71"/>
                </a:solidFill>
                <a:latin typeface="Helvetica Neue"/>
                <a:ea typeface="Helvetica Neue"/>
                <a:cs typeface="Helvetica Neue"/>
                <a:sym typeface="Helvetica Neue"/>
              </a:rPr>
              <a:t>Payer and health system characteristics </a:t>
            </a:r>
            <a:r>
              <a:rPr b="0" i="0" lang="en" sz="1400" u="none" strike="noStrike">
                <a:solidFill>
                  <a:srgbClr val="163D71"/>
                </a:solidFill>
                <a:latin typeface="Helvetica Neue"/>
                <a:ea typeface="Helvetica Neue"/>
                <a:cs typeface="Helvetica Neue"/>
                <a:sym typeface="Helvetica Neue"/>
              </a:rPr>
              <a:t>influence telehealth use </a:t>
            </a:r>
            <a:endParaRPr sz="1100"/>
          </a:p>
          <a:p>
            <a:pPr indent="0" lvl="0" marL="0" marR="0" rtl="0" algn="l">
              <a:spcBef>
                <a:spcPts val="0"/>
              </a:spcBef>
              <a:spcAft>
                <a:spcPts val="0"/>
              </a:spcAft>
              <a:buNone/>
            </a:pPr>
            <a:br>
              <a:rPr b="0" lang="en" sz="1400">
                <a:solidFill>
                  <a:srgbClr val="163D71"/>
                </a:solidFill>
                <a:latin typeface="Arial"/>
                <a:ea typeface="Arial"/>
                <a:cs typeface="Arial"/>
                <a:sym typeface="Arial"/>
              </a:rPr>
            </a:br>
            <a:endParaRPr sz="1400">
              <a:solidFill>
                <a:srgbClr val="163D71"/>
              </a:solidFill>
              <a:latin typeface="Arial"/>
              <a:ea typeface="Arial"/>
              <a:cs typeface="Arial"/>
              <a:sym typeface="Arial"/>
            </a:endParaRPr>
          </a:p>
        </p:txBody>
      </p:sp>
      <p:sp>
        <p:nvSpPr>
          <p:cNvPr id="2806" name="Google Shape;2806;p337"/>
          <p:cNvSpPr txBox="1"/>
          <p:nvPr/>
        </p:nvSpPr>
        <p:spPr>
          <a:xfrm>
            <a:off x="3746500" y="101600"/>
            <a:ext cx="50292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en" sz="1400" u="none" strike="noStrike">
                <a:solidFill>
                  <a:schemeClr val="lt1"/>
                </a:solidFill>
                <a:latin typeface="Helvetica Neue"/>
                <a:ea typeface="Helvetica Neue"/>
                <a:cs typeface="Helvetica Neue"/>
                <a:sym typeface="Helvetica Neue"/>
              </a:rPr>
              <a:t>Focus telehealth efforts on meeting the needs of patients who face significant barriers to accessing health care.</a:t>
            </a:r>
            <a:endParaRPr sz="1400">
              <a:solidFill>
                <a:schemeClr val="lt1"/>
              </a:solidFill>
              <a:latin typeface="Helvetica Neue"/>
              <a:ea typeface="Helvetica Neue"/>
              <a:cs typeface="Helvetica Neue"/>
              <a:sym typeface="Helvetica Neue"/>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11" name="Shape 2811"/>
        <p:cNvGrpSpPr/>
        <p:nvPr/>
      </p:nvGrpSpPr>
      <p:grpSpPr>
        <a:xfrm>
          <a:off x="0" y="0"/>
          <a:ext cx="0" cy="0"/>
          <a:chOff x="0" y="0"/>
          <a:chExt cx="0" cy="0"/>
        </a:xfrm>
      </p:grpSpPr>
      <p:sp>
        <p:nvSpPr>
          <p:cNvPr id="2812" name="Google Shape;2812;p338"/>
          <p:cNvSpPr txBox="1"/>
          <p:nvPr/>
        </p:nvSpPr>
        <p:spPr>
          <a:xfrm>
            <a:off x="821218" y="1129325"/>
            <a:ext cx="7501500" cy="3347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700" u="none" strike="noStrike">
                <a:solidFill>
                  <a:srgbClr val="4582B6"/>
                </a:solidFill>
                <a:latin typeface="Helvetica Neue"/>
                <a:ea typeface="Helvetica Neue"/>
                <a:cs typeface="Helvetica Neue"/>
                <a:sym typeface="Helvetica Neue"/>
              </a:rPr>
              <a:t>Policy</a:t>
            </a:r>
            <a:r>
              <a:rPr b="0" i="0" lang="en" sz="2700" u="none" strike="noStrike">
                <a:solidFill>
                  <a:srgbClr val="163D71"/>
                </a:solidFill>
                <a:latin typeface="Helvetica Neue"/>
                <a:ea typeface="Helvetica Neue"/>
                <a:cs typeface="Helvetica Neue"/>
                <a:sym typeface="Helvetica Neue"/>
              </a:rPr>
              <a:t> </a:t>
            </a:r>
            <a:br>
              <a:rPr b="0" i="0" lang="en" sz="2700" u="none" strike="noStrike">
                <a:solidFill>
                  <a:srgbClr val="163D71"/>
                </a:solidFill>
                <a:latin typeface="Helvetica Neue"/>
                <a:ea typeface="Helvetica Neue"/>
                <a:cs typeface="Helvetica Neue"/>
                <a:sym typeface="Helvetica Neue"/>
              </a:rPr>
            </a:br>
            <a:endParaRPr i="0" sz="2700" u="none" strike="noStrike">
              <a:solidFill>
                <a:srgbClr val="163D71"/>
              </a:solidFill>
              <a:latin typeface="Helvetica Neue"/>
              <a:ea typeface="Helvetica Neue"/>
              <a:cs typeface="Helvetica Neue"/>
              <a:sym typeface="Helvetica Neue"/>
            </a:endParaRPr>
          </a:p>
          <a:p>
            <a:pPr indent="-215900" lvl="0" marL="215900" marR="0" rtl="0" algn="l">
              <a:lnSpc>
                <a:spcPct val="150000"/>
              </a:lnSpc>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Continue Medi-Cal payment for telehealth services</a:t>
            </a:r>
            <a:endParaRPr sz="1100"/>
          </a:p>
          <a:p>
            <a:pPr indent="-215900" lvl="0" marL="215900" marR="0" rtl="0" algn="l">
              <a:lnSpc>
                <a:spcPct val="150000"/>
              </a:lnSpc>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Ensure that patients covered by Medi-Cal have the same access to telehealth as patients with commercial insurance</a:t>
            </a:r>
            <a:endParaRPr sz="1100"/>
          </a:p>
          <a:p>
            <a:pPr indent="-215900" lvl="0" marL="215900" marR="0" rtl="0" algn="l">
              <a:lnSpc>
                <a:spcPct val="150000"/>
              </a:lnSpc>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Address licensure</a:t>
            </a:r>
            <a:endParaRPr sz="1100"/>
          </a:p>
          <a:p>
            <a:pPr indent="-215900" lvl="0" marL="215900" marR="0" rtl="0" algn="l">
              <a:lnSpc>
                <a:spcPct val="150000"/>
              </a:lnSpc>
              <a:spcBef>
                <a:spcPts val="60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Support access to high-speed, affordable broadband for patients with low incomes and in rural areas</a:t>
            </a:r>
            <a:endParaRPr sz="1100"/>
          </a:p>
          <a:p>
            <a:pPr indent="0" lvl="0" marL="0" marR="0" rtl="0" algn="l">
              <a:spcBef>
                <a:spcPts val="0"/>
              </a:spcBef>
              <a:spcAft>
                <a:spcPts val="0"/>
              </a:spcAft>
              <a:buNone/>
            </a:pPr>
            <a:br>
              <a:rPr b="0" lang="en" sz="1400">
                <a:solidFill>
                  <a:srgbClr val="163D71"/>
                </a:solidFill>
                <a:latin typeface="Arial"/>
                <a:ea typeface="Arial"/>
                <a:cs typeface="Arial"/>
                <a:sym typeface="Arial"/>
              </a:rPr>
            </a:br>
            <a:endParaRPr sz="1400">
              <a:solidFill>
                <a:srgbClr val="163D71"/>
              </a:solidFill>
              <a:latin typeface="Arial"/>
              <a:ea typeface="Arial"/>
              <a:cs typeface="Arial"/>
              <a:sym typeface="Arial"/>
            </a:endParaRPr>
          </a:p>
        </p:txBody>
      </p:sp>
      <p:sp>
        <p:nvSpPr>
          <p:cNvPr id="2813" name="Google Shape;2813;p338"/>
          <p:cNvSpPr txBox="1"/>
          <p:nvPr/>
        </p:nvSpPr>
        <p:spPr>
          <a:xfrm>
            <a:off x="3746500" y="101600"/>
            <a:ext cx="50292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en" sz="1400" u="none" strike="noStrike">
                <a:solidFill>
                  <a:schemeClr val="lt1"/>
                </a:solidFill>
                <a:latin typeface="Helvetica Neue"/>
                <a:ea typeface="Helvetica Neue"/>
                <a:cs typeface="Helvetica Neue"/>
                <a:sym typeface="Helvetica Neue"/>
              </a:rPr>
              <a:t>Focus telehealth efforts on meeting the needs of patients who face significant barriers to accessing health care.</a:t>
            </a:r>
            <a:endParaRPr sz="1400">
              <a:solidFill>
                <a:schemeClr val="lt1"/>
              </a:solidFill>
              <a:latin typeface="Helvetica Neue"/>
              <a:ea typeface="Helvetica Neue"/>
              <a:cs typeface="Helvetica Neue"/>
              <a:sym typeface="Helvetica Neue"/>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pic>
        <p:nvPicPr>
          <p:cNvPr id="1408" name="Google Shape;1408;p231"/>
          <p:cNvPicPr preferRelativeResize="0"/>
          <p:nvPr/>
        </p:nvPicPr>
        <p:blipFill rotWithShape="1">
          <a:blip r:embed="rId3">
            <a:alphaModFix/>
          </a:blip>
          <a:srcRect b="0" l="0" r="-170" t="0"/>
          <a:stretch/>
        </p:blipFill>
        <p:spPr>
          <a:xfrm>
            <a:off x="2000249" y="769615"/>
            <a:ext cx="5142285" cy="3914775"/>
          </a:xfrm>
          <a:prstGeom prst="rect">
            <a:avLst/>
          </a:prstGeom>
          <a:noFill/>
          <a:ln cap="flat" cmpd="sng" w="9525">
            <a:solidFill>
              <a:schemeClr val="accent4"/>
            </a:solidFill>
            <a:prstDash val="solid"/>
            <a:round/>
            <a:headEnd len="sm" w="sm" type="none"/>
            <a:tailEnd len="sm" w="sm" type="none"/>
          </a:ln>
        </p:spPr>
      </p:pic>
      <p:sp>
        <p:nvSpPr>
          <p:cNvPr id="1409" name="Google Shape;1409;p231"/>
          <p:cNvSpPr txBox="1"/>
          <p:nvPr/>
        </p:nvSpPr>
        <p:spPr>
          <a:xfrm>
            <a:off x="228599" y="137161"/>
            <a:ext cx="8686800" cy="632400"/>
          </a:xfrm>
          <a:prstGeom prst="rect">
            <a:avLst/>
          </a:prstGeom>
          <a:noFill/>
          <a:ln>
            <a:noFill/>
          </a:ln>
        </p:spPr>
        <p:txBody>
          <a:bodyPr anchorCtr="0" anchor="t" bIns="34275" lIns="68575" spcFirstLastPara="1" rIns="68575" wrap="square" tIns="34275">
            <a:normAutofit lnSpcReduction="10000"/>
          </a:bodyPr>
          <a:lstStyle/>
          <a:p>
            <a:pPr indent="0" lvl="0" marL="0" marR="0" rtl="0" algn="l">
              <a:lnSpc>
                <a:spcPct val="100000"/>
              </a:lnSpc>
              <a:spcBef>
                <a:spcPts val="0"/>
              </a:spcBef>
              <a:spcAft>
                <a:spcPts val="0"/>
              </a:spcAft>
              <a:buClr>
                <a:srgbClr val="19B9CA"/>
              </a:buClr>
              <a:buSzPts val="2000"/>
              <a:buFont typeface="Arial"/>
              <a:buNone/>
            </a:pPr>
            <a:r>
              <a:rPr b="1" i="0" lang="en" sz="2000" u="none" cap="none" strike="noStrike">
                <a:solidFill>
                  <a:srgbClr val="19B9CA"/>
                </a:solidFill>
                <a:latin typeface="Arial"/>
                <a:ea typeface="Arial"/>
                <a:cs typeface="Arial"/>
                <a:sym typeface="Arial"/>
              </a:rPr>
              <a:t>CALIFORNIA PERFORMS A HIGH PORTION OF PRIMARY CARE TELEHEALTH VISITS COMPARED TO OTHER STATES</a:t>
            </a:r>
            <a:endParaRPr sz="1100"/>
          </a:p>
        </p:txBody>
      </p:sp>
      <p:sp>
        <p:nvSpPr>
          <p:cNvPr id="1410" name="Google Shape;1410;p231"/>
          <p:cNvSpPr txBox="1"/>
          <p:nvPr/>
        </p:nvSpPr>
        <p:spPr>
          <a:xfrm>
            <a:off x="1794753" y="4798590"/>
            <a:ext cx="58146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"Briefing: The Future of Telehealth and Its Impact on Primary Care", Health Affairs Event, September 24, 2024.</a:t>
            </a:r>
            <a:endParaRPr sz="1100"/>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18" name="Shape 2818"/>
        <p:cNvGrpSpPr/>
        <p:nvPr/>
      </p:nvGrpSpPr>
      <p:grpSpPr>
        <a:xfrm>
          <a:off x="0" y="0"/>
          <a:ext cx="0" cy="0"/>
          <a:chOff x="0" y="0"/>
          <a:chExt cx="0" cy="0"/>
        </a:xfrm>
      </p:grpSpPr>
      <p:sp>
        <p:nvSpPr>
          <p:cNvPr id="2819" name="Google Shape;2819;p339"/>
          <p:cNvSpPr txBox="1"/>
          <p:nvPr/>
        </p:nvSpPr>
        <p:spPr>
          <a:xfrm>
            <a:off x="821218" y="1129325"/>
            <a:ext cx="6789900" cy="3594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700" u="none" strike="noStrike">
                <a:solidFill>
                  <a:srgbClr val="4582B6"/>
                </a:solidFill>
                <a:latin typeface="Helvetica Neue"/>
                <a:ea typeface="Helvetica Neue"/>
                <a:cs typeface="Helvetica Neue"/>
                <a:sym typeface="Helvetica Neue"/>
              </a:rPr>
              <a:t>Health Systems, Health Plans &amp; Providers</a:t>
            </a:r>
            <a:r>
              <a:rPr b="0" i="0" lang="en" sz="2700" u="none" strike="noStrike">
                <a:solidFill>
                  <a:srgbClr val="163D71"/>
                </a:solidFill>
                <a:latin typeface="Helvetica Neue"/>
                <a:ea typeface="Helvetica Neue"/>
                <a:cs typeface="Helvetica Neue"/>
                <a:sym typeface="Helvetica Neue"/>
              </a:rPr>
              <a:t> </a:t>
            </a:r>
            <a:br>
              <a:rPr b="0" i="0" lang="en" sz="2700" u="none" strike="noStrike">
                <a:solidFill>
                  <a:srgbClr val="163D71"/>
                </a:solidFill>
                <a:latin typeface="Helvetica Neue"/>
                <a:ea typeface="Helvetica Neue"/>
                <a:cs typeface="Helvetica Neue"/>
                <a:sym typeface="Helvetica Neue"/>
              </a:rPr>
            </a:br>
            <a:endParaRPr i="0" sz="2700" u="none" strike="noStrike">
              <a:solidFill>
                <a:srgbClr val="163D71"/>
              </a:solidFill>
              <a:latin typeface="Helvetica Neue"/>
              <a:ea typeface="Helvetica Neue"/>
              <a:cs typeface="Helvetica Neue"/>
              <a:sym typeface="Helvetica Neue"/>
            </a:endParaRPr>
          </a:p>
          <a:p>
            <a:pPr indent="-215900" lvl="0" marL="215900" marR="0" rtl="0" algn="l">
              <a:lnSpc>
                <a:spcPct val="150000"/>
              </a:lnSpc>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Inform patients or members about their options for receiving care and provide choices</a:t>
            </a:r>
            <a:endParaRPr sz="1100"/>
          </a:p>
          <a:p>
            <a:pPr indent="-215900" lvl="0" marL="215900" marR="0" rtl="0" algn="l">
              <a:lnSpc>
                <a:spcPct val="150000"/>
              </a:lnSpc>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Screen patients for digital barriers to care</a:t>
            </a:r>
            <a:endParaRPr sz="1100"/>
          </a:p>
          <a:p>
            <a:pPr indent="-215900" lvl="0" marL="215900" marR="0" rtl="0" algn="l">
              <a:lnSpc>
                <a:spcPct val="150000"/>
              </a:lnSpc>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Support patients to access telehealth using digital navigation</a:t>
            </a:r>
            <a:endParaRPr sz="1100"/>
          </a:p>
          <a:p>
            <a:pPr indent="-215900" lvl="0" marL="215900" marR="0" rtl="0" algn="l">
              <a:lnSpc>
                <a:spcPct val="150000"/>
              </a:lnSpc>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Engage patients and families in identifying telehealth solutions that work for them</a:t>
            </a:r>
            <a:endParaRPr sz="1100"/>
          </a:p>
          <a:p>
            <a:pPr indent="-215900" lvl="0" marL="215900" marR="0" rtl="0" algn="l">
              <a:lnSpc>
                <a:spcPct val="150000"/>
              </a:lnSpc>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Develop digital strategies that provide a range of telehealth and in-person care options to all patients/members</a:t>
            </a:r>
            <a:endParaRPr sz="1100"/>
          </a:p>
          <a:p>
            <a:pPr indent="0" lvl="0" marL="0" marR="0" rtl="0" algn="l">
              <a:spcBef>
                <a:spcPts val="0"/>
              </a:spcBef>
              <a:spcAft>
                <a:spcPts val="0"/>
              </a:spcAft>
              <a:buNone/>
            </a:pPr>
            <a:br>
              <a:rPr b="0" lang="en" sz="1400">
                <a:solidFill>
                  <a:srgbClr val="163D71"/>
                </a:solidFill>
                <a:latin typeface="Arial"/>
                <a:ea typeface="Arial"/>
                <a:cs typeface="Arial"/>
                <a:sym typeface="Arial"/>
              </a:rPr>
            </a:br>
            <a:endParaRPr sz="1400">
              <a:solidFill>
                <a:srgbClr val="163D71"/>
              </a:solidFill>
              <a:latin typeface="Arial"/>
              <a:ea typeface="Arial"/>
              <a:cs typeface="Arial"/>
              <a:sym typeface="Arial"/>
            </a:endParaRPr>
          </a:p>
        </p:txBody>
      </p:sp>
      <p:sp>
        <p:nvSpPr>
          <p:cNvPr id="2820" name="Google Shape;2820;p339"/>
          <p:cNvSpPr txBox="1"/>
          <p:nvPr/>
        </p:nvSpPr>
        <p:spPr>
          <a:xfrm>
            <a:off x="3746500" y="101600"/>
            <a:ext cx="50292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en" sz="1400" u="none" strike="noStrike">
                <a:solidFill>
                  <a:schemeClr val="lt1"/>
                </a:solidFill>
                <a:latin typeface="Helvetica Neue"/>
                <a:ea typeface="Helvetica Neue"/>
                <a:cs typeface="Helvetica Neue"/>
                <a:sym typeface="Helvetica Neue"/>
              </a:rPr>
              <a:t>Focus telehealth efforts on meeting the needs of patients who face significant barriers to accessing health care.</a:t>
            </a:r>
            <a:endParaRPr sz="1400">
              <a:solidFill>
                <a:schemeClr val="lt1"/>
              </a:solidFill>
              <a:latin typeface="Helvetica Neue"/>
              <a:ea typeface="Helvetica Neue"/>
              <a:cs typeface="Helvetica Neue"/>
              <a:sym typeface="Helvetica Neue"/>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25" name="Shape 2825"/>
        <p:cNvGrpSpPr/>
        <p:nvPr/>
      </p:nvGrpSpPr>
      <p:grpSpPr>
        <a:xfrm>
          <a:off x="0" y="0"/>
          <a:ext cx="0" cy="0"/>
          <a:chOff x="0" y="0"/>
          <a:chExt cx="0" cy="0"/>
        </a:xfrm>
      </p:grpSpPr>
      <p:sp>
        <p:nvSpPr>
          <p:cNvPr id="2826" name="Google Shape;2826;p340"/>
          <p:cNvSpPr txBox="1"/>
          <p:nvPr/>
        </p:nvSpPr>
        <p:spPr>
          <a:xfrm>
            <a:off x="821218" y="1129325"/>
            <a:ext cx="4919100" cy="197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700" u="none" strike="noStrike">
                <a:solidFill>
                  <a:srgbClr val="4582B6"/>
                </a:solidFill>
                <a:latin typeface="Helvetica Neue"/>
                <a:ea typeface="Helvetica Neue"/>
                <a:cs typeface="Helvetica Neue"/>
                <a:sym typeface="Helvetica Neue"/>
              </a:rPr>
              <a:t>Researchers</a:t>
            </a:r>
            <a:br>
              <a:rPr b="0" i="0" lang="en" sz="2700" u="none" strike="noStrike">
                <a:solidFill>
                  <a:srgbClr val="163D71"/>
                </a:solidFill>
                <a:latin typeface="Helvetica Neue"/>
                <a:ea typeface="Helvetica Neue"/>
                <a:cs typeface="Helvetica Neue"/>
                <a:sym typeface="Helvetica Neue"/>
              </a:rPr>
            </a:br>
            <a:endParaRPr i="0" sz="2700" u="none" strike="noStrike">
              <a:solidFill>
                <a:srgbClr val="163D71"/>
              </a:solidFill>
              <a:latin typeface="Helvetica Neue"/>
              <a:ea typeface="Helvetica Neue"/>
              <a:cs typeface="Helvetica Neue"/>
              <a:sym typeface="Helvetica Neue"/>
            </a:endParaRPr>
          </a:p>
          <a:p>
            <a:pPr indent="-215900" lvl="0" marL="215900" marR="0" rtl="0" algn="l">
              <a:lnSpc>
                <a:spcPct val="150000"/>
              </a:lnSpc>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Investigate the needs, experiences, and outcomes of patients who are underserved</a:t>
            </a:r>
            <a:endParaRPr b="0" i="0" sz="1400" u="none" strike="noStrike">
              <a:solidFill>
                <a:srgbClr val="163D71"/>
              </a:solidFill>
              <a:latin typeface="Helvetica Neue"/>
              <a:ea typeface="Helvetica Neue"/>
              <a:cs typeface="Helvetica Neue"/>
              <a:sym typeface="Helvetica Neue"/>
            </a:endParaRPr>
          </a:p>
          <a:p>
            <a:pPr indent="0" lvl="0" marL="0" marR="0" rtl="0" algn="l">
              <a:spcBef>
                <a:spcPts val="0"/>
              </a:spcBef>
              <a:spcAft>
                <a:spcPts val="0"/>
              </a:spcAft>
              <a:buNone/>
            </a:pPr>
            <a:br>
              <a:rPr b="0" lang="en" sz="1400">
                <a:solidFill>
                  <a:srgbClr val="163D71"/>
                </a:solidFill>
                <a:latin typeface="Arial"/>
                <a:ea typeface="Arial"/>
                <a:cs typeface="Arial"/>
                <a:sym typeface="Arial"/>
              </a:rPr>
            </a:br>
            <a:endParaRPr sz="1400">
              <a:solidFill>
                <a:srgbClr val="163D71"/>
              </a:solidFill>
              <a:latin typeface="Arial"/>
              <a:ea typeface="Arial"/>
              <a:cs typeface="Arial"/>
              <a:sym typeface="Arial"/>
            </a:endParaRPr>
          </a:p>
        </p:txBody>
      </p:sp>
      <p:sp>
        <p:nvSpPr>
          <p:cNvPr id="2827" name="Google Shape;2827;p340"/>
          <p:cNvSpPr txBox="1"/>
          <p:nvPr/>
        </p:nvSpPr>
        <p:spPr>
          <a:xfrm>
            <a:off x="3746500" y="101600"/>
            <a:ext cx="50292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en" sz="1400" u="none" strike="noStrike">
                <a:solidFill>
                  <a:schemeClr val="lt1"/>
                </a:solidFill>
                <a:latin typeface="Helvetica Neue"/>
                <a:ea typeface="Helvetica Neue"/>
                <a:cs typeface="Helvetica Neue"/>
                <a:sym typeface="Helvetica Neue"/>
              </a:rPr>
              <a:t>Focus telehealth efforts on meeting the needs of patients who face significant barriers to accessing health care.</a:t>
            </a:r>
            <a:endParaRPr sz="1400">
              <a:solidFill>
                <a:schemeClr val="lt1"/>
              </a:solidFill>
              <a:latin typeface="Helvetica Neue"/>
              <a:ea typeface="Helvetica Neue"/>
              <a:cs typeface="Helvetica Neue"/>
              <a:sym typeface="Helvetica Neue"/>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828" name="Google Shape;2828;p340"/>
          <p:cNvSpPr/>
          <p:nvPr/>
        </p:nvSpPr>
        <p:spPr>
          <a:xfrm>
            <a:off x="6072381" y="1327267"/>
            <a:ext cx="1384200" cy="2692500"/>
          </a:xfrm>
          <a:prstGeom prst="rect">
            <a:avLst/>
          </a:prstGeom>
          <a:solidFill>
            <a:srgbClr val="FFFFFF"/>
          </a:solidFill>
          <a:ln>
            <a:noFill/>
          </a:ln>
        </p:spPr>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33" name="Shape 2833"/>
        <p:cNvGrpSpPr/>
        <p:nvPr/>
      </p:nvGrpSpPr>
      <p:grpSpPr>
        <a:xfrm>
          <a:off x="0" y="0"/>
          <a:ext cx="0" cy="0"/>
          <a:chOff x="0" y="0"/>
          <a:chExt cx="0" cy="0"/>
        </a:xfrm>
      </p:grpSpPr>
      <p:sp>
        <p:nvSpPr>
          <p:cNvPr id="2834" name="Google Shape;2834;p341"/>
          <p:cNvSpPr txBox="1"/>
          <p:nvPr/>
        </p:nvSpPr>
        <p:spPr>
          <a:xfrm>
            <a:off x="3746500" y="101600"/>
            <a:ext cx="5029200" cy="754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lt1"/>
                </a:solidFill>
                <a:latin typeface="Helvetica Neue"/>
                <a:ea typeface="Helvetica Neue"/>
                <a:cs typeface="Helvetica Neue"/>
                <a:sym typeface="Helvetica Neue"/>
              </a:rPr>
              <a:t>Identify and spread promising telehealth practices and effective mechanisms for telehealth delivery.</a:t>
            </a:r>
            <a:endParaRPr sz="1100"/>
          </a:p>
          <a:p>
            <a:pPr indent="0" lvl="0" marL="0" marR="0" rtl="0" algn="l">
              <a:spcBef>
                <a:spcPts val="300"/>
              </a:spcBef>
              <a:spcAft>
                <a:spcPts val="0"/>
              </a:spcAft>
              <a:buNone/>
            </a:pPr>
            <a:r>
              <a:t/>
            </a:r>
            <a:endParaRPr sz="1400">
              <a:solidFill>
                <a:schemeClr val="lt1"/>
              </a:solidFill>
              <a:latin typeface="Arial"/>
              <a:ea typeface="Arial"/>
              <a:cs typeface="Arial"/>
              <a:sym typeface="Arial"/>
            </a:endParaRPr>
          </a:p>
        </p:txBody>
      </p:sp>
      <p:pic>
        <p:nvPicPr>
          <p:cNvPr descr="A black background with blue and orange people&#10;&#10;Description automatically generated" id="2835" name="Google Shape;2835;p341"/>
          <p:cNvPicPr preferRelativeResize="0"/>
          <p:nvPr/>
        </p:nvPicPr>
        <p:blipFill rotWithShape="1">
          <a:blip r:embed="rId4">
            <a:alphaModFix/>
          </a:blip>
          <a:srcRect b="0" l="0" r="0" t="0"/>
          <a:stretch/>
        </p:blipFill>
        <p:spPr>
          <a:xfrm>
            <a:off x="1711096" y="1718787"/>
            <a:ext cx="5721810" cy="2015636"/>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40" name="Shape 2840"/>
        <p:cNvGrpSpPr/>
        <p:nvPr/>
      </p:nvGrpSpPr>
      <p:grpSpPr>
        <a:xfrm>
          <a:off x="0" y="0"/>
          <a:ext cx="0" cy="0"/>
          <a:chOff x="0" y="0"/>
          <a:chExt cx="0" cy="0"/>
        </a:xfrm>
      </p:grpSpPr>
      <p:sp>
        <p:nvSpPr>
          <p:cNvPr id="2841" name="Google Shape;2841;p342"/>
          <p:cNvSpPr txBox="1"/>
          <p:nvPr/>
        </p:nvSpPr>
        <p:spPr>
          <a:xfrm>
            <a:off x="821218" y="1129325"/>
            <a:ext cx="7501500" cy="3163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700" u="none" strike="noStrike">
                <a:solidFill>
                  <a:srgbClr val="4582B6"/>
                </a:solidFill>
                <a:latin typeface="Helvetica Neue"/>
                <a:ea typeface="Helvetica Neue"/>
                <a:cs typeface="Helvetica Neue"/>
                <a:sym typeface="Helvetica Neue"/>
              </a:rPr>
              <a:t>Policy</a:t>
            </a:r>
            <a:r>
              <a:rPr b="0" i="0" lang="en" sz="2700" u="none" strike="noStrike">
                <a:solidFill>
                  <a:srgbClr val="163D71"/>
                </a:solidFill>
                <a:latin typeface="Helvetica Neue"/>
                <a:ea typeface="Helvetica Neue"/>
                <a:cs typeface="Helvetica Neue"/>
                <a:sym typeface="Helvetica Neue"/>
              </a:rPr>
              <a:t> </a:t>
            </a:r>
            <a:br>
              <a:rPr b="0" i="0" lang="en" sz="2700" u="none" strike="noStrike">
                <a:solidFill>
                  <a:srgbClr val="163D71"/>
                </a:solidFill>
                <a:latin typeface="Helvetica Neue"/>
                <a:ea typeface="Helvetica Neue"/>
                <a:cs typeface="Helvetica Neue"/>
                <a:sym typeface="Helvetica Neue"/>
              </a:rPr>
            </a:br>
            <a:endParaRPr i="0" sz="2700" u="none" strike="noStrike">
              <a:solidFill>
                <a:srgbClr val="163D71"/>
              </a:solidFill>
              <a:latin typeface="Helvetica Neue"/>
              <a:ea typeface="Helvetica Neue"/>
              <a:cs typeface="Helvetica Neue"/>
              <a:sym typeface="Helvetica Neue"/>
            </a:endParaRPr>
          </a:p>
          <a:p>
            <a:pPr indent="-215900" lvl="0" marL="215900" marR="0" rtl="0" algn="l">
              <a:lnSpc>
                <a:spcPct val="150000"/>
              </a:lnSpc>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Support payment that incentivizes safety net providers to make telehealth services accessible to their patients</a:t>
            </a:r>
            <a:endParaRPr sz="1100"/>
          </a:p>
          <a:p>
            <a:pPr indent="-215900" lvl="0" marL="215900" marR="0" rtl="0" algn="l">
              <a:lnSpc>
                <a:spcPct val="150000"/>
              </a:lnSpc>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Streamline telehealth billing</a:t>
            </a:r>
            <a:endParaRPr sz="1100"/>
          </a:p>
          <a:p>
            <a:pPr indent="-215900" lvl="0" marL="215900" marR="0" rtl="0" algn="l">
              <a:lnSpc>
                <a:spcPct val="150000"/>
              </a:lnSpc>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Address the regulatory challenges associated with telehealth</a:t>
            </a:r>
            <a:endParaRPr sz="1100"/>
          </a:p>
          <a:p>
            <a:pPr indent="-215900" lvl="0" marL="215900" marR="0" rtl="0" algn="l">
              <a:lnSpc>
                <a:spcPct val="150000"/>
              </a:lnSpc>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Support telehealth monitoring and evaluation efforts</a:t>
            </a:r>
            <a:endParaRPr sz="1100"/>
          </a:p>
          <a:p>
            <a:pPr indent="0" lvl="0" marL="0" marR="0" rtl="0" algn="l">
              <a:spcBef>
                <a:spcPts val="0"/>
              </a:spcBef>
              <a:spcAft>
                <a:spcPts val="0"/>
              </a:spcAft>
              <a:buNone/>
            </a:pPr>
            <a:br>
              <a:rPr b="0" lang="en" sz="1400">
                <a:solidFill>
                  <a:schemeClr val="dk1"/>
                </a:solidFill>
                <a:latin typeface="Arial"/>
                <a:ea typeface="Arial"/>
                <a:cs typeface="Arial"/>
                <a:sym typeface="Arial"/>
              </a:rPr>
            </a:br>
            <a:br>
              <a:rPr b="0" lang="en" sz="1400">
                <a:solidFill>
                  <a:srgbClr val="163D71"/>
                </a:solidFill>
                <a:latin typeface="Arial"/>
                <a:ea typeface="Arial"/>
                <a:cs typeface="Arial"/>
                <a:sym typeface="Arial"/>
              </a:rPr>
            </a:br>
            <a:endParaRPr sz="1400">
              <a:solidFill>
                <a:srgbClr val="163D71"/>
              </a:solidFill>
              <a:latin typeface="Arial"/>
              <a:ea typeface="Arial"/>
              <a:cs typeface="Arial"/>
              <a:sym typeface="Arial"/>
            </a:endParaRPr>
          </a:p>
        </p:txBody>
      </p:sp>
      <p:sp>
        <p:nvSpPr>
          <p:cNvPr id="2842" name="Google Shape;2842;p342"/>
          <p:cNvSpPr txBox="1"/>
          <p:nvPr/>
        </p:nvSpPr>
        <p:spPr>
          <a:xfrm>
            <a:off x="3746500" y="101600"/>
            <a:ext cx="5029200" cy="754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lt1"/>
                </a:solidFill>
                <a:latin typeface="Helvetica Neue"/>
                <a:ea typeface="Helvetica Neue"/>
                <a:cs typeface="Helvetica Neue"/>
                <a:sym typeface="Helvetica Neue"/>
              </a:rPr>
              <a:t>Identify and spread promising telehealth practices and effective mechanisms for telehealth delivery.</a:t>
            </a:r>
            <a:endParaRPr sz="1100"/>
          </a:p>
          <a:p>
            <a:pPr indent="0" lvl="0" marL="0" marR="0" rtl="0" algn="l">
              <a:spcBef>
                <a:spcPts val="30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47" name="Shape 2847"/>
        <p:cNvGrpSpPr/>
        <p:nvPr/>
      </p:nvGrpSpPr>
      <p:grpSpPr>
        <a:xfrm>
          <a:off x="0" y="0"/>
          <a:ext cx="0" cy="0"/>
          <a:chOff x="0" y="0"/>
          <a:chExt cx="0" cy="0"/>
        </a:xfrm>
      </p:grpSpPr>
      <p:sp>
        <p:nvSpPr>
          <p:cNvPr id="2848" name="Google Shape;2848;p343"/>
          <p:cNvSpPr txBox="1"/>
          <p:nvPr/>
        </p:nvSpPr>
        <p:spPr>
          <a:xfrm>
            <a:off x="821218" y="1129325"/>
            <a:ext cx="6238500" cy="2732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700" u="none" strike="noStrike">
                <a:solidFill>
                  <a:srgbClr val="4582B6"/>
                </a:solidFill>
                <a:latin typeface="Helvetica Neue"/>
                <a:ea typeface="Helvetica Neue"/>
                <a:cs typeface="Helvetica Neue"/>
                <a:sym typeface="Helvetica Neue"/>
              </a:rPr>
              <a:t>Health Systems &amp; Providers</a:t>
            </a:r>
            <a:r>
              <a:rPr b="0" i="0" lang="en" sz="2700" u="none" strike="noStrike">
                <a:solidFill>
                  <a:srgbClr val="163D71"/>
                </a:solidFill>
                <a:latin typeface="Helvetica Neue"/>
                <a:ea typeface="Helvetica Neue"/>
                <a:cs typeface="Helvetica Neue"/>
                <a:sym typeface="Helvetica Neue"/>
              </a:rPr>
              <a:t> </a:t>
            </a:r>
            <a:br>
              <a:rPr b="0" i="0" lang="en" sz="2700" u="none" strike="noStrike">
                <a:solidFill>
                  <a:srgbClr val="163D71"/>
                </a:solidFill>
                <a:latin typeface="Helvetica Neue"/>
                <a:ea typeface="Helvetica Neue"/>
                <a:cs typeface="Helvetica Neue"/>
                <a:sym typeface="Helvetica Neue"/>
              </a:rPr>
            </a:br>
            <a:endParaRPr i="0" sz="2700" u="none" strike="noStrike">
              <a:solidFill>
                <a:srgbClr val="163D71"/>
              </a:solidFill>
              <a:latin typeface="Helvetica Neue"/>
              <a:ea typeface="Helvetica Neue"/>
              <a:cs typeface="Helvetica Neue"/>
              <a:sym typeface="Helvetica Neue"/>
            </a:endParaRPr>
          </a:p>
          <a:p>
            <a:pPr indent="-215900" lvl="0" marL="215900" marR="0" rtl="0" algn="l">
              <a:lnSpc>
                <a:spcPct val="150000"/>
              </a:lnSpc>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Ensure that telehealth is part of a hybrid care model throughout California’s health care safety net</a:t>
            </a:r>
            <a:br>
              <a:rPr b="0" i="0" lang="en" sz="1400" u="none" strike="noStrike">
                <a:solidFill>
                  <a:srgbClr val="163D71"/>
                </a:solidFill>
                <a:latin typeface="Helvetica Neue"/>
                <a:ea typeface="Helvetica Neue"/>
                <a:cs typeface="Helvetica Neue"/>
                <a:sym typeface="Helvetica Neue"/>
              </a:rPr>
            </a:br>
            <a:endParaRPr b="0" i="0" sz="1400" u="none" strike="noStrike">
              <a:solidFill>
                <a:srgbClr val="163D71"/>
              </a:solidFill>
              <a:latin typeface="Helvetica Neue"/>
              <a:ea typeface="Helvetica Neue"/>
              <a:cs typeface="Helvetica Neue"/>
              <a:sym typeface="Helvetica Neue"/>
            </a:endParaRPr>
          </a:p>
          <a:p>
            <a:pPr indent="-215900" lvl="0" marL="215900" marR="0" rtl="0" algn="l">
              <a:lnSpc>
                <a:spcPct val="150000"/>
              </a:lnSpc>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Identify what works for patients, particularly those who are underserved</a:t>
            </a:r>
            <a:br>
              <a:rPr b="0" lang="en" sz="1400">
                <a:solidFill>
                  <a:schemeClr val="dk1"/>
                </a:solidFill>
                <a:latin typeface="Arial"/>
                <a:ea typeface="Arial"/>
                <a:cs typeface="Arial"/>
                <a:sym typeface="Arial"/>
              </a:rPr>
            </a:br>
            <a:br>
              <a:rPr b="0" lang="en" sz="1400">
                <a:solidFill>
                  <a:srgbClr val="163D71"/>
                </a:solidFill>
                <a:latin typeface="Arial"/>
                <a:ea typeface="Arial"/>
                <a:cs typeface="Arial"/>
                <a:sym typeface="Arial"/>
              </a:rPr>
            </a:br>
            <a:endParaRPr sz="1400">
              <a:solidFill>
                <a:srgbClr val="163D71"/>
              </a:solidFill>
              <a:latin typeface="Arial"/>
              <a:ea typeface="Arial"/>
              <a:cs typeface="Arial"/>
              <a:sym typeface="Arial"/>
            </a:endParaRPr>
          </a:p>
        </p:txBody>
      </p:sp>
      <p:pic>
        <p:nvPicPr>
          <p:cNvPr descr="A person holding a paper&#10;&#10;Description automatically generated" id="2849" name="Google Shape;2849;p343"/>
          <p:cNvPicPr preferRelativeResize="0"/>
          <p:nvPr/>
        </p:nvPicPr>
        <p:blipFill rotWithShape="1">
          <a:blip r:embed="rId4">
            <a:alphaModFix/>
          </a:blip>
          <a:srcRect b="0" l="0" r="0" t="0"/>
          <a:stretch/>
        </p:blipFill>
        <p:spPr>
          <a:xfrm>
            <a:off x="7402219" y="1788460"/>
            <a:ext cx="935966" cy="2731713"/>
          </a:xfrm>
          <a:prstGeom prst="rect">
            <a:avLst/>
          </a:prstGeom>
          <a:noFill/>
          <a:ln>
            <a:noFill/>
          </a:ln>
        </p:spPr>
      </p:pic>
      <p:sp>
        <p:nvSpPr>
          <p:cNvPr id="2850" name="Google Shape;2850;p343"/>
          <p:cNvSpPr txBox="1"/>
          <p:nvPr/>
        </p:nvSpPr>
        <p:spPr>
          <a:xfrm>
            <a:off x="3746500" y="101600"/>
            <a:ext cx="5029200" cy="754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lt1"/>
                </a:solidFill>
                <a:latin typeface="Helvetica Neue"/>
                <a:ea typeface="Helvetica Neue"/>
                <a:cs typeface="Helvetica Neue"/>
                <a:sym typeface="Helvetica Neue"/>
              </a:rPr>
              <a:t>Identify and spread promising telehealth practices and effective mechanisms for telehealth delivery.</a:t>
            </a:r>
            <a:endParaRPr sz="1100"/>
          </a:p>
          <a:p>
            <a:pPr indent="0" lvl="0" marL="0" marR="0" rtl="0" algn="l">
              <a:spcBef>
                <a:spcPts val="30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55" name="Shape 2855"/>
        <p:cNvGrpSpPr/>
        <p:nvPr/>
      </p:nvGrpSpPr>
      <p:grpSpPr>
        <a:xfrm>
          <a:off x="0" y="0"/>
          <a:ext cx="0" cy="0"/>
          <a:chOff x="0" y="0"/>
          <a:chExt cx="0" cy="0"/>
        </a:xfrm>
      </p:grpSpPr>
      <p:sp>
        <p:nvSpPr>
          <p:cNvPr id="2856" name="Google Shape;2856;p344"/>
          <p:cNvSpPr txBox="1"/>
          <p:nvPr/>
        </p:nvSpPr>
        <p:spPr>
          <a:xfrm>
            <a:off x="821218" y="1129325"/>
            <a:ext cx="6130800" cy="2732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700" u="none" strike="noStrike">
                <a:solidFill>
                  <a:srgbClr val="4582B6"/>
                </a:solidFill>
                <a:latin typeface="Helvetica Neue"/>
                <a:ea typeface="Helvetica Neue"/>
                <a:cs typeface="Helvetica Neue"/>
                <a:sym typeface="Helvetica Neue"/>
              </a:rPr>
              <a:t>Health Plans</a:t>
            </a:r>
            <a:r>
              <a:rPr b="0" i="0" lang="en" sz="2700" u="none" strike="noStrike">
                <a:solidFill>
                  <a:srgbClr val="163D71"/>
                </a:solidFill>
                <a:latin typeface="Helvetica Neue"/>
                <a:ea typeface="Helvetica Neue"/>
                <a:cs typeface="Helvetica Neue"/>
                <a:sym typeface="Helvetica Neue"/>
              </a:rPr>
              <a:t> </a:t>
            </a:r>
            <a:br>
              <a:rPr b="0" i="0" lang="en" sz="2700" u="none" strike="noStrike">
                <a:solidFill>
                  <a:srgbClr val="163D71"/>
                </a:solidFill>
                <a:latin typeface="Helvetica Neue"/>
                <a:ea typeface="Helvetica Neue"/>
                <a:cs typeface="Helvetica Neue"/>
                <a:sym typeface="Helvetica Neue"/>
              </a:rPr>
            </a:br>
            <a:endParaRPr i="0" sz="2700" u="none" strike="noStrike">
              <a:solidFill>
                <a:srgbClr val="163D71"/>
              </a:solidFill>
              <a:latin typeface="Helvetica Neue"/>
              <a:ea typeface="Helvetica Neue"/>
              <a:cs typeface="Helvetica Neue"/>
              <a:sym typeface="Helvetica Neue"/>
            </a:endParaRPr>
          </a:p>
          <a:p>
            <a:pPr indent="-215900" lvl="0" marL="215900" marR="0" rtl="0" algn="l">
              <a:lnSpc>
                <a:spcPct val="150000"/>
              </a:lnSpc>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Incentivize promising uses of telehealth that result in increased access to care and/or efficiencies in health care delivery</a:t>
            </a:r>
            <a:br>
              <a:rPr b="0" i="0" lang="en" sz="1400" u="none" strike="noStrike">
                <a:solidFill>
                  <a:srgbClr val="163D71"/>
                </a:solidFill>
                <a:latin typeface="Helvetica Neue"/>
                <a:ea typeface="Helvetica Neue"/>
                <a:cs typeface="Helvetica Neue"/>
                <a:sym typeface="Helvetica Neue"/>
              </a:rPr>
            </a:br>
            <a:endParaRPr b="0" i="0" sz="1400" u="none" strike="noStrike">
              <a:solidFill>
                <a:srgbClr val="163D71"/>
              </a:solidFill>
              <a:latin typeface="Helvetica Neue"/>
              <a:ea typeface="Helvetica Neue"/>
              <a:cs typeface="Helvetica Neue"/>
              <a:sym typeface="Helvetica Neue"/>
            </a:endParaRPr>
          </a:p>
          <a:p>
            <a:pPr indent="-215900" lvl="0" marL="215900" marR="0" rtl="0" algn="l">
              <a:lnSpc>
                <a:spcPct val="150000"/>
              </a:lnSpc>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Make billing easy and consistent</a:t>
            </a:r>
            <a:br>
              <a:rPr b="0" lang="en" sz="1400">
                <a:solidFill>
                  <a:schemeClr val="dk1"/>
                </a:solidFill>
                <a:latin typeface="Arial"/>
                <a:ea typeface="Arial"/>
                <a:cs typeface="Arial"/>
                <a:sym typeface="Arial"/>
              </a:rPr>
            </a:br>
            <a:br>
              <a:rPr b="0" lang="en" sz="1400">
                <a:solidFill>
                  <a:srgbClr val="163D71"/>
                </a:solidFill>
                <a:latin typeface="Arial"/>
                <a:ea typeface="Arial"/>
                <a:cs typeface="Arial"/>
                <a:sym typeface="Arial"/>
              </a:rPr>
            </a:br>
            <a:endParaRPr sz="1400">
              <a:solidFill>
                <a:srgbClr val="163D71"/>
              </a:solidFill>
              <a:latin typeface="Arial"/>
              <a:ea typeface="Arial"/>
              <a:cs typeface="Arial"/>
              <a:sym typeface="Arial"/>
            </a:endParaRPr>
          </a:p>
        </p:txBody>
      </p:sp>
      <p:sp>
        <p:nvSpPr>
          <p:cNvPr id="2857" name="Google Shape;2857;p344"/>
          <p:cNvSpPr txBox="1"/>
          <p:nvPr/>
        </p:nvSpPr>
        <p:spPr>
          <a:xfrm>
            <a:off x="3746500" y="101600"/>
            <a:ext cx="5029200" cy="754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lt1"/>
                </a:solidFill>
                <a:latin typeface="Helvetica Neue"/>
                <a:ea typeface="Helvetica Neue"/>
                <a:cs typeface="Helvetica Neue"/>
                <a:sym typeface="Helvetica Neue"/>
              </a:rPr>
              <a:t>Identify and spread promising telehealth practices and effective mechanisms for telehealth delivery.</a:t>
            </a:r>
            <a:endParaRPr sz="1100"/>
          </a:p>
          <a:p>
            <a:pPr indent="0" lvl="0" marL="0" marR="0" rtl="0" algn="l">
              <a:spcBef>
                <a:spcPts val="30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62" name="Shape 2862"/>
        <p:cNvGrpSpPr/>
        <p:nvPr/>
      </p:nvGrpSpPr>
      <p:grpSpPr>
        <a:xfrm>
          <a:off x="0" y="0"/>
          <a:ext cx="0" cy="0"/>
          <a:chOff x="0" y="0"/>
          <a:chExt cx="0" cy="0"/>
        </a:xfrm>
      </p:grpSpPr>
      <p:sp>
        <p:nvSpPr>
          <p:cNvPr id="2863" name="Google Shape;2863;p345"/>
          <p:cNvSpPr txBox="1"/>
          <p:nvPr/>
        </p:nvSpPr>
        <p:spPr>
          <a:xfrm>
            <a:off x="821218" y="1129325"/>
            <a:ext cx="7501500" cy="3563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700" u="none" strike="noStrike">
                <a:solidFill>
                  <a:srgbClr val="4582B6"/>
                </a:solidFill>
                <a:latin typeface="Helvetica Neue"/>
                <a:ea typeface="Helvetica Neue"/>
                <a:cs typeface="Helvetica Neue"/>
                <a:sym typeface="Helvetica Neue"/>
              </a:rPr>
              <a:t>Researchers</a:t>
            </a:r>
            <a:r>
              <a:rPr b="0" i="0" lang="en" sz="2700" u="none" strike="noStrike">
                <a:solidFill>
                  <a:srgbClr val="163D71"/>
                </a:solidFill>
                <a:latin typeface="Helvetica Neue"/>
                <a:ea typeface="Helvetica Neue"/>
                <a:cs typeface="Helvetica Neue"/>
                <a:sym typeface="Helvetica Neue"/>
              </a:rPr>
              <a:t> </a:t>
            </a:r>
            <a:br>
              <a:rPr b="0" i="0" lang="en" sz="2700" u="none" strike="noStrike">
                <a:solidFill>
                  <a:srgbClr val="163D71"/>
                </a:solidFill>
                <a:latin typeface="Helvetica Neue"/>
                <a:ea typeface="Helvetica Neue"/>
                <a:cs typeface="Helvetica Neue"/>
                <a:sym typeface="Helvetica Neue"/>
              </a:rPr>
            </a:br>
            <a:endParaRPr i="0" sz="2700" u="none" strike="noStrike">
              <a:solidFill>
                <a:srgbClr val="163D71"/>
              </a:solidFill>
              <a:latin typeface="Helvetica Neue"/>
              <a:ea typeface="Helvetica Neue"/>
              <a:cs typeface="Helvetica Neue"/>
              <a:sym typeface="Helvetica Neue"/>
            </a:endParaRPr>
          </a:p>
          <a:p>
            <a:pPr indent="-254000" lvl="0" marL="254000" marR="0" rtl="0" algn="l">
              <a:lnSpc>
                <a:spcPct val="150000"/>
              </a:lnSpc>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Generate evidence that helps health systems decide when to use telehealth and how to improve quality of care and access to care for  patients using telehealth</a:t>
            </a:r>
            <a:endParaRPr sz="1100"/>
          </a:p>
          <a:p>
            <a:pPr indent="-254000" lvl="1" marL="596900" marR="0" rtl="0" algn="l">
              <a:lnSpc>
                <a:spcPct val="150000"/>
              </a:lnSpc>
              <a:spcBef>
                <a:spcPts val="0"/>
              </a:spcBef>
              <a:spcAft>
                <a:spcPts val="0"/>
              </a:spcAft>
              <a:buClr>
                <a:srgbClr val="163D71"/>
              </a:buClr>
              <a:buSzPts val="1400"/>
              <a:buFont typeface="Arial"/>
              <a:buChar char="•"/>
            </a:pPr>
            <a:r>
              <a:rPr b="0" i="0" lang="en" sz="1400" u="none" cap="none" strike="noStrike">
                <a:solidFill>
                  <a:srgbClr val="163D71"/>
                </a:solidFill>
                <a:latin typeface="Helvetica Neue"/>
                <a:ea typeface="Helvetica Neue"/>
                <a:cs typeface="Helvetica Neue"/>
                <a:sym typeface="Helvetica Neue"/>
              </a:rPr>
              <a:t>Develop guidelines/recommendations for appropriate uses for different modalities</a:t>
            </a:r>
            <a:endParaRPr sz="1100"/>
          </a:p>
          <a:p>
            <a:pPr indent="-254000" lvl="1" marL="596900" marR="0" rtl="0" algn="l">
              <a:lnSpc>
                <a:spcPct val="150000"/>
              </a:lnSpc>
              <a:spcBef>
                <a:spcPts val="0"/>
              </a:spcBef>
              <a:spcAft>
                <a:spcPts val="0"/>
              </a:spcAft>
              <a:buClr>
                <a:srgbClr val="163D71"/>
              </a:buClr>
              <a:buSzPts val="1400"/>
              <a:buFont typeface="Arial"/>
              <a:buChar char="•"/>
            </a:pPr>
            <a:r>
              <a:rPr b="0" i="0" lang="en" sz="1400" u="none" cap="none" strike="noStrike">
                <a:solidFill>
                  <a:srgbClr val="163D71"/>
                </a:solidFill>
                <a:latin typeface="Helvetica Neue"/>
                <a:ea typeface="Helvetica Neue"/>
                <a:cs typeface="Helvetica Neue"/>
                <a:sym typeface="Helvetica Neue"/>
              </a:rPr>
              <a:t>Continue evaluation of new technology and uses</a:t>
            </a:r>
            <a:endParaRPr sz="1100"/>
          </a:p>
          <a:p>
            <a:pPr indent="-254000" lvl="1" marL="596900" marR="0" rtl="0" algn="l">
              <a:lnSpc>
                <a:spcPct val="150000"/>
              </a:lnSpc>
              <a:spcBef>
                <a:spcPts val="0"/>
              </a:spcBef>
              <a:spcAft>
                <a:spcPts val="0"/>
              </a:spcAft>
              <a:buClr>
                <a:srgbClr val="163D71"/>
              </a:buClr>
              <a:buSzPts val="1400"/>
              <a:buFont typeface="Arial"/>
              <a:buChar char="•"/>
            </a:pPr>
            <a:r>
              <a:rPr b="0" i="0" lang="en" sz="1400" u="none" cap="none" strike="noStrike">
                <a:solidFill>
                  <a:srgbClr val="163D71"/>
                </a:solidFill>
                <a:latin typeface="Helvetica Neue"/>
                <a:ea typeface="Helvetica Neue"/>
                <a:cs typeface="Helvetica Neue"/>
                <a:sym typeface="Helvetica Neue"/>
              </a:rPr>
              <a:t>Assess long term impact</a:t>
            </a:r>
            <a:endParaRPr sz="1100"/>
          </a:p>
          <a:p>
            <a:pPr indent="-254000" lvl="0" marL="254000" marR="0" rtl="0" algn="l">
              <a:lnSpc>
                <a:spcPct val="150000"/>
              </a:lnSpc>
              <a:spcBef>
                <a:spcPts val="0"/>
              </a:spcBef>
              <a:spcAft>
                <a:spcPts val="0"/>
              </a:spcAft>
              <a:buClr>
                <a:srgbClr val="163D71"/>
              </a:buClr>
              <a:buSzPts val="1400"/>
              <a:buFont typeface="Arial"/>
              <a:buChar char="•"/>
            </a:pPr>
            <a:r>
              <a:rPr b="0" i="0" lang="en" sz="1400" u="none" strike="noStrike">
                <a:solidFill>
                  <a:srgbClr val="163D71"/>
                </a:solidFill>
                <a:latin typeface="Helvetica Neue"/>
                <a:ea typeface="Helvetica Neue"/>
                <a:cs typeface="Helvetica Neue"/>
                <a:sym typeface="Helvetica Neue"/>
              </a:rPr>
              <a:t>Investigate how telehealth is working on the ground</a:t>
            </a:r>
            <a:endParaRPr sz="1100"/>
          </a:p>
          <a:p>
            <a:pPr indent="0" lvl="0" marL="0" marR="0" rtl="0" algn="l">
              <a:spcBef>
                <a:spcPts val="600"/>
              </a:spcBef>
              <a:spcAft>
                <a:spcPts val="0"/>
              </a:spcAft>
              <a:buNone/>
            </a:pPr>
            <a:br>
              <a:rPr b="0" lang="en" sz="1400">
                <a:solidFill>
                  <a:schemeClr val="dk1"/>
                </a:solidFill>
                <a:latin typeface="Arial"/>
                <a:ea typeface="Arial"/>
                <a:cs typeface="Arial"/>
                <a:sym typeface="Arial"/>
              </a:rPr>
            </a:br>
            <a:br>
              <a:rPr b="0" lang="en" sz="1400">
                <a:solidFill>
                  <a:srgbClr val="163D71"/>
                </a:solidFill>
                <a:latin typeface="Arial"/>
                <a:ea typeface="Arial"/>
                <a:cs typeface="Arial"/>
                <a:sym typeface="Arial"/>
              </a:rPr>
            </a:br>
            <a:endParaRPr sz="1400">
              <a:solidFill>
                <a:srgbClr val="163D71"/>
              </a:solidFill>
              <a:latin typeface="Arial"/>
              <a:ea typeface="Arial"/>
              <a:cs typeface="Arial"/>
              <a:sym typeface="Arial"/>
            </a:endParaRPr>
          </a:p>
        </p:txBody>
      </p:sp>
      <p:sp>
        <p:nvSpPr>
          <p:cNvPr id="2864" name="Google Shape;2864;p345"/>
          <p:cNvSpPr txBox="1"/>
          <p:nvPr/>
        </p:nvSpPr>
        <p:spPr>
          <a:xfrm>
            <a:off x="3746500" y="101600"/>
            <a:ext cx="5029200" cy="754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lt1"/>
                </a:solidFill>
                <a:latin typeface="Helvetica Neue"/>
                <a:ea typeface="Helvetica Neue"/>
                <a:cs typeface="Helvetica Neue"/>
                <a:sym typeface="Helvetica Neue"/>
              </a:rPr>
              <a:t>Identify and spread promising telehealth practices and effective mechanisms for telehealth delivery.</a:t>
            </a:r>
            <a:endParaRPr sz="1100"/>
          </a:p>
          <a:p>
            <a:pPr indent="0" lvl="0" marL="0" marR="0" rtl="0" algn="l">
              <a:spcBef>
                <a:spcPts val="30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9" name="Shape 2869"/>
        <p:cNvGrpSpPr/>
        <p:nvPr/>
      </p:nvGrpSpPr>
      <p:grpSpPr>
        <a:xfrm>
          <a:off x="0" y="0"/>
          <a:ext cx="0" cy="0"/>
          <a:chOff x="0" y="0"/>
          <a:chExt cx="0" cy="0"/>
        </a:xfrm>
      </p:grpSpPr>
      <p:pic>
        <p:nvPicPr>
          <p:cNvPr descr="A person sitting at a desk using a computer&#10;&#10;Description automatically generated" id="2870" name="Google Shape;2870;p346"/>
          <p:cNvPicPr preferRelativeResize="0"/>
          <p:nvPr/>
        </p:nvPicPr>
        <p:blipFill rotWithShape="1">
          <a:blip r:embed="rId3">
            <a:alphaModFix/>
          </a:blip>
          <a:srcRect b="0" l="0" r="0" t="0"/>
          <a:stretch/>
        </p:blipFill>
        <p:spPr>
          <a:xfrm>
            <a:off x="513500" y="748690"/>
            <a:ext cx="1392792" cy="1439478"/>
          </a:xfrm>
          <a:prstGeom prst="rect">
            <a:avLst/>
          </a:prstGeom>
          <a:noFill/>
          <a:ln>
            <a:noFill/>
          </a:ln>
        </p:spPr>
      </p:pic>
      <p:sp>
        <p:nvSpPr>
          <p:cNvPr id="2871" name="Google Shape;2871;p346"/>
          <p:cNvSpPr txBox="1"/>
          <p:nvPr/>
        </p:nvSpPr>
        <p:spPr>
          <a:xfrm>
            <a:off x="2564144" y="1032908"/>
            <a:ext cx="3262800" cy="339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400" u="none" strike="noStrike">
                <a:solidFill>
                  <a:srgbClr val="163D71"/>
                </a:solidFill>
                <a:latin typeface="Helvetica Neue"/>
                <a:ea typeface="Helvetica Neue"/>
                <a:cs typeface="Helvetica Neue"/>
                <a:sym typeface="Helvetica Neue"/>
              </a:rPr>
              <a:t>Telehealth: </a:t>
            </a:r>
            <a:br>
              <a:rPr b="0" i="0" lang="en" sz="2400" u="none" strike="noStrike">
                <a:solidFill>
                  <a:srgbClr val="163D71"/>
                </a:solidFill>
                <a:latin typeface="Helvetica Neue"/>
                <a:ea typeface="Helvetica Neue"/>
                <a:cs typeface="Helvetica Neue"/>
                <a:sym typeface="Helvetica Neue"/>
              </a:rPr>
            </a:br>
            <a:r>
              <a:rPr b="0" i="0" lang="en" sz="2400" u="none" strike="noStrike">
                <a:solidFill>
                  <a:srgbClr val="163D71"/>
                </a:solidFill>
                <a:latin typeface="Helvetica Neue"/>
                <a:ea typeface="Helvetica Neue"/>
                <a:cs typeface="Helvetica Neue"/>
                <a:sym typeface="Helvetica Neue"/>
              </a:rPr>
              <a:t>A New Normal</a:t>
            </a:r>
            <a:endParaRPr b="0" sz="1400">
              <a:solidFill>
                <a:srgbClr val="163D71"/>
              </a:solidFill>
              <a:latin typeface="Helvetica Neue"/>
              <a:ea typeface="Helvetica Neue"/>
              <a:cs typeface="Helvetica Neue"/>
              <a:sym typeface="Helvetica Neue"/>
            </a:endParaRPr>
          </a:p>
          <a:p>
            <a:pPr indent="0" lvl="0" marL="0" marR="0" rtl="0" algn="l">
              <a:spcBef>
                <a:spcPts val="0"/>
              </a:spcBef>
              <a:spcAft>
                <a:spcPts val="0"/>
              </a:spcAft>
              <a:buNone/>
            </a:pPr>
            <a:r>
              <a:rPr b="0" i="0" lang="en" sz="1400" u="none" strike="noStrike">
                <a:solidFill>
                  <a:srgbClr val="4582B6"/>
                </a:solidFill>
                <a:latin typeface="Helvetica Neue"/>
                <a:ea typeface="Helvetica Neue"/>
                <a:cs typeface="Helvetica Neue"/>
                <a:sym typeface="Helvetica Neue"/>
              </a:rPr>
              <a:t>Progress and Opportunities </a:t>
            </a:r>
            <a:br>
              <a:rPr b="0" i="0" lang="en" sz="1400" u="none" strike="noStrike">
                <a:solidFill>
                  <a:srgbClr val="4582B6"/>
                </a:solidFill>
                <a:latin typeface="Helvetica Neue"/>
                <a:ea typeface="Helvetica Neue"/>
                <a:cs typeface="Helvetica Neue"/>
                <a:sym typeface="Helvetica Neue"/>
              </a:rPr>
            </a:br>
            <a:r>
              <a:rPr b="0" i="0" lang="en" sz="1400" u="none" strike="noStrike">
                <a:solidFill>
                  <a:srgbClr val="4582B6"/>
                </a:solidFill>
                <a:latin typeface="Helvetica Neue"/>
                <a:ea typeface="Helvetica Neue"/>
                <a:cs typeface="Helvetica Neue"/>
                <a:sym typeface="Helvetica Neue"/>
              </a:rPr>
              <a:t>in California</a:t>
            </a:r>
            <a:endParaRPr sz="1400">
              <a:solidFill>
                <a:srgbClr val="4582B6"/>
              </a:solidFill>
              <a:latin typeface="Helvetica Neue"/>
              <a:ea typeface="Helvetica Neue"/>
              <a:cs typeface="Helvetica Neue"/>
              <a:sym typeface="Helvetica Neue"/>
            </a:endParaRPr>
          </a:p>
          <a:p>
            <a:pPr indent="0" lvl="0" marL="0" marR="0" rtl="0" algn="l">
              <a:spcBef>
                <a:spcPts val="0"/>
              </a:spcBef>
              <a:spcAft>
                <a:spcPts val="0"/>
              </a:spcAft>
              <a:buNone/>
            </a:pPr>
            <a:r>
              <a:t/>
            </a:r>
            <a:endParaRPr sz="1400">
              <a:solidFill>
                <a:schemeClr val="accent2"/>
              </a:solidFill>
              <a:latin typeface="Helvetica Neue"/>
              <a:ea typeface="Helvetica Neue"/>
              <a:cs typeface="Helvetica Neue"/>
              <a:sym typeface="Helvetica Neue"/>
            </a:endParaRPr>
          </a:p>
          <a:p>
            <a:pPr indent="0" lvl="0" marL="0" marR="0" rtl="0" algn="l">
              <a:spcBef>
                <a:spcPts val="0"/>
              </a:spcBef>
              <a:spcAft>
                <a:spcPts val="0"/>
              </a:spcAft>
              <a:buNone/>
            </a:pPr>
            <a:r>
              <a:rPr lang="en" sz="1400">
                <a:solidFill>
                  <a:schemeClr val="accent2"/>
                </a:solidFill>
                <a:latin typeface="Helvetica Neue"/>
                <a:ea typeface="Helvetica Neue"/>
                <a:cs typeface="Helvetica Neue"/>
                <a:sym typeface="Helvetica Neue"/>
              </a:rPr>
              <a:t>Full report available in January</a:t>
            </a:r>
            <a:endParaRPr sz="1400">
              <a:solidFill>
                <a:srgbClr val="163D71"/>
              </a:solidFill>
              <a:latin typeface="Helvetica Neue"/>
              <a:ea typeface="Helvetica Neue"/>
              <a:cs typeface="Helvetica Neue"/>
              <a:sym typeface="Helvetica Neue"/>
            </a:endParaRPr>
          </a:p>
          <a:p>
            <a:pPr indent="0" lvl="0" marL="0" marR="0" rtl="0" algn="l">
              <a:spcBef>
                <a:spcPts val="0"/>
              </a:spcBef>
              <a:spcAft>
                <a:spcPts val="0"/>
              </a:spcAft>
              <a:buNone/>
            </a:pPr>
            <a:br>
              <a:rPr lang="en" sz="1400">
                <a:solidFill>
                  <a:srgbClr val="163D71"/>
                </a:solidFill>
                <a:latin typeface="Helvetica Neue"/>
                <a:ea typeface="Helvetica Neue"/>
                <a:cs typeface="Helvetica Neue"/>
                <a:sym typeface="Helvetica Neue"/>
              </a:rPr>
            </a:br>
            <a:endParaRPr sz="1400">
              <a:solidFill>
                <a:srgbClr val="163D71"/>
              </a:solidFill>
              <a:latin typeface="Helvetica Neue"/>
              <a:ea typeface="Helvetica Neue"/>
              <a:cs typeface="Helvetica Neue"/>
              <a:sym typeface="Helvetica Neue"/>
            </a:endParaRPr>
          </a:p>
          <a:p>
            <a:pPr indent="0" lvl="0" marL="0" marR="0" rtl="0" algn="l">
              <a:spcBef>
                <a:spcPts val="0"/>
              </a:spcBef>
              <a:spcAft>
                <a:spcPts val="0"/>
              </a:spcAft>
              <a:buNone/>
            </a:pPr>
            <a:r>
              <a:rPr b="1" lang="en" sz="1400">
                <a:solidFill>
                  <a:srgbClr val="163D71"/>
                </a:solidFill>
                <a:latin typeface="Helvetica Neue"/>
                <a:ea typeface="Helvetica Neue"/>
                <a:cs typeface="Helvetica Neue"/>
                <a:sym typeface="Helvetica Neue"/>
              </a:rPr>
              <a:t>Diana Camacho, MPH</a:t>
            </a:r>
            <a:endParaRPr sz="1100"/>
          </a:p>
          <a:p>
            <a:pPr indent="0" lvl="0" marL="0" marR="0" rtl="0" algn="l">
              <a:spcBef>
                <a:spcPts val="0"/>
              </a:spcBef>
              <a:spcAft>
                <a:spcPts val="0"/>
              </a:spcAft>
              <a:buNone/>
            </a:pPr>
            <a:r>
              <a:rPr lang="en" sz="1400">
                <a:solidFill>
                  <a:srgbClr val="163D71"/>
                </a:solidFill>
                <a:latin typeface="Helvetica Neue"/>
                <a:ea typeface="Helvetica Neue"/>
                <a:cs typeface="Helvetica Neue"/>
                <a:sym typeface="Helvetica Neue"/>
              </a:rPr>
              <a:t>Senior Program Officer</a:t>
            </a:r>
            <a:endParaRPr sz="1100"/>
          </a:p>
          <a:p>
            <a:pPr indent="0" lvl="0" marL="0" marR="0" rtl="0" algn="l">
              <a:spcBef>
                <a:spcPts val="0"/>
              </a:spcBef>
              <a:spcAft>
                <a:spcPts val="0"/>
              </a:spcAft>
              <a:buNone/>
            </a:pPr>
            <a:r>
              <a:rPr lang="en" sz="1400">
                <a:solidFill>
                  <a:srgbClr val="163D71"/>
                </a:solidFill>
                <a:latin typeface="Helvetica Neue"/>
                <a:ea typeface="Helvetica Neue"/>
                <a:cs typeface="Helvetica Neue"/>
                <a:sym typeface="Helvetica Neue"/>
              </a:rPr>
              <a:t>California Health Care Foundation</a:t>
            </a:r>
            <a:br>
              <a:rPr lang="en" sz="1400">
                <a:solidFill>
                  <a:srgbClr val="163D71"/>
                </a:solidFill>
                <a:latin typeface="Helvetica Neue"/>
                <a:ea typeface="Helvetica Neue"/>
                <a:cs typeface="Helvetica Neue"/>
                <a:sym typeface="Helvetica Neue"/>
              </a:rPr>
            </a:br>
            <a:endParaRPr sz="1400">
              <a:solidFill>
                <a:srgbClr val="163D71"/>
              </a:solidFill>
              <a:latin typeface="Helvetica Neue"/>
              <a:ea typeface="Helvetica Neue"/>
              <a:cs typeface="Helvetica Neue"/>
              <a:sym typeface="Helvetica Neue"/>
            </a:endParaRPr>
          </a:p>
          <a:p>
            <a:pPr indent="0" lvl="0" marL="0" marR="0" rtl="0" algn="l">
              <a:spcBef>
                <a:spcPts val="0"/>
              </a:spcBef>
              <a:spcAft>
                <a:spcPts val="0"/>
              </a:spcAft>
              <a:buNone/>
            </a:pPr>
            <a:br>
              <a:rPr lang="en" sz="1400">
                <a:solidFill>
                  <a:srgbClr val="163D71"/>
                </a:solidFill>
                <a:latin typeface="Helvetica Neue"/>
                <a:ea typeface="Helvetica Neue"/>
                <a:cs typeface="Helvetica Neue"/>
                <a:sym typeface="Helvetica Neue"/>
              </a:rPr>
            </a:br>
            <a:r>
              <a:rPr lang="en" sz="1400">
                <a:solidFill>
                  <a:srgbClr val="163D71"/>
                </a:solidFill>
                <a:latin typeface="Helvetica Neue"/>
                <a:ea typeface="Helvetica Neue"/>
                <a:cs typeface="Helvetica Neue"/>
                <a:sym typeface="Helvetica Neue"/>
              </a:rPr>
              <a:t>DCamacho@chcf.org</a:t>
            </a:r>
            <a:endParaRPr b="0" sz="1400">
              <a:solidFill>
                <a:srgbClr val="163D71"/>
              </a:solidFill>
              <a:latin typeface="Helvetica Neue"/>
              <a:ea typeface="Helvetica Neue"/>
              <a:cs typeface="Helvetica Neue"/>
              <a:sym typeface="Helvetica Neue"/>
            </a:endParaRPr>
          </a:p>
        </p:txBody>
      </p:sp>
      <p:sp>
        <p:nvSpPr>
          <p:cNvPr id="2872" name="Google Shape;2872;p346"/>
          <p:cNvSpPr txBox="1"/>
          <p:nvPr/>
        </p:nvSpPr>
        <p:spPr>
          <a:xfrm>
            <a:off x="5881194" y="2810318"/>
            <a:ext cx="3262800" cy="1577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br>
              <a:rPr b="1" lang="en" sz="1400">
                <a:solidFill>
                  <a:srgbClr val="163D71"/>
                </a:solidFill>
                <a:latin typeface="Helvetica Neue"/>
                <a:ea typeface="Helvetica Neue"/>
                <a:cs typeface="Helvetica Neue"/>
                <a:sym typeface="Helvetica Neue"/>
              </a:rPr>
            </a:br>
            <a:r>
              <a:rPr b="1" lang="en" sz="1400">
                <a:solidFill>
                  <a:srgbClr val="163D71"/>
                </a:solidFill>
                <a:latin typeface="Helvetica Neue"/>
                <a:ea typeface="Helvetica Neue"/>
                <a:cs typeface="Helvetica Neue"/>
                <a:sym typeface="Helvetica Neue"/>
              </a:rPr>
              <a:t>Natasha Arora, MS</a:t>
            </a:r>
            <a:endParaRPr sz="1100"/>
          </a:p>
          <a:p>
            <a:pPr indent="0" lvl="0" marL="0" marR="0" rtl="0" algn="l">
              <a:spcBef>
                <a:spcPts val="0"/>
              </a:spcBef>
              <a:spcAft>
                <a:spcPts val="0"/>
              </a:spcAft>
              <a:buNone/>
            </a:pPr>
            <a:r>
              <a:rPr lang="en" sz="1400">
                <a:solidFill>
                  <a:srgbClr val="163D71"/>
                </a:solidFill>
                <a:latin typeface="Helvetica Neue"/>
                <a:ea typeface="Helvetica Neue"/>
                <a:cs typeface="Helvetica Neue"/>
                <a:sym typeface="Helvetica Neue"/>
              </a:rPr>
              <a:t>Evaluation and Learning Associate</a:t>
            </a:r>
            <a:endParaRPr sz="1100"/>
          </a:p>
          <a:p>
            <a:pPr indent="0" lvl="0" marL="0" marR="0" rtl="0" algn="l">
              <a:spcBef>
                <a:spcPts val="0"/>
              </a:spcBef>
              <a:spcAft>
                <a:spcPts val="0"/>
              </a:spcAft>
              <a:buNone/>
            </a:pPr>
            <a:r>
              <a:rPr lang="en" sz="1400">
                <a:solidFill>
                  <a:srgbClr val="163D71"/>
                </a:solidFill>
                <a:latin typeface="Helvetica Neue"/>
                <a:ea typeface="Helvetica Neue"/>
                <a:cs typeface="Helvetica Neue"/>
                <a:sym typeface="Helvetica Neue"/>
              </a:rPr>
              <a:t>Center for Community Health and Evaluation at Kaiser Permanente </a:t>
            </a:r>
            <a:br>
              <a:rPr lang="en" sz="1400">
                <a:solidFill>
                  <a:srgbClr val="163D71"/>
                </a:solidFill>
                <a:latin typeface="Helvetica Neue"/>
                <a:ea typeface="Helvetica Neue"/>
                <a:cs typeface="Helvetica Neue"/>
                <a:sym typeface="Helvetica Neue"/>
              </a:rPr>
            </a:br>
            <a:br>
              <a:rPr lang="en" sz="1400">
                <a:solidFill>
                  <a:srgbClr val="163D71"/>
                </a:solidFill>
                <a:latin typeface="Helvetica Neue"/>
                <a:ea typeface="Helvetica Neue"/>
                <a:cs typeface="Helvetica Neue"/>
                <a:sym typeface="Helvetica Neue"/>
              </a:rPr>
            </a:br>
            <a:r>
              <a:rPr lang="en" sz="1400">
                <a:solidFill>
                  <a:srgbClr val="163D71"/>
                </a:solidFill>
                <a:latin typeface="Helvetica Neue"/>
                <a:ea typeface="Helvetica Neue"/>
                <a:cs typeface="Helvetica Neue"/>
                <a:sym typeface="Helvetica Neue"/>
              </a:rPr>
              <a:t>Natasha.B.Arora@kp.org </a:t>
            </a:r>
            <a:endParaRPr b="0" sz="1400">
              <a:solidFill>
                <a:srgbClr val="163D71"/>
              </a:solidFill>
              <a:latin typeface="Helvetica Neue"/>
              <a:ea typeface="Helvetica Neue"/>
              <a:cs typeface="Helvetica Neue"/>
              <a:sym typeface="Helvetica Neue"/>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76" name="Shape 2876"/>
        <p:cNvGrpSpPr/>
        <p:nvPr/>
      </p:nvGrpSpPr>
      <p:grpSpPr>
        <a:xfrm>
          <a:off x="0" y="0"/>
          <a:ext cx="0" cy="0"/>
          <a:chOff x="0" y="0"/>
          <a:chExt cx="0" cy="0"/>
        </a:xfrm>
      </p:grpSpPr>
      <p:grpSp>
        <p:nvGrpSpPr>
          <p:cNvPr id="2877" name="Google Shape;2877;p347"/>
          <p:cNvGrpSpPr/>
          <p:nvPr/>
        </p:nvGrpSpPr>
        <p:grpSpPr>
          <a:xfrm>
            <a:off x="0" y="76200"/>
            <a:ext cx="9144381" cy="5143500"/>
            <a:chOff x="0" y="0"/>
            <a:chExt cx="12192508" cy="6858000"/>
          </a:xfrm>
        </p:grpSpPr>
        <p:pic>
          <p:nvPicPr>
            <p:cNvPr id="2878" name="Google Shape;2878;p347"/>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879" name="Google Shape;2879;p347"/>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880" name="Google Shape;2880;p347"/>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881" name="Google Shape;2881;p347"/>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882" name="Google Shape;2882;p347"/>
          <p:cNvSpPr txBox="1"/>
          <p:nvPr/>
        </p:nvSpPr>
        <p:spPr>
          <a:xfrm>
            <a:off x="8707885" y="4803737"/>
            <a:ext cx="188100" cy="193800"/>
          </a:xfrm>
          <a:prstGeom prst="rect">
            <a:avLst/>
          </a:prstGeom>
          <a:noFill/>
          <a:ln>
            <a:noFill/>
          </a:ln>
        </p:spPr>
        <p:txBody>
          <a:bodyPr anchorCtr="0" anchor="t" bIns="0" lIns="0" spcFirstLastPara="1" rIns="0" wrap="square" tIns="9050">
            <a:spAutoFit/>
          </a:bodyPr>
          <a:lstStyle/>
          <a:p>
            <a:pPr indent="0" lvl="0" marL="0" rtl="0" algn="l">
              <a:lnSpc>
                <a:spcPct val="100000"/>
              </a:lnSpc>
              <a:spcBef>
                <a:spcPts val="0"/>
              </a:spcBef>
              <a:spcAft>
                <a:spcPts val="0"/>
              </a:spcAft>
              <a:buNone/>
            </a:pPr>
            <a:r>
              <a:t/>
            </a:r>
            <a:endParaRPr sz="1200">
              <a:latin typeface="Arial"/>
              <a:ea typeface="Arial"/>
              <a:cs typeface="Arial"/>
              <a:sym typeface="Arial"/>
            </a:endParaRPr>
          </a:p>
        </p:txBody>
      </p:sp>
      <p:sp>
        <p:nvSpPr>
          <p:cNvPr id="2883" name="Google Shape;2883;p347"/>
          <p:cNvSpPr txBox="1"/>
          <p:nvPr>
            <p:ph type="title"/>
          </p:nvPr>
        </p:nvSpPr>
        <p:spPr>
          <a:xfrm>
            <a:off x="12" y="197457"/>
            <a:ext cx="8811600" cy="501600"/>
          </a:xfrm>
          <a:prstGeom prst="rect">
            <a:avLst/>
          </a:prstGeom>
          <a:noFill/>
          <a:ln>
            <a:noFill/>
          </a:ln>
        </p:spPr>
        <p:txBody>
          <a:bodyPr anchorCtr="0" anchor="t" bIns="0" lIns="0" spcFirstLastPara="1" rIns="0" wrap="square" tIns="9050">
            <a:spAutoFit/>
          </a:bodyPr>
          <a:lstStyle/>
          <a:p>
            <a:pPr indent="0" lvl="0" marL="241300" rtl="0" algn="l">
              <a:lnSpc>
                <a:spcPct val="100000"/>
              </a:lnSpc>
              <a:spcBef>
                <a:spcPts val="0"/>
              </a:spcBef>
              <a:spcAft>
                <a:spcPts val="0"/>
              </a:spcAft>
              <a:buNone/>
            </a:pPr>
            <a:r>
              <a:rPr b="1" lang="en" sz="3200">
                <a:highlight>
                  <a:srgbClr val="FFFF00"/>
                </a:highlight>
                <a:latin typeface="Calibri"/>
                <a:ea typeface="Calibri"/>
                <a:cs typeface="Calibri"/>
                <a:sym typeface="Calibri"/>
              </a:rPr>
              <a:t>Break</a:t>
            </a:r>
            <a:endParaRPr b="1" sz="3200">
              <a:highlight>
                <a:srgbClr val="FFFF00"/>
              </a:highlight>
              <a:latin typeface="Calibri"/>
              <a:ea typeface="Calibri"/>
              <a:cs typeface="Calibri"/>
              <a:sym typeface="Calibri"/>
            </a:endParaRPr>
          </a:p>
        </p:txBody>
      </p:sp>
      <p:sp>
        <p:nvSpPr>
          <p:cNvPr id="2884" name="Google Shape;2884;p347"/>
          <p:cNvSpPr txBox="1"/>
          <p:nvPr/>
        </p:nvSpPr>
        <p:spPr>
          <a:xfrm>
            <a:off x="1554056" y="2739071"/>
            <a:ext cx="2085900" cy="255300"/>
          </a:xfrm>
          <a:prstGeom prst="rect">
            <a:avLst/>
          </a:prstGeom>
          <a:noFill/>
          <a:ln>
            <a:noFill/>
          </a:ln>
        </p:spPr>
        <p:txBody>
          <a:bodyPr anchorCtr="0" anchor="t" bIns="0" lIns="0" spcFirstLastPara="1" rIns="0" wrap="square" tIns="9050">
            <a:spAutoFit/>
          </a:bodyPr>
          <a:lstStyle/>
          <a:p>
            <a:pPr indent="0" lvl="0" marL="12700" marR="0" rtl="0" algn="ctr">
              <a:lnSpc>
                <a:spcPct val="120000"/>
              </a:lnSpc>
              <a:spcBef>
                <a:spcPts val="0"/>
              </a:spcBef>
              <a:spcAft>
                <a:spcPts val="0"/>
              </a:spcAft>
              <a:buNone/>
            </a:pPr>
            <a:r>
              <a:t/>
            </a:r>
            <a:endParaRPr sz="1600">
              <a:latin typeface="Arial"/>
              <a:ea typeface="Arial"/>
              <a:cs typeface="Arial"/>
              <a:sym typeface="Arial"/>
            </a:endParaRPr>
          </a:p>
        </p:txBody>
      </p:sp>
      <p:sp>
        <p:nvSpPr>
          <p:cNvPr id="2885" name="Google Shape;2885;p347"/>
          <p:cNvSpPr txBox="1"/>
          <p:nvPr/>
        </p:nvSpPr>
        <p:spPr>
          <a:xfrm>
            <a:off x="216240" y="4795893"/>
            <a:ext cx="30390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202</a:t>
            </a:r>
            <a:r>
              <a:rPr lang="en" sz="800">
                <a:solidFill>
                  <a:srgbClr val="FFFFFF"/>
                </a:solidFill>
              </a:rPr>
              <a:t>4</a:t>
            </a:r>
            <a:endParaRPr sz="800">
              <a:latin typeface="Arial"/>
              <a:ea typeface="Arial"/>
              <a:cs typeface="Arial"/>
              <a:sym typeface="Arial"/>
            </a:endParaRPr>
          </a:p>
        </p:txBody>
      </p:sp>
      <p:pic>
        <p:nvPicPr>
          <p:cNvPr id="2886" name="Google Shape;2886;p347"/>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90" name="Shape 2890"/>
        <p:cNvGrpSpPr/>
        <p:nvPr/>
      </p:nvGrpSpPr>
      <p:grpSpPr>
        <a:xfrm>
          <a:off x="0" y="0"/>
          <a:ext cx="0" cy="0"/>
          <a:chOff x="0" y="0"/>
          <a:chExt cx="0" cy="0"/>
        </a:xfrm>
      </p:grpSpPr>
      <p:grpSp>
        <p:nvGrpSpPr>
          <p:cNvPr id="2891" name="Google Shape;2891;p348"/>
          <p:cNvGrpSpPr/>
          <p:nvPr/>
        </p:nvGrpSpPr>
        <p:grpSpPr>
          <a:xfrm>
            <a:off x="0" y="0"/>
            <a:ext cx="9144381" cy="5143500"/>
            <a:chOff x="0" y="0"/>
            <a:chExt cx="12192508" cy="6858000"/>
          </a:xfrm>
        </p:grpSpPr>
        <p:pic>
          <p:nvPicPr>
            <p:cNvPr id="2892" name="Google Shape;2892;p348"/>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893" name="Google Shape;2893;p348"/>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894" name="Google Shape;2894;p348"/>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895" name="Google Shape;2895;p348"/>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896" name="Google Shape;2896;p348"/>
          <p:cNvSpPr txBox="1"/>
          <p:nvPr>
            <p:ph type="title"/>
          </p:nvPr>
        </p:nvSpPr>
        <p:spPr>
          <a:xfrm>
            <a:off x="12" y="197457"/>
            <a:ext cx="8811600" cy="501600"/>
          </a:xfrm>
          <a:prstGeom prst="rect">
            <a:avLst/>
          </a:prstGeom>
          <a:noFill/>
          <a:ln>
            <a:noFill/>
          </a:ln>
        </p:spPr>
        <p:txBody>
          <a:bodyPr anchorCtr="0" anchor="t" bIns="0" lIns="0" spcFirstLastPara="1" rIns="0" wrap="square" tIns="9050">
            <a:spAutoFit/>
          </a:bodyPr>
          <a:lstStyle/>
          <a:p>
            <a:pPr indent="0" lvl="0" marL="241300" rtl="0" algn="l">
              <a:lnSpc>
                <a:spcPct val="100000"/>
              </a:lnSpc>
              <a:spcBef>
                <a:spcPts val="0"/>
              </a:spcBef>
              <a:spcAft>
                <a:spcPts val="0"/>
              </a:spcAft>
              <a:buNone/>
            </a:pPr>
            <a:r>
              <a:rPr b="1" lang="en" sz="3200">
                <a:latin typeface="Calibri"/>
                <a:ea typeface="Calibri"/>
                <a:cs typeface="Calibri"/>
                <a:sym typeface="Calibri"/>
              </a:rPr>
              <a:t>Table Talks: Planning for Sustainability</a:t>
            </a:r>
            <a:endParaRPr b="1" sz="3200">
              <a:latin typeface="Calibri"/>
              <a:ea typeface="Calibri"/>
              <a:cs typeface="Calibri"/>
              <a:sym typeface="Calibri"/>
            </a:endParaRPr>
          </a:p>
        </p:txBody>
      </p:sp>
      <p:sp>
        <p:nvSpPr>
          <p:cNvPr id="2897" name="Google Shape;2897;p348"/>
          <p:cNvSpPr txBox="1"/>
          <p:nvPr/>
        </p:nvSpPr>
        <p:spPr>
          <a:xfrm>
            <a:off x="1554056" y="2739071"/>
            <a:ext cx="2085900" cy="255300"/>
          </a:xfrm>
          <a:prstGeom prst="rect">
            <a:avLst/>
          </a:prstGeom>
          <a:noFill/>
          <a:ln>
            <a:noFill/>
          </a:ln>
        </p:spPr>
        <p:txBody>
          <a:bodyPr anchorCtr="0" anchor="t" bIns="0" lIns="0" spcFirstLastPara="1" rIns="0" wrap="square" tIns="9050">
            <a:spAutoFit/>
          </a:bodyPr>
          <a:lstStyle/>
          <a:p>
            <a:pPr indent="0" lvl="0" marL="12700" marR="0" rtl="0" algn="ctr">
              <a:lnSpc>
                <a:spcPct val="120000"/>
              </a:lnSpc>
              <a:spcBef>
                <a:spcPts val="0"/>
              </a:spcBef>
              <a:spcAft>
                <a:spcPts val="0"/>
              </a:spcAft>
              <a:buNone/>
            </a:pPr>
            <a:r>
              <a:t/>
            </a:r>
            <a:endParaRPr sz="1600">
              <a:latin typeface="Arial"/>
              <a:ea typeface="Arial"/>
              <a:cs typeface="Arial"/>
              <a:sym typeface="Arial"/>
            </a:endParaRPr>
          </a:p>
        </p:txBody>
      </p:sp>
      <p:sp>
        <p:nvSpPr>
          <p:cNvPr id="2898" name="Google Shape;2898;p348"/>
          <p:cNvSpPr txBox="1"/>
          <p:nvPr/>
        </p:nvSpPr>
        <p:spPr>
          <a:xfrm>
            <a:off x="216240" y="4795893"/>
            <a:ext cx="30390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202</a:t>
            </a:r>
            <a:r>
              <a:rPr lang="en" sz="800">
                <a:solidFill>
                  <a:srgbClr val="FFFFFF"/>
                </a:solidFill>
              </a:rPr>
              <a:t>4</a:t>
            </a:r>
            <a:endParaRPr sz="800">
              <a:latin typeface="Arial"/>
              <a:ea typeface="Arial"/>
              <a:cs typeface="Arial"/>
              <a:sym typeface="Arial"/>
            </a:endParaRPr>
          </a:p>
        </p:txBody>
      </p:sp>
      <p:sp>
        <p:nvSpPr>
          <p:cNvPr id="2899" name="Google Shape;2899;p348"/>
          <p:cNvSpPr txBox="1"/>
          <p:nvPr/>
        </p:nvSpPr>
        <p:spPr>
          <a:xfrm>
            <a:off x="4589225" y="2994375"/>
            <a:ext cx="1771200" cy="9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p:txBody>
      </p:sp>
      <p:graphicFrame>
        <p:nvGraphicFramePr>
          <p:cNvPr id="2900" name="Google Shape;2900;p348"/>
          <p:cNvGraphicFramePr/>
          <p:nvPr/>
        </p:nvGraphicFramePr>
        <p:xfrm>
          <a:off x="270700" y="758350"/>
          <a:ext cx="3000000" cy="3000000"/>
        </p:xfrm>
        <a:graphic>
          <a:graphicData uri="http://schemas.openxmlformats.org/drawingml/2006/table">
            <a:tbl>
              <a:tblPr>
                <a:noFill/>
                <a:tableStyleId>{C60EACA4-E75B-417F-A393-61AD2AC1F90A}</a:tableStyleId>
              </a:tblPr>
              <a:tblGrid>
                <a:gridCol w="3577150"/>
                <a:gridCol w="4828100"/>
              </a:tblGrid>
              <a:tr h="415125">
                <a:tc>
                  <a:txBody>
                    <a:bodyPr/>
                    <a:lstStyle/>
                    <a:p>
                      <a:pPr indent="0" lvl="0" marL="0" rtl="0" algn="l">
                        <a:spcBef>
                          <a:spcPts val="0"/>
                        </a:spcBef>
                        <a:spcAft>
                          <a:spcPts val="0"/>
                        </a:spcAft>
                        <a:buNone/>
                      </a:pPr>
                      <a:r>
                        <a:rPr b="1" lang="en" sz="1600">
                          <a:solidFill>
                            <a:schemeClr val="lt1"/>
                          </a:solidFill>
                          <a:latin typeface="Calibri"/>
                          <a:ea typeface="Calibri"/>
                          <a:cs typeface="Calibri"/>
                          <a:sym typeface="Calibri"/>
                        </a:rPr>
                        <a:t>Topic</a:t>
                      </a:r>
                      <a:endParaRPr b="1" sz="1600">
                        <a:solidFill>
                          <a:schemeClr val="lt1"/>
                        </a:solidFill>
                        <a:latin typeface="Calibri"/>
                        <a:ea typeface="Calibri"/>
                        <a:cs typeface="Calibri"/>
                        <a:sym typeface="Calibri"/>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829B3C"/>
                    </a:solidFill>
                  </a:tcPr>
                </a:tc>
                <a:tc>
                  <a:txBody>
                    <a:bodyPr/>
                    <a:lstStyle/>
                    <a:p>
                      <a:pPr indent="0" lvl="0" marL="0" rtl="0" algn="l">
                        <a:spcBef>
                          <a:spcPts val="0"/>
                        </a:spcBef>
                        <a:spcAft>
                          <a:spcPts val="0"/>
                        </a:spcAft>
                        <a:buNone/>
                      </a:pPr>
                      <a:r>
                        <a:rPr b="1" lang="en" sz="1600">
                          <a:solidFill>
                            <a:schemeClr val="lt1"/>
                          </a:solidFill>
                          <a:latin typeface="Calibri"/>
                          <a:ea typeface="Calibri"/>
                          <a:cs typeface="Calibri"/>
                          <a:sym typeface="Calibri"/>
                        </a:rPr>
                        <a:t>Facilitator</a:t>
                      </a:r>
                      <a:endParaRPr b="1" sz="1600">
                        <a:solidFill>
                          <a:schemeClr val="lt1"/>
                        </a:solidFill>
                        <a:latin typeface="Calibri"/>
                        <a:ea typeface="Calibri"/>
                        <a:cs typeface="Calibri"/>
                        <a:sym typeface="Calibri"/>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829B3C"/>
                    </a:solidFill>
                  </a:tcPr>
                </a:tc>
              </a:tr>
              <a:tr h="593050">
                <a:tc>
                  <a:txBody>
                    <a:bodyPr/>
                    <a:lstStyle/>
                    <a:p>
                      <a:pPr indent="0" lvl="0" marL="0" rtl="0" algn="l">
                        <a:spcBef>
                          <a:spcPts val="0"/>
                        </a:spcBef>
                        <a:spcAft>
                          <a:spcPts val="0"/>
                        </a:spcAft>
                        <a:buNone/>
                      </a:pPr>
                      <a:r>
                        <a:rPr b="1" lang="en">
                          <a:latin typeface="Calibri"/>
                          <a:ea typeface="Calibri"/>
                          <a:cs typeface="Calibri"/>
                          <a:sym typeface="Calibri"/>
                        </a:rPr>
                        <a:t>Artificial Intelligence</a:t>
                      </a:r>
                      <a:endParaRPr b="1">
                        <a:latin typeface="Calibri"/>
                        <a:ea typeface="Calibri"/>
                        <a:cs typeface="Calibri"/>
                        <a:sym typeface="Calibri"/>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D8D8D8">
                        <a:alpha val="65880"/>
                      </a:srgbClr>
                    </a:solidFill>
                  </a:tcPr>
                </a:tc>
                <a:tc>
                  <a:txBody>
                    <a:bodyPr/>
                    <a:lstStyle/>
                    <a:p>
                      <a:pPr indent="0" lvl="0" marL="0" rtl="0" algn="l">
                        <a:spcBef>
                          <a:spcPts val="0"/>
                        </a:spcBef>
                        <a:spcAft>
                          <a:spcPts val="0"/>
                        </a:spcAft>
                        <a:buNone/>
                      </a:pPr>
                      <a:r>
                        <a:rPr lang="en">
                          <a:latin typeface="Calibri"/>
                          <a:ea typeface="Calibri"/>
                          <a:cs typeface="Calibri"/>
                          <a:sym typeface="Calibri"/>
                        </a:rPr>
                        <a:t>Aislynn Taylor, California Telehealth Resource Center and Stephanie Thornton, BluePath Health</a:t>
                      </a:r>
                      <a:endParaRPr>
                        <a:latin typeface="Calibri"/>
                        <a:ea typeface="Calibri"/>
                        <a:cs typeface="Calibri"/>
                        <a:sym typeface="Calibri"/>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D8D8D8">
                        <a:alpha val="65880"/>
                      </a:srgbClr>
                    </a:solidFill>
                  </a:tcPr>
                </a:tc>
              </a:tr>
              <a:tr h="385475">
                <a:tc>
                  <a:txBody>
                    <a:bodyPr/>
                    <a:lstStyle/>
                    <a:p>
                      <a:pPr indent="0" lvl="0" marL="0" rtl="0" algn="l">
                        <a:spcBef>
                          <a:spcPts val="0"/>
                        </a:spcBef>
                        <a:spcAft>
                          <a:spcPts val="0"/>
                        </a:spcAft>
                        <a:buNone/>
                      </a:pPr>
                      <a:r>
                        <a:rPr b="1" lang="en">
                          <a:latin typeface="Calibri"/>
                          <a:ea typeface="Calibri"/>
                          <a:cs typeface="Calibri"/>
                          <a:sym typeface="Calibri"/>
                        </a:rPr>
                        <a:t>Behavioral Health</a:t>
                      </a:r>
                      <a:endParaRPr b="1">
                        <a:latin typeface="Calibri"/>
                        <a:ea typeface="Calibri"/>
                        <a:cs typeface="Calibri"/>
                        <a:sym typeface="Calibri"/>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D8D8D8">
                        <a:alpha val="65880"/>
                      </a:srgbClr>
                    </a:solidFill>
                  </a:tcPr>
                </a:tc>
                <a:tc>
                  <a:txBody>
                    <a:bodyPr/>
                    <a:lstStyle/>
                    <a:p>
                      <a:pPr indent="0" lvl="0" marL="0" rtl="0" algn="l">
                        <a:spcBef>
                          <a:spcPts val="0"/>
                        </a:spcBef>
                        <a:spcAft>
                          <a:spcPts val="0"/>
                        </a:spcAft>
                        <a:buNone/>
                      </a:pPr>
                      <a:r>
                        <a:rPr lang="en">
                          <a:latin typeface="Calibri"/>
                          <a:ea typeface="Calibri"/>
                          <a:cs typeface="Calibri"/>
                          <a:sym typeface="Calibri"/>
                        </a:rPr>
                        <a:t>Jennifer Alley, </a:t>
                      </a:r>
                      <a:r>
                        <a:rPr lang="en">
                          <a:solidFill>
                            <a:schemeClr val="dk1"/>
                          </a:solidFill>
                          <a:latin typeface="Calibri"/>
                          <a:ea typeface="Calibri"/>
                          <a:cs typeface="Calibri"/>
                          <a:sym typeface="Calibri"/>
                        </a:rPr>
                        <a:t>California Opioid Maintenance Providers and Timi Leslie, BluePath Health</a:t>
                      </a:r>
                      <a:endParaRPr>
                        <a:latin typeface="Calibri"/>
                        <a:ea typeface="Calibri"/>
                        <a:cs typeface="Calibri"/>
                        <a:sym typeface="Calibri"/>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D8D8D8">
                        <a:alpha val="65880"/>
                      </a:srgbClr>
                    </a:solidFill>
                  </a:tcPr>
                </a:tc>
              </a:tr>
              <a:tr h="385475">
                <a:tc>
                  <a:txBody>
                    <a:bodyPr/>
                    <a:lstStyle/>
                    <a:p>
                      <a:pPr indent="0" lvl="0" marL="0" rtl="0" algn="l">
                        <a:spcBef>
                          <a:spcPts val="0"/>
                        </a:spcBef>
                        <a:spcAft>
                          <a:spcPts val="0"/>
                        </a:spcAft>
                        <a:buNone/>
                      </a:pPr>
                      <a:r>
                        <a:rPr b="1" lang="en">
                          <a:latin typeface="Calibri"/>
                          <a:ea typeface="Calibri"/>
                          <a:cs typeface="Calibri"/>
                          <a:sym typeface="Calibri"/>
                        </a:rPr>
                        <a:t>Digital Navigation, Broadband, and Language Access</a:t>
                      </a:r>
                      <a:endParaRPr b="1">
                        <a:latin typeface="Calibri"/>
                        <a:ea typeface="Calibri"/>
                        <a:cs typeface="Calibri"/>
                        <a:sym typeface="Calibri"/>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D8D8D8">
                        <a:alpha val="65880"/>
                      </a:srgbClr>
                    </a:solidFill>
                  </a:tcPr>
                </a:tc>
                <a:tc>
                  <a:txBody>
                    <a:bodyPr/>
                    <a:lstStyle/>
                    <a:p>
                      <a:pPr indent="0" lvl="0" marL="0" rtl="0" algn="l">
                        <a:spcBef>
                          <a:spcPts val="0"/>
                        </a:spcBef>
                        <a:spcAft>
                          <a:spcPts val="0"/>
                        </a:spcAft>
                        <a:buNone/>
                      </a:pPr>
                      <a:r>
                        <a:rPr lang="en">
                          <a:latin typeface="Calibri"/>
                          <a:ea typeface="Calibri"/>
                          <a:cs typeface="Calibri"/>
                          <a:sym typeface="Calibri"/>
                        </a:rPr>
                        <a:t>Sarah Rahman, MD, Alameda Health System and</a:t>
                      </a:r>
                      <a:endParaRPr>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Shirley Lam, Insure the Uninsured Project</a:t>
                      </a:r>
                      <a:endParaRPr>
                        <a:latin typeface="Calibri"/>
                        <a:ea typeface="Calibri"/>
                        <a:cs typeface="Calibri"/>
                        <a:sym typeface="Calibri"/>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D8D8D8">
                        <a:alpha val="65880"/>
                      </a:srgbClr>
                    </a:solidFill>
                  </a:tcPr>
                </a:tc>
              </a:tr>
              <a:tr h="593050">
                <a:tc>
                  <a:txBody>
                    <a:bodyPr/>
                    <a:lstStyle/>
                    <a:p>
                      <a:pPr indent="0" lvl="0" marL="0" rtl="0" algn="l">
                        <a:spcBef>
                          <a:spcPts val="0"/>
                        </a:spcBef>
                        <a:spcAft>
                          <a:spcPts val="0"/>
                        </a:spcAft>
                        <a:buNone/>
                      </a:pPr>
                      <a:r>
                        <a:rPr b="1" lang="en">
                          <a:latin typeface="Calibri"/>
                          <a:ea typeface="Calibri"/>
                          <a:cs typeface="Calibri"/>
                          <a:sym typeface="Calibri"/>
                        </a:rPr>
                        <a:t>Licensure and Compacts</a:t>
                      </a:r>
                      <a:endParaRPr b="1">
                        <a:latin typeface="Calibri"/>
                        <a:ea typeface="Calibri"/>
                        <a:cs typeface="Calibri"/>
                        <a:sym typeface="Calibri"/>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D8D8D8">
                        <a:alpha val="65880"/>
                      </a:srgbClr>
                    </a:solidFill>
                  </a:tcPr>
                </a:tc>
                <a:tc>
                  <a:txBody>
                    <a:bodyPr/>
                    <a:lstStyle/>
                    <a:p>
                      <a:pPr indent="0" lvl="0" marL="0" rtl="0" algn="l">
                        <a:spcBef>
                          <a:spcPts val="0"/>
                        </a:spcBef>
                        <a:spcAft>
                          <a:spcPts val="0"/>
                        </a:spcAft>
                        <a:buNone/>
                      </a:pPr>
                      <a:r>
                        <a:rPr lang="en">
                          <a:latin typeface="Calibri"/>
                          <a:ea typeface="Calibri"/>
                          <a:cs typeface="Calibri"/>
                          <a:sym typeface="Calibri"/>
                        </a:rPr>
                        <a:t>Amy Durbin, Center for Connected Health </a:t>
                      </a:r>
                      <a:r>
                        <a:rPr lang="en">
                          <a:latin typeface="Calibri"/>
                          <a:ea typeface="Calibri"/>
                          <a:cs typeface="Calibri"/>
                          <a:sym typeface="Calibri"/>
                        </a:rPr>
                        <a:t>Policy</a:t>
                      </a:r>
                      <a:r>
                        <a:rPr lang="en">
                          <a:latin typeface="Calibri"/>
                          <a:ea typeface="Calibri"/>
                          <a:cs typeface="Calibri"/>
                          <a:sym typeface="Calibri"/>
                        </a:rPr>
                        <a:t> and Micah Matthews, Washington Medical Commission</a:t>
                      </a:r>
                      <a:endParaRPr>
                        <a:latin typeface="Calibri"/>
                        <a:ea typeface="Calibri"/>
                        <a:cs typeface="Calibri"/>
                        <a:sym typeface="Calibri"/>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D8D8D8">
                        <a:alpha val="65880"/>
                      </a:srgbClr>
                    </a:solidFill>
                  </a:tcPr>
                </a:tc>
              </a:tr>
              <a:tr h="385475">
                <a:tc>
                  <a:txBody>
                    <a:bodyPr/>
                    <a:lstStyle/>
                    <a:p>
                      <a:pPr indent="0" lvl="0" marL="0" rtl="0" algn="l">
                        <a:spcBef>
                          <a:spcPts val="0"/>
                        </a:spcBef>
                        <a:spcAft>
                          <a:spcPts val="0"/>
                        </a:spcAft>
                        <a:buNone/>
                      </a:pPr>
                      <a:r>
                        <a:rPr b="1" lang="en">
                          <a:latin typeface="Calibri"/>
                          <a:ea typeface="Calibri"/>
                          <a:cs typeface="Calibri"/>
                          <a:sym typeface="Calibri"/>
                        </a:rPr>
                        <a:t>Older Adults</a:t>
                      </a:r>
                      <a:endParaRPr b="1">
                        <a:latin typeface="Calibri"/>
                        <a:ea typeface="Calibri"/>
                        <a:cs typeface="Calibri"/>
                        <a:sym typeface="Calibri"/>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D8D8D8">
                        <a:alpha val="65880"/>
                      </a:srgbClr>
                    </a:solidFill>
                  </a:tcPr>
                </a:tc>
                <a:tc>
                  <a:txBody>
                    <a:bodyPr/>
                    <a:lstStyle/>
                    <a:p>
                      <a:pPr indent="0" lvl="0" marL="0" rtl="0" algn="l">
                        <a:spcBef>
                          <a:spcPts val="0"/>
                        </a:spcBef>
                        <a:spcAft>
                          <a:spcPts val="0"/>
                        </a:spcAft>
                        <a:buNone/>
                      </a:pPr>
                      <a:r>
                        <a:rPr lang="en">
                          <a:latin typeface="Calibri"/>
                          <a:ea typeface="Calibri"/>
                          <a:cs typeface="Calibri"/>
                          <a:sym typeface="Calibri"/>
                        </a:rPr>
                        <a:t>Mike Kurliand, MedWand and </a:t>
                      </a:r>
                      <a:r>
                        <a:rPr lang="en">
                          <a:solidFill>
                            <a:schemeClr val="dk1"/>
                          </a:solidFill>
                          <a:latin typeface="Calibri"/>
                          <a:ea typeface="Calibri"/>
                          <a:cs typeface="Calibri"/>
                          <a:sym typeface="Calibri"/>
                        </a:rPr>
                        <a:t>Libby Sagara, BluePath Health</a:t>
                      </a:r>
                      <a:endParaRPr>
                        <a:latin typeface="Calibri"/>
                        <a:ea typeface="Calibri"/>
                        <a:cs typeface="Calibri"/>
                        <a:sym typeface="Calibri"/>
                      </a:endParaRPr>
                    </a:p>
                  </a:txBody>
                  <a:tcPr marT="91425" marB="91425" marR="91425" marL="91425">
                    <a:lnL cap="flat" cmpd="sng" w="9525">
                      <a:solidFill>
                        <a:srgbClr val="7F7F7F"/>
                      </a:solidFill>
                      <a:prstDash val="solid"/>
                      <a:round/>
                      <a:headEnd len="sm" w="sm" type="none"/>
                      <a:tailEnd len="sm" w="sm" type="none"/>
                    </a:lnL>
                    <a:lnR cap="flat" cmpd="sng" w="9525">
                      <a:solidFill>
                        <a:srgbClr val="7F7F7F"/>
                      </a:solidFill>
                      <a:prstDash val="solid"/>
                      <a:round/>
                      <a:headEnd len="sm" w="sm" type="none"/>
                      <a:tailEnd len="sm" w="sm" type="none"/>
                    </a:lnR>
                    <a:lnT cap="flat" cmpd="sng" w="9525">
                      <a:solidFill>
                        <a:srgbClr val="7F7F7F"/>
                      </a:solidFill>
                      <a:prstDash val="solid"/>
                      <a:round/>
                      <a:headEnd len="sm" w="sm" type="none"/>
                      <a:tailEnd len="sm" w="sm" type="none"/>
                    </a:lnT>
                    <a:lnB cap="flat" cmpd="sng" w="9525">
                      <a:solidFill>
                        <a:srgbClr val="7F7F7F"/>
                      </a:solidFill>
                      <a:prstDash val="solid"/>
                      <a:round/>
                      <a:headEnd len="sm" w="sm" type="none"/>
                      <a:tailEnd len="sm" w="sm" type="none"/>
                    </a:lnB>
                    <a:solidFill>
                      <a:srgbClr val="D8D8D8">
                        <a:alpha val="65880"/>
                      </a:srgbClr>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5" name="Shape 1415"/>
        <p:cNvGrpSpPr/>
        <p:nvPr/>
      </p:nvGrpSpPr>
      <p:grpSpPr>
        <a:xfrm>
          <a:off x="0" y="0"/>
          <a:ext cx="0" cy="0"/>
          <a:chOff x="0" y="0"/>
          <a:chExt cx="0" cy="0"/>
        </a:xfrm>
      </p:grpSpPr>
      <p:sp>
        <p:nvSpPr>
          <p:cNvPr id="1416" name="Google Shape;1416;p232"/>
          <p:cNvSpPr txBox="1"/>
          <p:nvPr>
            <p:ph type="title"/>
          </p:nvPr>
        </p:nvSpPr>
        <p:spPr>
          <a:xfrm>
            <a:off x="228599" y="137162"/>
            <a:ext cx="8686800" cy="794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9B9CA"/>
              </a:buClr>
              <a:buSzPts val="2400"/>
              <a:buFont typeface="Arial"/>
              <a:buNone/>
            </a:pPr>
            <a:r>
              <a:rPr b="1" lang="en">
                <a:solidFill>
                  <a:srgbClr val="19B9CA"/>
                </a:solidFill>
                <a:latin typeface="Arial"/>
                <a:ea typeface="Arial"/>
                <a:cs typeface="Arial"/>
                <a:sym typeface="Arial"/>
              </a:rPr>
              <a:t>A SNAPSHOT OF THE EVIDENCE</a:t>
            </a:r>
            <a:endParaRPr/>
          </a:p>
        </p:txBody>
      </p:sp>
      <p:sp>
        <p:nvSpPr>
          <p:cNvPr id="1417" name="Google Shape;1417;p232"/>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554D56"/>
              </a:buClr>
              <a:buSzPts val="700"/>
              <a:buFont typeface="Arial"/>
              <a:buNone/>
            </a:pPr>
            <a:fld id="{00000000-1234-1234-1234-123412341234}" type="slidenum">
              <a:rPr b="1" i="0" lang="en" sz="700" u="none" cap="none" strike="noStrike">
                <a:solidFill>
                  <a:srgbClr val="554D56"/>
                </a:solidFill>
                <a:latin typeface="Arial"/>
                <a:ea typeface="Arial"/>
                <a:cs typeface="Arial"/>
                <a:sym typeface="Arial"/>
              </a:rPr>
              <a:t>‹#›</a:t>
            </a:fld>
            <a:endParaRPr b="1" i="0" sz="700" u="none" cap="none" strike="noStrike">
              <a:solidFill>
                <a:srgbClr val="554D56"/>
              </a:solidFill>
              <a:latin typeface="Arial"/>
              <a:ea typeface="Arial"/>
              <a:cs typeface="Arial"/>
              <a:sym typeface="Arial"/>
            </a:endParaRPr>
          </a:p>
        </p:txBody>
      </p:sp>
      <p:sp>
        <p:nvSpPr>
          <p:cNvPr id="1418" name="Google Shape;1418;p232"/>
          <p:cNvSpPr txBox="1"/>
          <p:nvPr/>
        </p:nvSpPr>
        <p:spPr>
          <a:xfrm>
            <a:off x="545685" y="1409290"/>
            <a:ext cx="3797700" cy="3517200"/>
          </a:xfrm>
          <a:prstGeom prst="rect">
            <a:avLst/>
          </a:prstGeom>
          <a:solidFill>
            <a:srgbClr val="C4E0B2"/>
          </a:solidFill>
          <a:ln>
            <a:noFill/>
          </a:ln>
        </p:spPr>
        <p:txBody>
          <a:bodyPr anchorCtr="0" anchor="t" bIns="34275" lIns="68575" spcFirstLastPara="1" rIns="68575" wrap="square" tIns="34275">
            <a:spAutoFit/>
          </a:bodyPr>
          <a:lstStyle/>
          <a:p>
            <a:pPr indent="-215900" lvl="0" marL="2159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Virtual Care can treat conditions effectively</a:t>
            </a:r>
            <a:endParaRPr sz="1100"/>
          </a:p>
          <a:p>
            <a:pPr indent="-342900" lvl="1" marL="571500" marR="0" rtl="0" algn="l">
              <a:lnSpc>
                <a:spcPct val="100000"/>
              </a:lnSpc>
              <a:spcBef>
                <a:spcPts val="0"/>
              </a:spcBef>
              <a:spcAft>
                <a:spcPts val="0"/>
              </a:spcAft>
              <a:buClr>
                <a:schemeClr val="dk1"/>
              </a:buClr>
              <a:buSzPts val="1400"/>
              <a:buFont typeface="Arial"/>
              <a:buChar char="•"/>
            </a:pPr>
            <a:r>
              <a:rPr b="0" i="0" lang="en" sz="1400" u="sng" cap="none" strike="noStrike">
                <a:solidFill>
                  <a:schemeClr val="dk1"/>
                </a:solidFill>
                <a:latin typeface="Arial"/>
                <a:ea typeface="Arial"/>
                <a:cs typeface="Arial"/>
                <a:sym typeface="Arial"/>
                <a:hlinkClick r:id="rId3">
                  <a:extLst>
                    <a:ext uri="{A12FA001-AC4F-418D-AE19-62706E023703}">
                      <ahyp:hlinkClr val="tx"/>
                    </a:ext>
                  </a:extLst>
                </a:hlinkClick>
              </a:rPr>
              <a:t>Evidence</a:t>
            </a:r>
            <a:r>
              <a:rPr b="0" i="0" lang="en" sz="1400" u="none" cap="none" strike="noStrike">
                <a:solidFill>
                  <a:schemeClr val="dk1"/>
                </a:solidFill>
                <a:latin typeface="Arial"/>
                <a:ea typeface="Arial"/>
                <a:cs typeface="Arial"/>
                <a:sym typeface="Arial"/>
              </a:rPr>
              <a:t> for point-of-care ability to treat </a:t>
            </a:r>
            <a:r>
              <a:rPr b="0" i="1" lang="en" sz="1400" u="none" cap="none" strike="noStrike">
                <a:solidFill>
                  <a:schemeClr val="dk1"/>
                </a:solidFill>
                <a:latin typeface="Arial"/>
                <a:ea typeface="Arial"/>
                <a:cs typeface="Arial"/>
                <a:sym typeface="Arial"/>
              </a:rPr>
              <a:t>select conditions </a:t>
            </a:r>
            <a:r>
              <a:rPr b="0" i="0" lang="en" sz="1400" u="none" cap="none" strike="noStrike">
                <a:solidFill>
                  <a:schemeClr val="dk1"/>
                </a:solidFill>
                <a:latin typeface="Arial"/>
                <a:ea typeface="Arial"/>
                <a:cs typeface="Arial"/>
                <a:sym typeface="Arial"/>
              </a:rPr>
              <a:t>at lower cost w/o adverse outcomes (UTI)</a:t>
            </a:r>
            <a:endParaRPr sz="1100"/>
          </a:p>
          <a:p>
            <a:pPr indent="-342900" lvl="1" marL="5715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Equivalent downstream utilization if PCP uses video visits </a:t>
            </a:r>
            <a:endParaRPr sz="1100"/>
          </a:p>
          <a:p>
            <a:pPr indent="0" lvl="1" marL="22860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215900" lvl="0" marL="2159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Virtual Care can address access challenges and </a:t>
            </a:r>
            <a:r>
              <a:rPr lang="en" sz="1400">
                <a:solidFill>
                  <a:schemeClr val="dk1"/>
                </a:solidFill>
                <a:latin typeface="Arial"/>
                <a:ea typeface="Arial"/>
                <a:cs typeface="Arial"/>
                <a:sym typeface="Arial"/>
              </a:rPr>
              <a:t>d</a:t>
            </a:r>
            <a:r>
              <a:rPr b="0" i="0" lang="en" sz="1400" u="none" cap="none" strike="noStrike">
                <a:solidFill>
                  <a:schemeClr val="dk1"/>
                </a:solidFill>
                <a:latin typeface="Arial"/>
                <a:ea typeface="Arial"/>
                <a:cs typeface="Arial"/>
                <a:sym typeface="Arial"/>
              </a:rPr>
              <a:t>eliver </a:t>
            </a:r>
            <a:r>
              <a:rPr b="0" i="0" lang="en" sz="1400" u="sng" cap="none" strike="noStrike">
                <a:solidFill>
                  <a:schemeClr val="dk1"/>
                </a:solidFill>
                <a:latin typeface="Arial"/>
                <a:ea typeface="Arial"/>
                <a:cs typeface="Arial"/>
                <a:sym typeface="Arial"/>
                <a:hlinkClick r:id="rId4">
                  <a:extLst>
                    <a:ext uri="{A12FA001-AC4F-418D-AE19-62706E023703}">
                      <ahyp:hlinkClr val="tx"/>
                    </a:ext>
                  </a:extLst>
                </a:hlinkClick>
              </a:rPr>
              <a:t>convenient access </a:t>
            </a:r>
            <a:r>
              <a:rPr b="0" i="0" lang="en" sz="1400" u="none" cap="none" strike="noStrike">
                <a:solidFill>
                  <a:schemeClr val="dk1"/>
                </a:solidFill>
                <a:latin typeface="Arial"/>
                <a:ea typeface="Arial"/>
                <a:cs typeface="Arial"/>
                <a:sym typeface="Arial"/>
              </a:rPr>
              <a:t>to care</a:t>
            </a:r>
            <a:endParaRPr sz="1100"/>
          </a:p>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chemeClr val="dk1"/>
              </a:solidFill>
              <a:latin typeface="Arial"/>
              <a:ea typeface="Arial"/>
              <a:cs typeface="Arial"/>
              <a:sym typeface="Arial"/>
            </a:endParaRPr>
          </a:p>
          <a:p>
            <a:pPr indent="-215900" lvl="0" marL="2159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Serve patients not otherwise engaging with healthcare system</a:t>
            </a:r>
            <a:endParaRPr sz="1100"/>
          </a:p>
          <a:p>
            <a:pPr indent="-127000" lvl="0" marL="215900" marR="0" rtl="0" algn="l">
              <a:lnSpc>
                <a:spcPct val="100000"/>
              </a:lnSpc>
              <a:spcBef>
                <a:spcPts val="0"/>
              </a:spcBef>
              <a:spcAft>
                <a:spcPts val="0"/>
              </a:spcAft>
              <a:buClr>
                <a:schemeClr val="dk1"/>
              </a:buClr>
              <a:buSzPts val="1400"/>
              <a:buFont typeface="Arial"/>
              <a:buNone/>
            </a:pPr>
            <a:r>
              <a:t/>
            </a:r>
            <a:endParaRPr sz="1400">
              <a:solidFill>
                <a:srgbClr val="FFFFFF"/>
              </a:solidFill>
              <a:latin typeface="Arial"/>
              <a:ea typeface="Arial"/>
              <a:cs typeface="Arial"/>
              <a:sym typeface="Arial"/>
            </a:endParaRPr>
          </a:p>
          <a:p>
            <a:pPr indent="-215900" lvl="0" marL="2159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eConsults</a:t>
            </a:r>
            <a:r>
              <a:rPr lang="en" sz="1400">
                <a:solidFill>
                  <a:schemeClr val="lt1"/>
                </a:solidFill>
                <a:latin typeface="Arial"/>
                <a:ea typeface="Arial"/>
                <a:cs typeface="Arial"/>
                <a:sym typeface="Arial"/>
              </a:rPr>
              <a:t> </a:t>
            </a:r>
            <a:r>
              <a:rPr lang="en" sz="1400" u="sng">
                <a:solidFill>
                  <a:schemeClr val="lt1"/>
                </a:solidFill>
                <a:latin typeface="Arial"/>
                <a:ea typeface="Arial"/>
                <a:cs typeface="Arial"/>
                <a:sym typeface="Arial"/>
                <a:hlinkClick r:id="rId5">
                  <a:extLst>
                    <a:ext uri="{A12FA001-AC4F-418D-AE19-62706E023703}">
                      <ahyp:hlinkClr val="tx"/>
                    </a:ext>
                  </a:extLst>
                </a:hlinkClick>
              </a:rPr>
              <a:t>improve access </a:t>
            </a:r>
            <a:r>
              <a:rPr b="0" i="0" lang="en" sz="1400" u="sng" cap="none" strike="noStrike">
                <a:solidFill>
                  <a:schemeClr val="lt1"/>
                </a:solidFill>
                <a:latin typeface="Arial"/>
                <a:ea typeface="Arial"/>
                <a:cs typeface="Arial"/>
                <a:sym typeface="Arial"/>
                <a:hlinkClick r:id="rId6">
                  <a:extLst>
                    <a:ext uri="{A12FA001-AC4F-418D-AE19-62706E023703}">
                      <ahyp:hlinkClr val="tx"/>
                    </a:ext>
                  </a:extLst>
                </a:hlinkClick>
              </a:rPr>
              <a:t>to Specialty Care </a:t>
            </a:r>
            <a:r>
              <a:rPr b="0" i="0" lang="en" sz="1400" u="none" cap="none" strike="noStrike">
                <a:solidFill>
                  <a:schemeClr val="dk1"/>
                </a:solidFill>
                <a:latin typeface="Arial"/>
                <a:ea typeface="Arial"/>
                <a:cs typeface="Arial"/>
                <a:sym typeface="Arial"/>
              </a:rPr>
              <a:t>for low income and uninsured patients</a:t>
            </a:r>
            <a:endParaRPr sz="1100"/>
          </a:p>
        </p:txBody>
      </p:sp>
      <p:sp>
        <p:nvSpPr>
          <p:cNvPr id="1419" name="Google Shape;1419;p232"/>
          <p:cNvSpPr txBox="1"/>
          <p:nvPr/>
        </p:nvSpPr>
        <p:spPr>
          <a:xfrm>
            <a:off x="4978650" y="1409291"/>
            <a:ext cx="3797700" cy="3948000"/>
          </a:xfrm>
          <a:prstGeom prst="rect">
            <a:avLst/>
          </a:prstGeom>
          <a:solidFill>
            <a:srgbClr val="F7CAAC"/>
          </a:solidFill>
          <a:ln>
            <a:noFill/>
          </a:ln>
        </p:spPr>
        <p:txBody>
          <a:bodyPr anchorCtr="0" anchor="t" bIns="34275" lIns="68575" spcFirstLastPara="1" rIns="68575" wrap="square" tIns="34275">
            <a:spAutoFit/>
          </a:bodyPr>
          <a:lstStyle/>
          <a:p>
            <a:pPr indent="-215900" lvl="0" marL="2159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Point solutions </a:t>
            </a:r>
            <a:r>
              <a:rPr lang="en" sz="1400">
                <a:solidFill>
                  <a:srgbClr val="000000"/>
                </a:solidFill>
                <a:latin typeface="Arial"/>
                <a:ea typeface="Arial"/>
                <a:cs typeface="Arial"/>
                <a:sym typeface="Arial"/>
              </a:rPr>
              <a:t>do </a:t>
            </a:r>
            <a:r>
              <a:rPr b="0" i="0" lang="en" sz="1400" u="none" cap="none" strike="noStrike">
                <a:solidFill>
                  <a:srgbClr val="000000"/>
                </a:solidFill>
                <a:latin typeface="Arial"/>
                <a:ea typeface="Arial"/>
                <a:cs typeface="Arial"/>
                <a:sym typeface="Arial"/>
              </a:rPr>
              <a:t>not deliver care equitably</a:t>
            </a:r>
            <a:endParaRPr sz="1100"/>
          </a:p>
          <a:p>
            <a:pPr indent="-215900" lvl="1" marL="5588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Virtual Care services are </a:t>
            </a:r>
            <a:r>
              <a:rPr b="0" i="0" lang="en" sz="1400" u="sng" cap="none" strike="noStrike">
                <a:solidFill>
                  <a:srgbClr val="000000"/>
                </a:solidFill>
                <a:latin typeface="Arial"/>
                <a:ea typeface="Arial"/>
                <a:cs typeface="Arial"/>
                <a:sym typeface="Arial"/>
                <a:hlinkClick r:id="rId7">
                  <a:extLst>
                    <a:ext uri="{A12FA001-AC4F-418D-AE19-62706E023703}">
                      <ahyp:hlinkClr val="tx"/>
                    </a:ext>
                  </a:extLst>
                </a:hlinkClick>
              </a:rPr>
              <a:t>inequitably distributed and utilized</a:t>
            </a:r>
            <a:endParaRPr b="0" i="0" sz="1400" u="none" cap="none" strike="noStrike">
              <a:solidFill>
                <a:srgbClr val="000000"/>
              </a:solidFill>
              <a:latin typeface="Arial"/>
              <a:ea typeface="Arial"/>
              <a:cs typeface="Arial"/>
              <a:sym typeface="Arial"/>
            </a:endParaRPr>
          </a:p>
          <a:p>
            <a:pPr indent="-215900" lvl="1" marL="5588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Patients whose preferred language is not English often experience challenges</a:t>
            </a:r>
            <a:endParaRPr b="0" i="0" sz="1400" u="none" cap="none" strike="noStrike">
              <a:solidFill>
                <a:srgbClr val="000000"/>
              </a:solidFill>
              <a:latin typeface="Arial"/>
              <a:ea typeface="Arial"/>
              <a:cs typeface="Arial"/>
              <a:sym typeface="Arial"/>
            </a:endParaRPr>
          </a:p>
          <a:p>
            <a:pPr indent="0" lvl="1" marL="34290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May increase healthcare costs and ER visits</a:t>
            </a:r>
            <a:endParaRPr sz="1100"/>
          </a:p>
          <a:p>
            <a:pPr indent="-215900" lvl="1" marL="5588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Virtual Visit with non familiar PCP </a:t>
            </a:r>
            <a:r>
              <a:rPr b="0" i="0" lang="en" sz="1400" u="sng" cap="none" strike="noStrike">
                <a:solidFill>
                  <a:srgbClr val="000000"/>
                </a:solidFill>
                <a:latin typeface="Arial"/>
                <a:ea typeface="Arial"/>
                <a:cs typeface="Arial"/>
                <a:sym typeface="Arial"/>
                <a:hlinkClick r:id="rId8">
                  <a:extLst>
                    <a:ext uri="{A12FA001-AC4F-418D-AE19-62706E023703}">
                      <ahyp:hlinkClr val="tx"/>
                    </a:ext>
                  </a:extLst>
                </a:hlinkClick>
              </a:rPr>
              <a:t>increases</a:t>
            </a:r>
            <a:r>
              <a:rPr b="0" i="0" lang="en" sz="1400" u="none" cap="none" strike="noStrike">
                <a:solidFill>
                  <a:srgbClr val="000000"/>
                </a:solidFill>
                <a:latin typeface="Arial"/>
                <a:ea typeface="Arial"/>
                <a:cs typeface="Arial"/>
                <a:sym typeface="Arial"/>
              </a:rPr>
              <a:t> 7d ER rate</a:t>
            </a:r>
            <a:endParaRPr b="0" i="0" sz="1400" u="sng" cap="none" strike="noStrike">
              <a:solidFill>
                <a:srgbClr val="000000"/>
              </a:solidFill>
              <a:latin typeface="Arial"/>
              <a:ea typeface="Arial"/>
              <a:cs typeface="Arial"/>
              <a:sym typeface="Arial"/>
              <a:hlinkClick r:id="rId9">
                <a:extLst>
                  <a:ext uri="{A12FA001-AC4F-418D-AE19-62706E023703}">
                    <ahyp:hlinkClr val="tx"/>
                  </a:ext>
                </a:extLst>
              </a:hlinkClick>
            </a:endParaRPr>
          </a:p>
          <a:p>
            <a:pPr indent="-215900" lvl="1" marL="5588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Presence of retail clinics (often with virtual component) have </a:t>
            </a:r>
            <a:r>
              <a:rPr b="0" i="0" lang="en" sz="1400" u="sng" cap="none" strike="noStrike">
                <a:solidFill>
                  <a:srgbClr val="000000"/>
                </a:solidFill>
                <a:latin typeface="Arial"/>
                <a:ea typeface="Arial"/>
                <a:cs typeface="Arial"/>
                <a:sym typeface="Arial"/>
                <a:hlinkClick r:id="rId10">
                  <a:extLst>
                    <a:ext uri="{A12FA001-AC4F-418D-AE19-62706E023703}">
                      <ahyp:hlinkClr val="tx"/>
                    </a:ext>
                  </a:extLst>
                </a:hlinkClick>
              </a:rPr>
              <a:t>not been shown</a:t>
            </a:r>
            <a:r>
              <a:rPr b="0" i="0" lang="en" sz="1400" u="none" cap="none" strike="noStrike">
                <a:solidFill>
                  <a:srgbClr val="000000"/>
                </a:solidFill>
                <a:latin typeface="Arial"/>
                <a:ea typeface="Arial"/>
                <a:cs typeface="Arial"/>
                <a:sym typeface="Arial"/>
              </a:rPr>
              <a:t> to decrease ER visits</a:t>
            </a:r>
            <a:endParaRPr sz="1100"/>
          </a:p>
          <a:p>
            <a:pPr indent="0" lvl="1" marL="34290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Increasing instability in the retail and tech-enabled clinical models disrupts relationships</a:t>
            </a:r>
            <a:endParaRPr sz="1100"/>
          </a:p>
        </p:txBody>
      </p:sp>
      <p:sp>
        <p:nvSpPr>
          <p:cNvPr id="1420" name="Google Shape;1420;p232"/>
          <p:cNvSpPr txBox="1"/>
          <p:nvPr/>
        </p:nvSpPr>
        <p:spPr>
          <a:xfrm>
            <a:off x="1464731" y="962515"/>
            <a:ext cx="19596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9B9CA"/>
              </a:buClr>
              <a:buSzPts val="1700"/>
              <a:buFont typeface="Arial"/>
              <a:buNone/>
            </a:pPr>
            <a:r>
              <a:rPr b="1" i="0" lang="en" sz="1700" u="none" cap="none" strike="noStrike">
                <a:solidFill>
                  <a:srgbClr val="19B9CA"/>
                </a:solidFill>
                <a:latin typeface="Arial"/>
                <a:ea typeface="Arial"/>
                <a:cs typeface="Arial"/>
                <a:sym typeface="Arial"/>
              </a:rPr>
              <a:t>Some Good Stuff</a:t>
            </a:r>
            <a:endParaRPr b="0" i="0" sz="1700" u="none" cap="none" strike="noStrike">
              <a:solidFill>
                <a:srgbClr val="000000"/>
              </a:solidFill>
              <a:latin typeface="Calibri"/>
              <a:ea typeface="Calibri"/>
              <a:cs typeface="Calibri"/>
              <a:sym typeface="Calibri"/>
            </a:endParaRPr>
          </a:p>
        </p:txBody>
      </p:sp>
      <p:sp>
        <p:nvSpPr>
          <p:cNvPr id="1421" name="Google Shape;1421;p232"/>
          <p:cNvSpPr txBox="1"/>
          <p:nvPr/>
        </p:nvSpPr>
        <p:spPr>
          <a:xfrm>
            <a:off x="5847738" y="970363"/>
            <a:ext cx="2059500" cy="330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9B9CA"/>
              </a:buClr>
              <a:buSzPts val="1700"/>
              <a:buFont typeface="Arial"/>
              <a:buNone/>
            </a:pPr>
            <a:r>
              <a:rPr b="1" i="0" lang="en" sz="1700" u="none" cap="none" strike="noStrike">
                <a:solidFill>
                  <a:srgbClr val="19B9CA"/>
                </a:solidFill>
                <a:latin typeface="Arial"/>
                <a:ea typeface="Arial"/>
                <a:cs typeface="Arial"/>
                <a:sym typeface="Arial"/>
              </a:rPr>
              <a:t>Not So Good Stuff</a:t>
            </a:r>
            <a:endParaRPr b="0" i="0" sz="1700" u="none" cap="none" strike="noStrike">
              <a:solidFill>
                <a:srgbClr val="000000"/>
              </a:solidFill>
              <a:latin typeface="Calibri"/>
              <a:ea typeface="Calibri"/>
              <a:cs typeface="Calibri"/>
              <a:sym typeface="Calibri"/>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04" name="Shape 2904"/>
        <p:cNvGrpSpPr/>
        <p:nvPr/>
      </p:nvGrpSpPr>
      <p:grpSpPr>
        <a:xfrm>
          <a:off x="0" y="0"/>
          <a:ext cx="0" cy="0"/>
          <a:chOff x="0" y="0"/>
          <a:chExt cx="0" cy="0"/>
        </a:xfrm>
      </p:grpSpPr>
      <p:grpSp>
        <p:nvGrpSpPr>
          <p:cNvPr id="2905" name="Google Shape;2905;p349"/>
          <p:cNvGrpSpPr/>
          <p:nvPr/>
        </p:nvGrpSpPr>
        <p:grpSpPr>
          <a:xfrm>
            <a:off x="0" y="0"/>
            <a:ext cx="9144381" cy="5143500"/>
            <a:chOff x="0" y="0"/>
            <a:chExt cx="12192508" cy="6858000"/>
          </a:xfrm>
        </p:grpSpPr>
        <p:pic>
          <p:nvPicPr>
            <p:cNvPr id="2906" name="Google Shape;2906;p349"/>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907" name="Google Shape;2907;p349"/>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908" name="Google Shape;2908;p349"/>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909" name="Google Shape;2909;p349"/>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910" name="Google Shape;2910;p349"/>
          <p:cNvSpPr txBox="1"/>
          <p:nvPr/>
        </p:nvSpPr>
        <p:spPr>
          <a:xfrm>
            <a:off x="1554056" y="2739071"/>
            <a:ext cx="2085900" cy="255300"/>
          </a:xfrm>
          <a:prstGeom prst="rect">
            <a:avLst/>
          </a:prstGeom>
          <a:noFill/>
          <a:ln>
            <a:noFill/>
          </a:ln>
        </p:spPr>
        <p:txBody>
          <a:bodyPr anchorCtr="0" anchor="t" bIns="0" lIns="0" spcFirstLastPara="1" rIns="0" wrap="square" tIns="9050">
            <a:spAutoFit/>
          </a:bodyPr>
          <a:lstStyle/>
          <a:p>
            <a:pPr indent="0" lvl="0" marL="12700" marR="0" rtl="0" algn="ctr">
              <a:lnSpc>
                <a:spcPct val="120000"/>
              </a:lnSpc>
              <a:spcBef>
                <a:spcPts val="0"/>
              </a:spcBef>
              <a:spcAft>
                <a:spcPts val="0"/>
              </a:spcAft>
              <a:buNone/>
            </a:pPr>
            <a:r>
              <a:t/>
            </a:r>
            <a:endParaRPr sz="1600">
              <a:latin typeface="Arial"/>
              <a:ea typeface="Arial"/>
              <a:cs typeface="Arial"/>
              <a:sym typeface="Arial"/>
            </a:endParaRPr>
          </a:p>
        </p:txBody>
      </p:sp>
      <p:sp>
        <p:nvSpPr>
          <p:cNvPr id="2911" name="Google Shape;2911;p349"/>
          <p:cNvSpPr txBox="1"/>
          <p:nvPr/>
        </p:nvSpPr>
        <p:spPr>
          <a:xfrm>
            <a:off x="216240" y="4795893"/>
            <a:ext cx="30390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202</a:t>
            </a:r>
            <a:r>
              <a:rPr lang="en" sz="800">
                <a:solidFill>
                  <a:srgbClr val="FFFFFF"/>
                </a:solidFill>
              </a:rPr>
              <a:t>4</a:t>
            </a:r>
            <a:endParaRPr sz="800">
              <a:latin typeface="Arial"/>
              <a:ea typeface="Arial"/>
              <a:cs typeface="Arial"/>
              <a:sym typeface="Arial"/>
            </a:endParaRPr>
          </a:p>
        </p:txBody>
      </p:sp>
      <p:sp>
        <p:nvSpPr>
          <p:cNvPr id="2912" name="Google Shape;2912;p349"/>
          <p:cNvSpPr txBox="1"/>
          <p:nvPr/>
        </p:nvSpPr>
        <p:spPr>
          <a:xfrm>
            <a:off x="4589225" y="2994375"/>
            <a:ext cx="1771200" cy="9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p:txBody>
      </p:sp>
      <p:pic>
        <p:nvPicPr>
          <p:cNvPr id="2913" name="Google Shape;2913;p349"/>
          <p:cNvPicPr preferRelativeResize="0"/>
          <p:nvPr/>
        </p:nvPicPr>
        <p:blipFill>
          <a:blip r:embed="rId4">
            <a:alphaModFix/>
          </a:blip>
          <a:stretch>
            <a:fillRect/>
          </a:stretch>
        </p:blipFill>
        <p:spPr>
          <a:xfrm>
            <a:off x="4166175" y="264050"/>
            <a:ext cx="3808550" cy="3808550"/>
          </a:xfrm>
          <a:prstGeom prst="rect">
            <a:avLst/>
          </a:prstGeom>
          <a:noFill/>
          <a:ln>
            <a:noFill/>
          </a:ln>
        </p:spPr>
      </p:pic>
      <p:sp>
        <p:nvSpPr>
          <p:cNvPr id="2914" name="Google Shape;2914;p349"/>
          <p:cNvSpPr txBox="1"/>
          <p:nvPr/>
        </p:nvSpPr>
        <p:spPr>
          <a:xfrm>
            <a:off x="399975" y="982950"/>
            <a:ext cx="2424600" cy="188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1"/>
                </a:solidFill>
                <a:latin typeface="Calibri"/>
                <a:ea typeface="Calibri"/>
                <a:cs typeface="Calibri"/>
                <a:sym typeface="Calibri"/>
              </a:rPr>
              <a:t>Please scan the QR Code </a:t>
            </a:r>
            <a:endParaRPr sz="1500">
              <a:solidFill>
                <a:schemeClr val="dk1"/>
              </a:solidFill>
              <a:latin typeface="Calibri"/>
              <a:ea typeface="Calibri"/>
              <a:cs typeface="Calibri"/>
              <a:sym typeface="Calibri"/>
            </a:endParaRPr>
          </a:p>
          <a:p>
            <a:pPr indent="0" lvl="0" marL="0" rtl="0" algn="ctr">
              <a:spcBef>
                <a:spcPts val="0"/>
              </a:spcBef>
              <a:spcAft>
                <a:spcPts val="0"/>
              </a:spcAft>
              <a:buNone/>
            </a:pPr>
            <a:r>
              <a:t/>
            </a:r>
            <a:endParaRPr sz="1500">
              <a:solidFill>
                <a:schemeClr val="dk1"/>
              </a:solidFill>
              <a:latin typeface="Calibri"/>
              <a:ea typeface="Calibri"/>
              <a:cs typeface="Calibri"/>
              <a:sym typeface="Calibri"/>
            </a:endParaRPr>
          </a:p>
          <a:p>
            <a:pPr indent="0" lvl="0" marL="0" rtl="0" algn="ctr">
              <a:spcBef>
                <a:spcPts val="0"/>
              </a:spcBef>
              <a:spcAft>
                <a:spcPts val="0"/>
              </a:spcAft>
              <a:buNone/>
            </a:pPr>
            <a:r>
              <a:rPr lang="en" sz="1500">
                <a:solidFill>
                  <a:schemeClr val="dk1"/>
                </a:solidFill>
                <a:latin typeface="Calibri"/>
                <a:ea typeface="Calibri"/>
                <a:cs typeface="Calibri"/>
                <a:sym typeface="Calibri"/>
              </a:rPr>
              <a:t>OR</a:t>
            </a:r>
            <a:endParaRPr sz="1500">
              <a:solidFill>
                <a:schemeClr val="dk1"/>
              </a:solidFill>
              <a:latin typeface="Calibri"/>
              <a:ea typeface="Calibri"/>
              <a:cs typeface="Calibri"/>
              <a:sym typeface="Calibri"/>
            </a:endParaRPr>
          </a:p>
          <a:p>
            <a:pPr indent="0" lvl="0" marL="0" rtl="0" algn="ctr">
              <a:spcBef>
                <a:spcPts val="0"/>
              </a:spcBef>
              <a:spcAft>
                <a:spcPts val="0"/>
              </a:spcAft>
              <a:buNone/>
            </a:pPr>
            <a:r>
              <a:t/>
            </a:r>
            <a:endParaRPr sz="1500">
              <a:solidFill>
                <a:schemeClr val="dk1"/>
              </a:solidFill>
              <a:latin typeface="Calibri"/>
              <a:ea typeface="Calibri"/>
              <a:cs typeface="Calibri"/>
              <a:sym typeface="Calibri"/>
            </a:endParaRPr>
          </a:p>
          <a:p>
            <a:pPr indent="0" lvl="0" marL="0" rtl="0" algn="ctr">
              <a:spcBef>
                <a:spcPts val="0"/>
              </a:spcBef>
              <a:spcAft>
                <a:spcPts val="0"/>
              </a:spcAft>
              <a:buNone/>
            </a:pPr>
            <a:r>
              <a:rPr lang="en" sz="1500">
                <a:solidFill>
                  <a:schemeClr val="dk1"/>
                </a:solidFill>
                <a:latin typeface="Calibri"/>
                <a:ea typeface="Calibri"/>
                <a:cs typeface="Calibri"/>
                <a:sym typeface="Calibri"/>
              </a:rPr>
              <a:t>Join at menti.com: Code </a:t>
            </a:r>
            <a:r>
              <a:rPr b="1" lang="en" sz="2400">
                <a:solidFill>
                  <a:schemeClr val="dk1"/>
                </a:solidFill>
                <a:latin typeface="Calibri"/>
                <a:ea typeface="Calibri"/>
                <a:cs typeface="Calibri"/>
                <a:sym typeface="Calibri"/>
              </a:rPr>
              <a:t>8923 2938</a:t>
            </a:r>
            <a:endParaRPr b="1" sz="2400">
              <a:solidFill>
                <a:schemeClr val="dk1"/>
              </a:solidFill>
              <a:latin typeface="Calibri"/>
              <a:ea typeface="Calibri"/>
              <a:cs typeface="Calibri"/>
              <a:sym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18" name="Shape 2918"/>
        <p:cNvGrpSpPr/>
        <p:nvPr/>
      </p:nvGrpSpPr>
      <p:grpSpPr>
        <a:xfrm>
          <a:off x="0" y="0"/>
          <a:ext cx="0" cy="0"/>
          <a:chOff x="0" y="0"/>
          <a:chExt cx="0" cy="0"/>
        </a:xfrm>
      </p:grpSpPr>
      <p:grpSp>
        <p:nvGrpSpPr>
          <p:cNvPr id="2919" name="Google Shape;2919;p350"/>
          <p:cNvGrpSpPr/>
          <p:nvPr/>
        </p:nvGrpSpPr>
        <p:grpSpPr>
          <a:xfrm>
            <a:off x="0" y="0"/>
            <a:ext cx="9144381" cy="5143500"/>
            <a:chOff x="0" y="0"/>
            <a:chExt cx="12192508" cy="6858000"/>
          </a:xfrm>
        </p:grpSpPr>
        <p:pic>
          <p:nvPicPr>
            <p:cNvPr id="2920" name="Google Shape;2920;p350"/>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921" name="Google Shape;2921;p350"/>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922" name="Google Shape;2922;p350"/>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923" name="Google Shape;2923;p350"/>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924" name="Google Shape;2924;p350"/>
          <p:cNvSpPr txBox="1"/>
          <p:nvPr>
            <p:ph type="title"/>
          </p:nvPr>
        </p:nvSpPr>
        <p:spPr>
          <a:xfrm>
            <a:off x="12" y="197457"/>
            <a:ext cx="8811600" cy="501600"/>
          </a:xfrm>
          <a:prstGeom prst="rect">
            <a:avLst/>
          </a:prstGeom>
          <a:noFill/>
          <a:ln>
            <a:noFill/>
          </a:ln>
        </p:spPr>
        <p:txBody>
          <a:bodyPr anchorCtr="0" anchor="t" bIns="0" lIns="0" spcFirstLastPara="1" rIns="0" wrap="square" tIns="9050">
            <a:spAutoFit/>
          </a:bodyPr>
          <a:lstStyle/>
          <a:p>
            <a:pPr indent="0" lvl="0" marL="241300" rtl="0" algn="l">
              <a:lnSpc>
                <a:spcPct val="100000"/>
              </a:lnSpc>
              <a:spcBef>
                <a:spcPts val="0"/>
              </a:spcBef>
              <a:spcAft>
                <a:spcPts val="0"/>
              </a:spcAft>
              <a:buNone/>
            </a:pPr>
            <a:r>
              <a:rPr b="1" lang="en" sz="3200">
                <a:latin typeface="Calibri"/>
                <a:ea typeface="Calibri"/>
                <a:cs typeface="Calibri"/>
                <a:sym typeface="Calibri"/>
              </a:rPr>
              <a:t>Advancing Equitable Access to Virtual Care</a:t>
            </a:r>
            <a:endParaRPr b="1" sz="3200">
              <a:latin typeface="Calibri"/>
              <a:ea typeface="Calibri"/>
              <a:cs typeface="Calibri"/>
              <a:sym typeface="Calibri"/>
            </a:endParaRPr>
          </a:p>
        </p:txBody>
      </p:sp>
      <p:sp>
        <p:nvSpPr>
          <p:cNvPr id="2925" name="Google Shape;2925;p350"/>
          <p:cNvSpPr txBox="1"/>
          <p:nvPr/>
        </p:nvSpPr>
        <p:spPr>
          <a:xfrm>
            <a:off x="1554056" y="2739071"/>
            <a:ext cx="2085900" cy="255300"/>
          </a:xfrm>
          <a:prstGeom prst="rect">
            <a:avLst/>
          </a:prstGeom>
          <a:noFill/>
          <a:ln>
            <a:noFill/>
          </a:ln>
        </p:spPr>
        <p:txBody>
          <a:bodyPr anchorCtr="0" anchor="t" bIns="0" lIns="0" spcFirstLastPara="1" rIns="0" wrap="square" tIns="9050">
            <a:spAutoFit/>
          </a:bodyPr>
          <a:lstStyle/>
          <a:p>
            <a:pPr indent="0" lvl="0" marL="12700" marR="0" rtl="0" algn="ctr">
              <a:lnSpc>
                <a:spcPct val="120000"/>
              </a:lnSpc>
              <a:spcBef>
                <a:spcPts val="0"/>
              </a:spcBef>
              <a:spcAft>
                <a:spcPts val="0"/>
              </a:spcAft>
              <a:buNone/>
            </a:pPr>
            <a:r>
              <a:t/>
            </a:r>
            <a:endParaRPr sz="1600">
              <a:latin typeface="Arial"/>
              <a:ea typeface="Arial"/>
              <a:cs typeface="Arial"/>
              <a:sym typeface="Arial"/>
            </a:endParaRPr>
          </a:p>
        </p:txBody>
      </p:sp>
      <p:sp>
        <p:nvSpPr>
          <p:cNvPr id="2926" name="Google Shape;2926;p350"/>
          <p:cNvSpPr txBox="1"/>
          <p:nvPr/>
        </p:nvSpPr>
        <p:spPr>
          <a:xfrm>
            <a:off x="216240" y="4795893"/>
            <a:ext cx="30390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202</a:t>
            </a:r>
            <a:r>
              <a:rPr lang="en" sz="800">
                <a:solidFill>
                  <a:srgbClr val="FFFFFF"/>
                </a:solidFill>
              </a:rPr>
              <a:t>4</a:t>
            </a:r>
            <a:endParaRPr sz="800">
              <a:latin typeface="Arial"/>
              <a:ea typeface="Arial"/>
              <a:cs typeface="Arial"/>
              <a:sym typeface="Arial"/>
            </a:endParaRPr>
          </a:p>
        </p:txBody>
      </p:sp>
      <p:sp>
        <p:nvSpPr>
          <p:cNvPr id="2927" name="Google Shape;2927;p350"/>
          <p:cNvSpPr txBox="1"/>
          <p:nvPr/>
        </p:nvSpPr>
        <p:spPr>
          <a:xfrm>
            <a:off x="971050" y="2994375"/>
            <a:ext cx="2564700" cy="93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latin typeface="Calibri"/>
                <a:ea typeface="Calibri"/>
                <a:cs typeface="Calibri"/>
                <a:sym typeface="Calibri"/>
              </a:rPr>
              <a:t>Delphine Tuot, MD, </a:t>
            </a:r>
            <a:endParaRPr b="1"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UCSF Center For Innovation In Access and Quality</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2928" name="Google Shape;2928;p350"/>
          <p:cNvSpPr txBox="1"/>
          <p:nvPr/>
        </p:nvSpPr>
        <p:spPr>
          <a:xfrm>
            <a:off x="3412875" y="2927250"/>
            <a:ext cx="2564700" cy="93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latin typeface="Calibri"/>
                <a:ea typeface="Calibri"/>
                <a:cs typeface="Calibri"/>
                <a:sym typeface="Calibri"/>
              </a:rPr>
              <a:t>Sarah Rahman, MD, </a:t>
            </a:r>
            <a:endParaRPr b="1"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Associate Chief Medical Information Officer, Alameda Health System</a:t>
            </a:r>
            <a:endParaRPr sz="1600">
              <a:solidFill>
                <a:schemeClr val="dk1"/>
              </a:solidFill>
              <a:latin typeface="Calibri"/>
              <a:ea typeface="Calibri"/>
              <a:cs typeface="Calibri"/>
              <a:sym typeface="Calibri"/>
            </a:endParaRPr>
          </a:p>
        </p:txBody>
      </p:sp>
      <p:sp>
        <p:nvSpPr>
          <p:cNvPr id="2929" name="Google Shape;2929;p350"/>
          <p:cNvSpPr txBox="1"/>
          <p:nvPr/>
        </p:nvSpPr>
        <p:spPr>
          <a:xfrm>
            <a:off x="6183975" y="2927250"/>
            <a:ext cx="2124000" cy="11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a:solidFill>
                  <a:schemeClr val="dk1"/>
                </a:solidFill>
                <a:latin typeface="Calibri"/>
                <a:ea typeface="Calibri"/>
                <a:cs typeface="Calibri"/>
                <a:sym typeface="Calibri"/>
              </a:rPr>
              <a:t>Crispin Delgado, MPP,</a:t>
            </a:r>
            <a:r>
              <a:rPr lang="en" sz="1600">
                <a:solidFill>
                  <a:schemeClr val="dk1"/>
                </a:solidFill>
                <a:latin typeface="Calibri"/>
                <a:ea typeface="Calibri"/>
                <a:cs typeface="Calibri"/>
                <a:sym typeface="Calibri"/>
              </a:rPr>
              <a:t> Executive Director, Insure the Uninsured Project</a:t>
            </a:r>
            <a:endParaRPr sz="1600">
              <a:solidFill>
                <a:schemeClr val="dk1"/>
              </a:solidFill>
              <a:latin typeface="Calibri"/>
              <a:ea typeface="Calibri"/>
              <a:cs typeface="Calibri"/>
              <a:sym typeface="Calibri"/>
            </a:endParaRPr>
          </a:p>
        </p:txBody>
      </p:sp>
      <p:pic>
        <p:nvPicPr>
          <p:cNvPr id="2930" name="Google Shape;2930;p350"/>
          <p:cNvPicPr preferRelativeResize="0"/>
          <p:nvPr/>
        </p:nvPicPr>
        <p:blipFill>
          <a:blip r:embed="rId4">
            <a:alphaModFix/>
          </a:blip>
          <a:stretch>
            <a:fillRect/>
          </a:stretch>
        </p:blipFill>
        <p:spPr>
          <a:xfrm>
            <a:off x="1093925" y="1273250"/>
            <a:ext cx="1654000" cy="1654000"/>
          </a:xfrm>
          <a:prstGeom prst="rect">
            <a:avLst/>
          </a:prstGeom>
          <a:noFill/>
          <a:ln>
            <a:noFill/>
          </a:ln>
        </p:spPr>
      </p:pic>
      <p:pic>
        <p:nvPicPr>
          <p:cNvPr id="2931" name="Google Shape;2931;p350"/>
          <p:cNvPicPr preferRelativeResize="0"/>
          <p:nvPr/>
        </p:nvPicPr>
        <p:blipFill rotWithShape="1">
          <a:blip r:embed="rId5">
            <a:alphaModFix/>
          </a:blip>
          <a:srcRect b="23738" l="6944" r="6677" t="12889"/>
          <a:stretch/>
        </p:blipFill>
        <p:spPr>
          <a:xfrm>
            <a:off x="6402713" y="1212975"/>
            <a:ext cx="1686524" cy="1714275"/>
          </a:xfrm>
          <a:prstGeom prst="rect">
            <a:avLst/>
          </a:prstGeom>
          <a:noFill/>
          <a:ln>
            <a:noFill/>
          </a:ln>
        </p:spPr>
      </p:pic>
      <p:pic>
        <p:nvPicPr>
          <p:cNvPr id="2932" name="Google Shape;2932;p350"/>
          <p:cNvPicPr preferRelativeResize="0"/>
          <p:nvPr/>
        </p:nvPicPr>
        <p:blipFill>
          <a:blip r:embed="rId6">
            <a:alphaModFix/>
          </a:blip>
          <a:stretch>
            <a:fillRect/>
          </a:stretch>
        </p:blipFill>
        <p:spPr>
          <a:xfrm>
            <a:off x="3838525" y="1297935"/>
            <a:ext cx="1604625" cy="1604625"/>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36" name="Shape 2936"/>
        <p:cNvGrpSpPr/>
        <p:nvPr/>
      </p:nvGrpSpPr>
      <p:grpSpPr>
        <a:xfrm>
          <a:off x="0" y="0"/>
          <a:ext cx="0" cy="0"/>
          <a:chOff x="0" y="0"/>
          <a:chExt cx="0" cy="0"/>
        </a:xfrm>
      </p:grpSpPr>
      <p:grpSp>
        <p:nvGrpSpPr>
          <p:cNvPr id="2937" name="Google Shape;2937;p351"/>
          <p:cNvGrpSpPr/>
          <p:nvPr/>
        </p:nvGrpSpPr>
        <p:grpSpPr>
          <a:xfrm>
            <a:off x="0" y="0"/>
            <a:ext cx="9144381" cy="5143500"/>
            <a:chOff x="0" y="0"/>
            <a:chExt cx="12192508" cy="6858000"/>
          </a:xfrm>
        </p:grpSpPr>
        <p:pic>
          <p:nvPicPr>
            <p:cNvPr id="2938" name="Google Shape;2938;p351"/>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939" name="Google Shape;2939;p351"/>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940" name="Google Shape;2940;p351"/>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941" name="Google Shape;2941;p351"/>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942" name="Google Shape;2942;p351"/>
          <p:cNvSpPr txBox="1"/>
          <p:nvPr>
            <p:ph type="title"/>
          </p:nvPr>
        </p:nvSpPr>
        <p:spPr>
          <a:xfrm>
            <a:off x="166400" y="1380382"/>
            <a:ext cx="8811600" cy="501600"/>
          </a:xfrm>
          <a:prstGeom prst="rect">
            <a:avLst/>
          </a:prstGeom>
          <a:noFill/>
          <a:ln>
            <a:noFill/>
          </a:ln>
        </p:spPr>
        <p:txBody>
          <a:bodyPr anchorCtr="0" anchor="t" bIns="0" lIns="0" spcFirstLastPara="1" rIns="0" wrap="square" tIns="9050">
            <a:spAutoFit/>
          </a:bodyPr>
          <a:lstStyle/>
          <a:p>
            <a:pPr indent="0" lvl="0" marL="0" rtl="0" algn="ctr">
              <a:lnSpc>
                <a:spcPct val="100000"/>
              </a:lnSpc>
              <a:spcBef>
                <a:spcPts val="0"/>
              </a:spcBef>
              <a:spcAft>
                <a:spcPts val="0"/>
              </a:spcAft>
              <a:buNone/>
            </a:pPr>
            <a:r>
              <a:rPr b="1" lang="en" sz="3200">
                <a:latin typeface="Calibri"/>
                <a:ea typeface="Calibri"/>
                <a:cs typeface="Calibri"/>
                <a:sym typeface="Calibri"/>
              </a:rPr>
              <a:t>Thank you to our chairs and clinical advisors!</a:t>
            </a:r>
            <a:endParaRPr b="1" sz="3200">
              <a:latin typeface="Calibri"/>
              <a:ea typeface="Calibri"/>
              <a:cs typeface="Calibri"/>
              <a:sym typeface="Calibri"/>
            </a:endParaRPr>
          </a:p>
        </p:txBody>
      </p:sp>
      <p:sp>
        <p:nvSpPr>
          <p:cNvPr id="2943" name="Google Shape;2943;p351"/>
          <p:cNvSpPr txBox="1"/>
          <p:nvPr/>
        </p:nvSpPr>
        <p:spPr>
          <a:xfrm>
            <a:off x="1554056" y="2739071"/>
            <a:ext cx="2085900" cy="255300"/>
          </a:xfrm>
          <a:prstGeom prst="rect">
            <a:avLst/>
          </a:prstGeom>
          <a:noFill/>
          <a:ln>
            <a:noFill/>
          </a:ln>
        </p:spPr>
        <p:txBody>
          <a:bodyPr anchorCtr="0" anchor="t" bIns="0" lIns="0" spcFirstLastPara="1" rIns="0" wrap="square" tIns="9050">
            <a:spAutoFit/>
          </a:bodyPr>
          <a:lstStyle/>
          <a:p>
            <a:pPr indent="0" lvl="0" marL="12700" marR="0" rtl="0" algn="ctr">
              <a:lnSpc>
                <a:spcPct val="120000"/>
              </a:lnSpc>
              <a:spcBef>
                <a:spcPts val="0"/>
              </a:spcBef>
              <a:spcAft>
                <a:spcPts val="0"/>
              </a:spcAft>
              <a:buNone/>
            </a:pPr>
            <a:r>
              <a:t/>
            </a:r>
            <a:endParaRPr sz="1600">
              <a:latin typeface="Arial"/>
              <a:ea typeface="Arial"/>
              <a:cs typeface="Arial"/>
              <a:sym typeface="Arial"/>
            </a:endParaRPr>
          </a:p>
        </p:txBody>
      </p:sp>
      <p:sp>
        <p:nvSpPr>
          <p:cNvPr id="2944" name="Google Shape;2944;p351"/>
          <p:cNvSpPr txBox="1"/>
          <p:nvPr/>
        </p:nvSpPr>
        <p:spPr>
          <a:xfrm>
            <a:off x="216240" y="4795893"/>
            <a:ext cx="30390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202</a:t>
            </a:r>
            <a:r>
              <a:rPr lang="en" sz="800">
                <a:solidFill>
                  <a:srgbClr val="FFFFFF"/>
                </a:solidFill>
              </a:rPr>
              <a:t>4</a:t>
            </a:r>
            <a:endParaRPr sz="800">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48" name="Shape 2948"/>
        <p:cNvGrpSpPr/>
        <p:nvPr/>
      </p:nvGrpSpPr>
      <p:grpSpPr>
        <a:xfrm>
          <a:off x="0" y="0"/>
          <a:ext cx="0" cy="0"/>
          <a:chOff x="0" y="0"/>
          <a:chExt cx="0" cy="0"/>
        </a:xfrm>
      </p:grpSpPr>
      <p:grpSp>
        <p:nvGrpSpPr>
          <p:cNvPr id="2949" name="Google Shape;2949;p352"/>
          <p:cNvGrpSpPr/>
          <p:nvPr/>
        </p:nvGrpSpPr>
        <p:grpSpPr>
          <a:xfrm>
            <a:off x="0" y="0"/>
            <a:ext cx="9144381" cy="5143500"/>
            <a:chOff x="0" y="0"/>
            <a:chExt cx="12192508" cy="6858000"/>
          </a:xfrm>
        </p:grpSpPr>
        <p:pic>
          <p:nvPicPr>
            <p:cNvPr id="2950" name="Google Shape;2950;p352"/>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951" name="Google Shape;2951;p352"/>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952" name="Google Shape;2952;p352"/>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953" name="Google Shape;2953;p352"/>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954" name="Google Shape;2954;p352"/>
          <p:cNvSpPr txBox="1"/>
          <p:nvPr>
            <p:ph type="title"/>
          </p:nvPr>
        </p:nvSpPr>
        <p:spPr>
          <a:xfrm>
            <a:off x="84387" y="197457"/>
            <a:ext cx="8811600" cy="501600"/>
          </a:xfrm>
          <a:prstGeom prst="rect">
            <a:avLst/>
          </a:prstGeom>
          <a:noFill/>
          <a:ln>
            <a:noFill/>
          </a:ln>
        </p:spPr>
        <p:txBody>
          <a:bodyPr anchorCtr="0" anchor="t" bIns="0" lIns="0" spcFirstLastPara="1" rIns="0" wrap="square" tIns="9050">
            <a:spAutoFit/>
          </a:bodyPr>
          <a:lstStyle/>
          <a:p>
            <a:pPr indent="0" lvl="0" marL="0" rtl="0" algn="l">
              <a:lnSpc>
                <a:spcPct val="100000"/>
              </a:lnSpc>
              <a:spcBef>
                <a:spcPts val="0"/>
              </a:spcBef>
              <a:spcAft>
                <a:spcPts val="0"/>
              </a:spcAft>
              <a:buNone/>
            </a:pPr>
            <a:r>
              <a:rPr b="1" lang="en" sz="3200">
                <a:latin typeface="Calibri"/>
                <a:ea typeface="Calibri"/>
                <a:cs typeface="Calibri"/>
                <a:sym typeface="Calibri"/>
              </a:rPr>
              <a:t>Thank you to our sponsors!</a:t>
            </a:r>
            <a:endParaRPr b="1" sz="3200">
              <a:latin typeface="Calibri"/>
              <a:ea typeface="Calibri"/>
              <a:cs typeface="Calibri"/>
              <a:sym typeface="Calibri"/>
            </a:endParaRPr>
          </a:p>
        </p:txBody>
      </p:sp>
      <p:sp>
        <p:nvSpPr>
          <p:cNvPr id="2955" name="Google Shape;2955;p352"/>
          <p:cNvSpPr txBox="1"/>
          <p:nvPr/>
        </p:nvSpPr>
        <p:spPr>
          <a:xfrm>
            <a:off x="1554056" y="2739071"/>
            <a:ext cx="2085900" cy="255300"/>
          </a:xfrm>
          <a:prstGeom prst="rect">
            <a:avLst/>
          </a:prstGeom>
          <a:noFill/>
          <a:ln>
            <a:noFill/>
          </a:ln>
        </p:spPr>
        <p:txBody>
          <a:bodyPr anchorCtr="0" anchor="t" bIns="0" lIns="0" spcFirstLastPara="1" rIns="0" wrap="square" tIns="9050">
            <a:spAutoFit/>
          </a:bodyPr>
          <a:lstStyle/>
          <a:p>
            <a:pPr indent="0" lvl="0" marL="12700" marR="0" rtl="0" algn="ctr">
              <a:lnSpc>
                <a:spcPct val="120000"/>
              </a:lnSpc>
              <a:spcBef>
                <a:spcPts val="0"/>
              </a:spcBef>
              <a:spcAft>
                <a:spcPts val="0"/>
              </a:spcAft>
              <a:buNone/>
            </a:pPr>
            <a:r>
              <a:t/>
            </a:r>
            <a:endParaRPr sz="1600">
              <a:latin typeface="Arial"/>
              <a:ea typeface="Arial"/>
              <a:cs typeface="Arial"/>
              <a:sym typeface="Arial"/>
            </a:endParaRPr>
          </a:p>
        </p:txBody>
      </p:sp>
      <p:sp>
        <p:nvSpPr>
          <p:cNvPr id="2956" name="Google Shape;2956;p352"/>
          <p:cNvSpPr txBox="1"/>
          <p:nvPr/>
        </p:nvSpPr>
        <p:spPr>
          <a:xfrm>
            <a:off x="216240" y="4795893"/>
            <a:ext cx="30390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202</a:t>
            </a:r>
            <a:r>
              <a:rPr lang="en" sz="800">
                <a:solidFill>
                  <a:srgbClr val="FFFFFF"/>
                </a:solidFill>
              </a:rPr>
              <a:t>4</a:t>
            </a:r>
            <a:endParaRPr sz="800">
              <a:latin typeface="Arial"/>
              <a:ea typeface="Arial"/>
              <a:cs typeface="Arial"/>
              <a:sym typeface="Arial"/>
            </a:endParaRPr>
          </a:p>
        </p:txBody>
      </p:sp>
      <p:pic>
        <p:nvPicPr>
          <p:cNvPr id="2957" name="Google Shape;2957;p352"/>
          <p:cNvPicPr preferRelativeResize="0"/>
          <p:nvPr/>
        </p:nvPicPr>
        <p:blipFill>
          <a:blip r:embed="rId4">
            <a:alphaModFix/>
          </a:blip>
          <a:stretch>
            <a:fillRect/>
          </a:stretch>
        </p:blipFill>
        <p:spPr>
          <a:xfrm>
            <a:off x="5224475" y="2804300"/>
            <a:ext cx="2085900" cy="1042950"/>
          </a:xfrm>
          <a:prstGeom prst="rect">
            <a:avLst/>
          </a:prstGeom>
          <a:noFill/>
          <a:ln>
            <a:noFill/>
          </a:ln>
        </p:spPr>
      </p:pic>
      <p:pic>
        <p:nvPicPr>
          <p:cNvPr id="2958" name="Google Shape;2958;p352"/>
          <p:cNvPicPr preferRelativeResize="0"/>
          <p:nvPr/>
        </p:nvPicPr>
        <p:blipFill rotWithShape="1">
          <a:blip r:embed="rId5">
            <a:alphaModFix/>
          </a:blip>
          <a:srcRect b="25449" l="7347" r="0" t="15584"/>
          <a:stretch/>
        </p:blipFill>
        <p:spPr>
          <a:xfrm>
            <a:off x="1396600" y="2804300"/>
            <a:ext cx="2325350" cy="1042951"/>
          </a:xfrm>
          <a:prstGeom prst="rect">
            <a:avLst/>
          </a:prstGeom>
          <a:noFill/>
          <a:ln>
            <a:noFill/>
          </a:ln>
        </p:spPr>
      </p:pic>
      <p:pic>
        <p:nvPicPr>
          <p:cNvPr id="2959" name="Google Shape;2959;p352"/>
          <p:cNvPicPr preferRelativeResize="0"/>
          <p:nvPr/>
        </p:nvPicPr>
        <p:blipFill>
          <a:blip r:embed="rId6">
            <a:alphaModFix/>
          </a:blip>
          <a:stretch>
            <a:fillRect/>
          </a:stretch>
        </p:blipFill>
        <p:spPr>
          <a:xfrm>
            <a:off x="2467125" y="1074314"/>
            <a:ext cx="4210125" cy="128950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63" name="Shape 2963"/>
        <p:cNvGrpSpPr/>
        <p:nvPr/>
      </p:nvGrpSpPr>
      <p:grpSpPr>
        <a:xfrm>
          <a:off x="0" y="0"/>
          <a:ext cx="0" cy="0"/>
          <a:chOff x="0" y="0"/>
          <a:chExt cx="0" cy="0"/>
        </a:xfrm>
      </p:grpSpPr>
      <p:grpSp>
        <p:nvGrpSpPr>
          <p:cNvPr id="2964" name="Google Shape;2964;p353"/>
          <p:cNvGrpSpPr/>
          <p:nvPr/>
        </p:nvGrpSpPr>
        <p:grpSpPr>
          <a:xfrm>
            <a:off x="0" y="0"/>
            <a:ext cx="9144381" cy="5143500"/>
            <a:chOff x="0" y="0"/>
            <a:chExt cx="12192508" cy="6858000"/>
          </a:xfrm>
        </p:grpSpPr>
        <p:pic>
          <p:nvPicPr>
            <p:cNvPr id="2965" name="Google Shape;2965;p353"/>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966" name="Google Shape;2966;p353"/>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967" name="Google Shape;2967;p353"/>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968" name="Google Shape;2968;p353"/>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969" name="Google Shape;2969;p353"/>
          <p:cNvSpPr txBox="1"/>
          <p:nvPr>
            <p:ph type="title"/>
          </p:nvPr>
        </p:nvSpPr>
        <p:spPr>
          <a:xfrm>
            <a:off x="58850" y="40203"/>
            <a:ext cx="8811600" cy="2225700"/>
          </a:xfrm>
          <a:prstGeom prst="rect">
            <a:avLst/>
          </a:prstGeom>
          <a:noFill/>
          <a:ln>
            <a:noFill/>
          </a:ln>
        </p:spPr>
        <p:txBody>
          <a:bodyPr anchorCtr="0" anchor="t" bIns="0" lIns="0" spcFirstLastPara="1" rIns="0" wrap="square" tIns="9050">
            <a:spAutoFit/>
          </a:bodyPr>
          <a:lstStyle/>
          <a:p>
            <a:pPr indent="0" lvl="0" marL="0" rtl="0" algn="ctr">
              <a:lnSpc>
                <a:spcPct val="100000"/>
              </a:lnSpc>
              <a:spcBef>
                <a:spcPts val="0"/>
              </a:spcBef>
              <a:spcAft>
                <a:spcPts val="0"/>
              </a:spcAft>
              <a:buNone/>
            </a:pPr>
            <a:r>
              <a:rPr b="1" lang="en" sz="3600">
                <a:latin typeface="Calibri"/>
                <a:ea typeface="Calibri"/>
                <a:cs typeface="Calibri"/>
                <a:sym typeface="Calibri"/>
              </a:rPr>
              <a:t>Thank you for sharing your thoughts in our brief meeting survey</a:t>
            </a:r>
            <a:endParaRPr b="1" sz="3600">
              <a:latin typeface="Calibri"/>
              <a:ea typeface="Calibri"/>
              <a:cs typeface="Calibri"/>
              <a:sym typeface="Calibri"/>
            </a:endParaRPr>
          </a:p>
          <a:p>
            <a:pPr indent="0" lvl="0" marL="0" rtl="0" algn="ctr">
              <a:lnSpc>
                <a:spcPct val="100000"/>
              </a:lnSpc>
              <a:spcBef>
                <a:spcPts val="0"/>
              </a:spcBef>
              <a:spcAft>
                <a:spcPts val="0"/>
              </a:spcAft>
              <a:buNone/>
            </a:pPr>
            <a:r>
              <a:t/>
            </a:r>
            <a:endParaRPr b="1" sz="3600">
              <a:latin typeface="Calibri"/>
              <a:ea typeface="Calibri"/>
              <a:cs typeface="Calibri"/>
              <a:sym typeface="Calibri"/>
            </a:endParaRPr>
          </a:p>
          <a:p>
            <a:pPr indent="0" lvl="0" marL="0" rtl="0" algn="ctr">
              <a:lnSpc>
                <a:spcPct val="100000"/>
              </a:lnSpc>
              <a:spcBef>
                <a:spcPts val="0"/>
              </a:spcBef>
              <a:spcAft>
                <a:spcPts val="0"/>
              </a:spcAft>
              <a:buNone/>
            </a:pPr>
            <a:r>
              <a:t/>
            </a:r>
            <a:endParaRPr b="1" sz="3600">
              <a:highlight>
                <a:srgbClr val="FFFF00"/>
              </a:highlight>
              <a:latin typeface="Calibri"/>
              <a:ea typeface="Calibri"/>
              <a:cs typeface="Calibri"/>
              <a:sym typeface="Calibri"/>
            </a:endParaRPr>
          </a:p>
        </p:txBody>
      </p:sp>
      <p:sp>
        <p:nvSpPr>
          <p:cNvPr id="2970" name="Google Shape;2970;p353"/>
          <p:cNvSpPr txBox="1"/>
          <p:nvPr/>
        </p:nvSpPr>
        <p:spPr>
          <a:xfrm>
            <a:off x="1554056" y="2739071"/>
            <a:ext cx="2085900" cy="255300"/>
          </a:xfrm>
          <a:prstGeom prst="rect">
            <a:avLst/>
          </a:prstGeom>
          <a:noFill/>
          <a:ln>
            <a:noFill/>
          </a:ln>
        </p:spPr>
        <p:txBody>
          <a:bodyPr anchorCtr="0" anchor="t" bIns="0" lIns="0" spcFirstLastPara="1" rIns="0" wrap="square" tIns="9050">
            <a:spAutoFit/>
          </a:bodyPr>
          <a:lstStyle/>
          <a:p>
            <a:pPr indent="0" lvl="0" marL="12700" marR="0" rtl="0" algn="ctr">
              <a:lnSpc>
                <a:spcPct val="120000"/>
              </a:lnSpc>
              <a:spcBef>
                <a:spcPts val="0"/>
              </a:spcBef>
              <a:spcAft>
                <a:spcPts val="0"/>
              </a:spcAft>
              <a:buNone/>
            </a:pPr>
            <a:r>
              <a:t/>
            </a:r>
            <a:endParaRPr sz="1600">
              <a:latin typeface="Arial"/>
              <a:ea typeface="Arial"/>
              <a:cs typeface="Arial"/>
              <a:sym typeface="Arial"/>
            </a:endParaRPr>
          </a:p>
        </p:txBody>
      </p:sp>
      <p:sp>
        <p:nvSpPr>
          <p:cNvPr id="2971" name="Google Shape;2971;p353"/>
          <p:cNvSpPr txBox="1"/>
          <p:nvPr/>
        </p:nvSpPr>
        <p:spPr>
          <a:xfrm>
            <a:off x="216240" y="4795893"/>
            <a:ext cx="30390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202</a:t>
            </a:r>
            <a:r>
              <a:rPr lang="en" sz="800">
                <a:solidFill>
                  <a:srgbClr val="FFFFFF"/>
                </a:solidFill>
              </a:rPr>
              <a:t>4</a:t>
            </a:r>
            <a:endParaRPr sz="800">
              <a:latin typeface="Arial"/>
              <a:ea typeface="Arial"/>
              <a:cs typeface="Arial"/>
              <a:sym typeface="Arial"/>
            </a:endParaRPr>
          </a:p>
        </p:txBody>
      </p:sp>
      <p:pic>
        <p:nvPicPr>
          <p:cNvPr id="2972" name="Google Shape;2972;p353"/>
          <p:cNvPicPr preferRelativeResize="0"/>
          <p:nvPr/>
        </p:nvPicPr>
        <p:blipFill>
          <a:blip r:embed="rId4">
            <a:alphaModFix/>
          </a:blip>
          <a:stretch>
            <a:fillRect/>
          </a:stretch>
        </p:blipFill>
        <p:spPr>
          <a:xfrm>
            <a:off x="2840826" y="1133600"/>
            <a:ext cx="3247650" cy="324765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76" name="Shape 2976"/>
        <p:cNvGrpSpPr/>
        <p:nvPr/>
      </p:nvGrpSpPr>
      <p:grpSpPr>
        <a:xfrm>
          <a:off x="0" y="0"/>
          <a:ext cx="0" cy="0"/>
          <a:chOff x="0" y="0"/>
          <a:chExt cx="0" cy="0"/>
        </a:xfrm>
      </p:grpSpPr>
      <p:grpSp>
        <p:nvGrpSpPr>
          <p:cNvPr id="2977" name="Google Shape;2977;p354"/>
          <p:cNvGrpSpPr/>
          <p:nvPr/>
        </p:nvGrpSpPr>
        <p:grpSpPr>
          <a:xfrm>
            <a:off x="0" y="0"/>
            <a:ext cx="9144381" cy="5143500"/>
            <a:chOff x="0" y="0"/>
            <a:chExt cx="12192508" cy="6858000"/>
          </a:xfrm>
        </p:grpSpPr>
        <p:pic>
          <p:nvPicPr>
            <p:cNvPr id="2978" name="Google Shape;2978;p354"/>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979" name="Google Shape;2979;p354"/>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980" name="Google Shape;2980;p354"/>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981" name="Google Shape;2981;p354"/>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982" name="Google Shape;2982;p354"/>
          <p:cNvSpPr txBox="1"/>
          <p:nvPr>
            <p:ph type="title"/>
          </p:nvPr>
        </p:nvSpPr>
        <p:spPr>
          <a:xfrm>
            <a:off x="84387" y="197457"/>
            <a:ext cx="8811600" cy="994200"/>
          </a:xfrm>
          <a:prstGeom prst="rect">
            <a:avLst/>
          </a:prstGeom>
          <a:noFill/>
          <a:ln>
            <a:noFill/>
          </a:ln>
        </p:spPr>
        <p:txBody>
          <a:bodyPr anchorCtr="0" anchor="t" bIns="0" lIns="0" spcFirstLastPara="1" rIns="0" wrap="square" tIns="9050">
            <a:spAutoFit/>
          </a:bodyPr>
          <a:lstStyle/>
          <a:p>
            <a:pPr indent="0" lvl="0" marL="0" rtl="0" algn="l">
              <a:lnSpc>
                <a:spcPct val="100000"/>
              </a:lnSpc>
              <a:spcBef>
                <a:spcPts val="0"/>
              </a:spcBef>
              <a:spcAft>
                <a:spcPts val="0"/>
              </a:spcAft>
              <a:buNone/>
            </a:pPr>
            <a:r>
              <a:rPr b="1" lang="en" sz="3200">
                <a:highlight>
                  <a:srgbClr val="FFFF00"/>
                </a:highlight>
                <a:latin typeface="Calibri"/>
                <a:ea typeface="Calibri"/>
                <a:cs typeface="Calibri"/>
                <a:sym typeface="Calibri"/>
              </a:rPr>
              <a:t>Graphic: Enjoy the Technology Showcase and see you at Cafeteria 15L!</a:t>
            </a:r>
            <a:endParaRPr b="1" sz="3200">
              <a:highlight>
                <a:srgbClr val="FFFF00"/>
              </a:highlight>
              <a:latin typeface="Calibri"/>
              <a:ea typeface="Calibri"/>
              <a:cs typeface="Calibri"/>
              <a:sym typeface="Calibri"/>
            </a:endParaRPr>
          </a:p>
        </p:txBody>
      </p:sp>
      <p:sp>
        <p:nvSpPr>
          <p:cNvPr id="2983" name="Google Shape;2983;p354"/>
          <p:cNvSpPr txBox="1"/>
          <p:nvPr/>
        </p:nvSpPr>
        <p:spPr>
          <a:xfrm>
            <a:off x="1554056" y="2739071"/>
            <a:ext cx="2085900" cy="255300"/>
          </a:xfrm>
          <a:prstGeom prst="rect">
            <a:avLst/>
          </a:prstGeom>
          <a:noFill/>
          <a:ln>
            <a:noFill/>
          </a:ln>
        </p:spPr>
        <p:txBody>
          <a:bodyPr anchorCtr="0" anchor="t" bIns="0" lIns="0" spcFirstLastPara="1" rIns="0" wrap="square" tIns="9050">
            <a:spAutoFit/>
          </a:bodyPr>
          <a:lstStyle/>
          <a:p>
            <a:pPr indent="0" lvl="0" marL="12700" marR="0" rtl="0" algn="ctr">
              <a:lnSpc>
                <a:spcPct val="120000"/>
              </a:lnSpc>
              <a:spcBef>
                <a:spcPts val="0"/>
              </a:spcBef>
              <a:spcAft>
                <a:spcPts val="0"/>
              </a:spcAft>
              <a:buNone/>
            </a:pPr>
            <a:r>
              <a:t/>
            </a:r>
            <a:endParaRPr sz="1600">
              <a:latin typeface="Arial"/>
              <a:ea typeface="Arial"/>
              <a:cs typeface="Arial"/>
              <a:sym typeface="Arial"/>
            </a:endParaRPr>
          </a:p>
        </p:txBody>
      </p:sp>
      <p:sp>
        <p:nvSpPr>
          <p:cNvPr id="2984" name="Google Shape;2984;p354"/>
          <p:cNvSpPr txBox="1"/>
          <p:nvPr/>
        </p:nvSpPr>
        <p:spPr>
          <a:xfrm>
            <a:off x="216240" y="4795893"/>
            <a:ext cx="30390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202</a:t>
            </a:r>
            <a:r>
              <a:rPr lang="en" sz="800">
                <a:solidFill>
                  <a:srgbClr val="FFFFFF"/>
                </a:solidFill>
              </a:rPr>
              <a:t>4</a:t>
            </a:r>
            <a:endParaRPr sz="800">
              <a:latin typeface="Arial"/>
              <a:ea typeface="Arial"/>
              <a:cs typeface="Arial"/>
              <a:sym typeface="Arial"/>
            </a:endParaRPr>
          </a:p>
        </p:txBody>
      </p:sp>
      <p:pic>
        <p:nvPicPr>
          <p:cNvPr id="2985" name="Google Shape;2985;p354"/>
          <p:cNvPicPr preferRelativeResize="0"/>
          <p:nvPr/>
        </p:nvPicPr>
        <p:blipFill>
          <a:blip r:embed="rId4">
            <a:alphaModFix/>
          </a:blip>
          <a:stretch>
            <a:fillRect/>
          </a:stretch>
        </p:blipFill>
        <p:spPr>
          <a:xfrm>
            <a:off x="0" y="0"/>
            <a:ext cx="9144003" cy="5143501"/>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89" name="Shape 2989"/>
        <p:cNvGrpSpPr/>
        <p:nvPr/>
      </p:nvGrpSpPr>
      <p:grpSpPr>
        <a:xfrm>
          <a:off x="0" y="0"/>
          <a:ext cx="0" cy="0"/>
          <a:chOff x="0" y="0"/>
          <a:chExt cx="0" cy="0"/>
        </a:xfrm>
      </p:grpSpPr>
      <p:grpSp>
        <p:nvGrpSpPr>
          <p:cNvPr id="2990" name="Google Shape;2990;p355"/>
          <p:cNvGrpSpPr/>
          <p:nvPr/>
        </p:nvGrpSpPr>
        <p:grpSpPr>
          <a:xfrm>
            <a:off x="-187" y="0"/>
            <a:ext cx="9144381" cy="5143500"/>
            <a:chOff x="0" y="0"/>
            <a:chExt cx="12192508" cy="6858000"/>
          </a:xfrm>
        </p:grpSpPr>
        <p:pic>
          <p:nvPicPr>
            <p:cNvPr id="2991" name="Google Shape;2991;p355"/>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992" name="Google Shape;2992;p355"/>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993" name="Google Shape;2993;p355"/>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994" name="Google Shape;2994;p355"/>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995" name="Google Shape;2995;p355"/>
          <p:cNvSpPr txBox="1"/>
          <p:nvPr>
            <p:ph type="title"/>
          </p:nvPr>
        </p:nvSpPr>
        <p:spPr>
          <a:xfrm>
            <a:off x="-163" y="1658957"/>
            <a:ext cx="8811600" cy="994200"/>
          </a:xfrm>
          <a:prstGeom prst="rect">
            <a:avLst/>
          </a:prstGeom>
          <a:noFill/>
          <a:ln>
            <a:noFill/>
          </a:ln>
        </p:spPr>
        <p:txBody>
          <a:bodyPr anchorCtr="0" anchor="t" bIns="0" lIns="0" spcFirstLastPara="1" rIns="0" wrap="square" tIns="9050">
            <a:spAutoFit/>
          </a:bodyPr>
          <a:lstStyle/>
          <a:p>
            <a:pPr indent="0" lvl="0" marL="0" rtl="0" algn="ctr">
              <a:lnSpc>
                <a:spcPct val="100000"/>
              </a:lnSpc>
              <a:spcBef>
                <a:spcPts val="0"/>
              </a:spcBef>
              <a:spcAft>
                <a:spcPts val="0"/>
              </a:spcAft>
              <a:buNone/>
            </a:pPr>
            <a:r>
              <a:rPr b="1" lang="en" sz="6400">
                <a:latin typeface="Calibri"/>
                <a:ea typeface="Calibri"/>
                <a:cs typeface="Calibri"/>
                <a:sym typeface="Calibri"/>
              </a:rPr>
              <a:t>Appendix</a:t>
            </a:r>
            <a:endParaRPr b="1" sz="6400">
              <a:latin typeface="Calibri"/>
              <a:ea typeface="Calibri"/>
              <a:cs typeface="Calibri"/>
              <a:sym typeface="Calibri"/>
            </a:endParaRPr>
          </a:p>
        </p:txBody>
      </p:sp>
      <p:sp>
        <p:nvSpPr>
          <p:cNvPr id="2996" name="Google Shape;2996;p355"/>
          <p:cNvSpPr txBox="1"/>
          <p:nvPr/>
        </p:nvSpPr>
        <p:spPr>
          <a:xfrm>
            <a:off x="1554056" y="2739071"/>
            <a:ext cx="2085900" cy="255300"/>
          </a:xfrm>
          <a:prstGeom prst="rect">
            <a:avLst/>
          </a:prstGeom>
          <a:noFill/>
          <a:ln>
            <a:noFill/>
          </a:ln>
        </p:spPr>
        <p:txBody>
          <a:bodyPr anchorCtr="0" anchor="t" bIns="0" lIns="0" spcFirstLastPara="1" rIns="0" wrap="square" tIns="9050">
            <a:spAutoFit/>
          </a:bodyPr>
          <a:lstStyle/>
          <a:p>
            <a:pPr indent="0" lvl="0" marL="12700" marR="0" rtl="0" algn="ctr">
              <a:lnSpc>
                <a:spcPct val="120000"/>
              </a:lnSpc>
              <a:spcBef>
                <a:spcPts val="0"/>
              </a:spcBef>
              <a:spcAft>
                <a:spcPts val="0"/>
              </a:spcAft>
              <a:buNone/>
            </a:pPr>
            <a:r>
              <a:t/>
            </a:r>
            <a:endParaRPr sz="1600">
              <a:latin typeface="Arial"/>
              <a:ea typeface="Arial"/>
              <a:cs typeface="Arial"/>
              <a:sym typeface="Arial"/>
            </a:endParaRPr>
          </a:p>
        </p:txBody>
      </p:sp>
      <p:sp>
        <p:nvSpPr>
          <p:cNvPr id="2997" name="Google Shape;2997;p355"/>
          <p:cNvSpPr txBox="1"/>
          <p:nvPr/>
        </p:nvSpPr>
        <p:spPr>
          <a:xfrm>
            <a:off x="216240" y="4795893"/>
            <a:ext cx="30390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202</a:t>
            </a:r>
            <a:r>
              <a:rPr lang="en" sz="800">
                <a:solidFill>
                  <a:srgbClr val="FFFFFF"/>
                </a:solidFill>
              </a:rPr>
              <a:t>4</a:t>
            </a:r>
            <a:endParaRPr sz="800">
              <a:latin typeface="Arial"/>
              <a:ea typeface="Arial"/>
              <a:cs typeface="Arial"/>
              <a:sym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2" name="Shape 3002"/>
        <p:cNvGrpSpPr/>
        <p:nvPr/>
      </p:nvGrpSpPr>
      <p:grpSpPr>
        <a:xfrm>
          <a:off x="0" y="0"/>
          <a:ext cx="0" cy="0"/>
          <a:chOff x="0" y="0"/>
          <a:chExt cx="0" cy="0"/>
        </a:xfrm>
      </p:grpSpPr>
      <p:sp>
        <p:nvSpPr>
          <p:cNvPr id="3003" name="Google Shape;3003;p356"/>
          <p:cNvSpPr txBox="1"/>
          <p:nvPr>
            <p:ph type="title"/>
          </p:nvPr>
        </p:nvSpPr>
        <p:spPr>
          <a:xfrm>
            <a:off x="228600" y="1895656"/>
            <a:ext cx="8686800" cy="12657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2400"/>
              <a:buFont typeface="Arial"/>
              <a:buNone/>
            </a:pPr>
            <a:r>
              <a:rPr lang="en" sz="2400"/>
              <a:t>Appendix</a:t>
            </a:r>
            <a:endParaRPr/>
          </a:p>
        </p:txBody>
      </p:sp>
      <p:sp>
        <p:nvSpPr>
          <p:cNvPr id="3004" name="Google Shape;3004;p356"/>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FFFFFF"/>
              </a:buClr>
              <a:buSzPts val="700"/>
              <a:buFont typeface="Arial"/>
              <a:buNone/>
            </a:pPr>
            <a:fld id="{00000000-1234-1234-1234-123412341234}" type="slidenum">
              <a:rPr b="1" i="0" lang="en" sz="700" u="none" cap="none" strike="noStrike">
                <a:solidFill>
                  <a:srgbClr val="FFFFFF"/>
                </a:solidFill>
                <a:latin typeface="Arial"/>
                <a:ea typeface="Arial"/>
                <a:cs typeface="Arial"/>
                <a:sym typeface="Arial"/>
              </a:rPr>
              <a:t>‹#›</a:t>
            </a:fld>
            <a:endParaRPr b="1" i="0" sz="700" u="none" cap="none" strike="noStrike">
              <a:solidFill>
                <a:srgbClr val="FFFFFF"/>
              </a:solidFill>
              <a:latin typeface="Arial"/>
              <a:ea typeface="Arial"/>
              <a:cs typeface="Arial"/>
              <a:sym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0" name="Shape 3010"/>
        <p:cNvGrpSpPr/>
        <p:nvPr/>
      </p:nvGrpSpPr>
      <p:grpSpPr>
        <a:xfrm>
          <a:off x="0" y="0"/>
          <a:ext cx="0" cy="0"/>
          <a:chOff x="0" y="0"/>
          <a:chExt cx="0" cy="0"/>
        </a:xfrm>
      </p:grpSpPr>
      <p:sp>
        <p:nvSpPr>
          <p:cNvPr id="3011" name="Google Shape;3011;p357"/>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554D56"/>
              </a:buClr>
              <a:buSzPts val="700"/>
              <a:buFont typeface="Arial"/>
              <a:buNone/>
            </a:pPr>
            <a:r>
              <a:rPr b="1" i="0" lang="en" sz="700" u="none" cap="none" strike="noStrike">
                <a:solidFill>
                  <a:srgbClr val="554D56"/>
                </a:solidFill>
                <a:latin typeface="Arial"/>
                <a:ea typeface="Arial"/>
                <a:cs typeface="Arial"/>
                <a:sym typeface="Arial"/>
              </a:rPr>
              <a:t>7</a:t>
            </a:r>
            <a:endParaRPr/>
          </a:p>
        </p:txBody>
      </p:sp>
      <p:sp>
        <p:nvSpPr>
          <p:cNvPr id="3012" name="Google Shape;3012;p357"/>
          <p:cNvSpPr txBox="1"/>
          <p:nvPr/>
        </p:nvSpPr>
        <p:spPr>
          <a:xfrm>
            <a:off x="184897" y="849119"/>
            <a:ext cx="8774100" cy="3728100"/>
          </a:xfrm>
          <a:prstGeom prst="rect">
            <a:avLst/>
          </a:prstGeom>
          <a:noFill/>
          <a:ln>
            <a:noFill/>
          </a:ln>
        </p:spPr>
        <p:txBody>
          <a:bodyPr anchorCtr="0" anchor="t" bIns="45725" lIns="91425" spcFirstLastPara="1" rIns="91425" wrap="square" tIns="45725">
            <a:noAutofit/>
          </a:bodyPr>
          <a:lstStyle/>
          <a:p>
            <a:pPr indent="-241300" lvl="0" marL="342900" marR="0" rtl="0" algn="l">
              <a:lnSpc>
                <a:spcPct val="100000"/>
              </a:lnSpc>
              <a:spcBef>
                <a:spcPts val="0"/>
              </a:spcBef>
              <a:spcAft>
                <a:spcPts val="0"/>
              </a:spcAft>
              <a:buClr>
                <a:schemeClr val="dk1"/>
              </a:buClr>
              <a:buSzPts val="1600"/>
              <a:buFont typeface="Noto Sans Symbols"/>
              <a:buNone/>
            </a:pPr>
            <a:r>
              <a:t/>
            </a:r>
            <a:endParaRPr b="0" i="0" sz="1600" u="none" cap="none" strike="noStrike">
              <a:solidFill>
                <a:srgbClr val="000000"/>
              </a:solidFill>
              <a:latin typeface="Arial"/>
              <a:ea typeface="Arial"/>
              <a:cs typeface="Arial"/>
              <a:sym typeface="Arial"/>
            </a:endParaRPr>
          </a:p>
          <a:p>
            <a:pPr indent="-177800" lvl="0" marL="279400" marR="0" rtl="0" algn="l">
              <a:lnSpc>
                <a:spcPct val="100000"/>
              </a:lnSpc>
              <a:spcBef>
                <a:spcPts val="800"/>
              </a:spcBef>
              <a:spcAft>
                <a:spcPts val="0"/>
              </a:spcAft>
              <a:buClr>
                <a:schemeClr val="dk1"/>
              </a:buClr>
              <a:buSzPts val="1600"/>
              <a:buFont typeface="Noto Sans Symbols"/>
              <a:buNone/>
            </a:pPr>
            <a:r>
              <a:t/>
            </a:r>
            <a:endParaRPr b="0" i="0" sz="1600" u="none" cap="none" strike="noStrike">
              <a:solidFill>
                <a:srgbClr val="595959"/>
              </a:solidFill>
              <a:latin typeface="Arial"/>
              <a:ea typeface="Arial"/>
              <a:cs typeface="Arial"/>
              <a:sym typeface="Arial"/>
            </a:endParaRPr>
          </a:p>
        </p:txBody>
      </p:sp>
      <p:sp>
        <p:nvSpPr>
          <p:cNvPr id="3013" name="Google Shape;3013;p357"/>
          <p:cNvSpPr txBox="1"/>
          <p:nvPr>
            <p:ph type="title"/>
          </p:nvPr>
        </p:nvSpPr>
        <p:spPr>
          <a:xfrm>
            <a:off x="228602" y="174938"/>
            <a:ext cx="8686800" cy="4035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9B9CA"/>
              </a:buClr>
              <a:buSzPts val="2200"/>
              <a:buFont typeface="Arial"/>
              <a:buNone/>
            </a:pPr>
            <a:r>
              <a:rPr b="1" lang="en" sz="2200">
                <a:solidFill>
                  <a:srgbClr val="19B9CA"/>
                </a:solidFill>
                <a:latin typeface="Arial"/>
                <a:ea typeface="Arial"/>
                <a:cs typeface="Arial"/>
                <a:sym typeface="Arial"/>
              </a:rPr>
              <a:t>TYPOLOGY OF “INNOVATIONS” IN VIRTUAL PRIMARY CARE</a:t>
            </a:r>
            <a:endParaRPr/>
          </a:p>
        </p:txBody>
      </p:sp>
      <p:sp>
        <p:nvSpPr>
          <p:cNvPr id="3014" name="Google Shape;3014;p357"/>
          <p:cNvSpPr txBox="1"/>
          <p:nvPr/>
        </p:nvSpPr>
        <p:spPr>
          <a:xfrm>
            <a:off x="5653767" y="938891"/>
            <a:ext cx="16260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2100"/>
              <a:buFont typeface="Calibri"/>
              <a:buNone/>
            </a:pPr>
            <a:r>
              <a:t/>
            </a:r>
            <a:endParaRPr b="0" i="0" sz="2100" u="none" cap="none" strike="noStrike">
              <a:solidFill>
                <a:srgbClr val="000000"/>
              </a:solidFill>
              <a:latin typeface="Arial"/>
              <a:ea typeface="Arial"/>
              <a:cs typeface="Arial"/>
              <a:sym typeface="Arial"/>
            </a:endParaRPr>
          </a:p>
        </p:txBody>
      </p:sp>
      <p:sp>
        <p:nvSpPr>
          <p:cNvPr id="3015" name="Google Shape;3015;p357"/>
          <p:cNvSpPr txBox="1"/>
          <p:nvPr/>
        </p:nvSpPr>
        <p:spPr>
          <a:xfrm>
            <a:off x="2498195" y="3224827"/>
            <a:ext cx="3645300" cy="9042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500"/>
              <a:buFont typeface="Arial"/>
              <a:buNone/>
            </a:pPr>
            <a:r>
              <a:rPr b="0" i="0" lang="en" sz="1500" u="none" cap="none" strike="noStrike">
                <a:solidFill>
                  <a:srgbClr val="FFFFFF"/>
                </a:solidFill>
                <a:latin typeface="Arial"/>
                <a:ea typeface="Arial"/>
                <a:cs typeface="Arial"/>
                <a:sym typeface="Arial"/>
              </a:rPr>
              <a:t>Total annual allowed amounts for all healthcare services covered under medical and Rx benefits. (For HMO plans, total capitation)</a:t>
            </a:r>
            <a:endParaRPr b="1" i="0" sz="1500" u="none" cap="none" strike="noStrike">
              <a:solidFill>
                <a:srgbClr val="FFFFFF"/>
              </a:solidFill>
              <a:latin typeface="Arial"/>
              <a:ea typeface="Arial"/>
              <a:cs typeface="Arial"/>
              <a:sym typeface="Arial"/>
            </a:endParaRPr>
          </a:p>
        </p:txBody>
      </p:sp>
      <p:pic>
        <p:nvPicPr>
          <p:cNvPr id="3016" name="Google Shape;3016;p357"/>
          <p:cNvPicPr preferRelativeResize="0"/>
          <p:nvPr/>
        </p:nvPicPr>
        <p:blipFill rotWithShape="1">
          <a:blip r:embed="rId3">
            <a:alphaModFix/>
          </a:blip>
          <a:srcRect b="0" l="0" r="0" t="0"/>
          <a:stretch/>
        </p:blipFill>
        <p:spPr>
          <a:xfrm>
            <a:off x="1140736" y="562670"/>
            <a:ext cx="6565248" cy="4192358"/>
          </a:xfrm>
          <a:prstGeom prst="rect">
            <a:avLst/>
          </a:prstGeom>
          <a:noFill/>
          <a:ln cap="flat" cmpd="sng" w="19050">
            <a:solidFill>
              <a:srgbClr val="19B9CA"/>
            </a:solidFill>
            <a:prstDash val="solid"/>
            <a:round/>
            <a:headEnd len="sm" w="sm" type="none"/>
            <a:tailEnd len="sm" w="sm" type="none"/>
          </a:ln>
        </p:spPr>
      </p:pic>
      <p:sp>
        <p:nvSpPr>
          <p:cNvPr id="3017" name="Google Shape;3017;p357"/>
          <p:cNvSpPr txBox="1"/>
          <p:nvPr/>
        </p:nvSpPr>
        <p:spPr>
          <a:xfrm>
            <a:off x="1875007" y="4853522"/>
            <a:ext cx="5404800" cy="192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rgbClr val="000000"/>
                </a:solidFill>
                <a:latin typeface="Arial"/>
                <a:ea typeface="Arial"/>
                <a:cs typeface="Arial"/>
                <a:sym typeface="Arial"/>
                <a:hlinkClick r:id="rId4">
                  <a:extLst>
                    <a:ext uri="{A12FA001-AC4F-418D-AE19-62706E023703}">
                      <ahyp:hlinkClr val="tx"/>
                    </a:ext>
                  </a:extLst>
                </a:hlinkClick>
              </a:rPr>
              <a:t>Bruce E. Landon, MD, MBA, MSc</a:t>
            </a:r>
            <a:r>
              <a:rPr b="0" i="0" lang="en" sz="800" u="sng" cap="none" strike="noStrike">
                <a:solidFill>
                  <a:srgbClr val="000000"/>
                </a:solidFill>
                <a:latin typeface="Arial"/>
                <a:ea typeface="Arial"/>
                <a:cs typeface="Arial"/>
                <a:sym typeface="Arial"/>
              </a:rPr>
              <a:t>, </a:t>
            </a:r>
            <a:r>
              <a:rPr b="0" i="0" lang="en" sz="800" u="sng" cap="none" strike="noStrike">
                <a:solidFill>
                  <a:srgbClr val="000000"/>
                </a:solidFill>
                <a:latin typeface="Arial"/>
                <a:ea typeface="Arial"/>
                <a:cs typeface="Arial"/>
                <a:sym typeface="Arial"/>
                <a:hlinkClick r:id="rId5">
                  <a:extLst>
                    <a:ext uri="{A12FA001-AC4F-418D-AE19-62706E023703}">
                      <ahyp:hlinkClr val="tx"/>
                    </a:ext>
                  </a:extLst>
                </a:hlinkClick>
              </a:rPr>
              <a:t>Gabe Weinreb, BA</a:t>
            </a:r>
            <a:r>
              <a:rPr b="0" i="0" lang="en" sz="800" u="sng" cap="none" strike="noStrike">
                <a:solidFill>
                  <a:srgbClr val="000000"/>
                </a:solidFill>
                <a:latin typeface="Arial"/>
                <a:ea typeface="Arial"/>
                <a:cs typeface="Arial"/>
                <a:sym typeface="Arial"/>
              </a:rPr>
              <a:t>, and </a:t>
            </a:r>
            <a:r>
              <a:rPr b="0" i="0" lang="en" sz="800" u="sng" cap="none" strike="noStrike">
                <a:solidFill>
                  <a:srgbClr val="000000"/>
                </a:solidFill>
                <a:latin typeface="Arial"/>
                <a:ea typeface="Arial"/>
                <a:cs typeface="Arial"/>
                <a:sym typeface="Arial"/>
                <a:hlinkClick r:id="rId6">
                  <a:extLst>
                    <a:ext uri="{A12FA001-AC4F-418D-AE19-62706E023703}">
                      <ahyp:hlinkClr val="tx"/>
                    </a:ext>
                  </a:extLst>
                </a:hlinkClick>
              </a:rPr>
              <a:t>Asaf Bitton, MD, MPH</a:t>
            </a:r>
            <a:r>
              <a:rPr b="0" i="0" lang="en" sz="800" u="sng" cap="none" strike="noStrike">
                <a:solidFill>
                  <a:srgbClr val="000000"/>
                </a:solidFill>
                <a:latin typeface="Arial"/>
                <a:ea typeface="Arial"/>
                <a:cs typeface="Arial"/>
                <a:sym typeface="Arial"/>
              </a:rPr>
              <a:t> NEJM Catalyst May 9, 2022</a:t>
            </a:r>
            <a:endParaRPr sz="1100"/>
          </a:p>
        </p:txBody>
      </p:sp>
      <p:pic>
        <p:nvPicPr>
          <p:cNvPr descr="Smart Phone with solid fill" id="3018" name="Google Shape;3018;p357"/>
          <p:cNvPicPr preferRelativeResize="0"/>
          <p:nvPr/>
        </p:nvPicPr>
        <p:blipFill rotWithShape="1">
          <a:blip r:embed="rId7">
            <a:alphaModFix/>
          </a:blip>
          <a:srcRect b="0" l="0" r="0" t="0"/>
          <a:stretch/>
        </p:blipFill>
        <p:spPr>
          <a:xfrm>
            <a:off x="4321898" y="1922578"/>
            <a:ext cx="250101" cy="250101"/>
          </a:xfrm>
          <a:prstGeom prst="rect">
            <a:avLst/>
          </a:prstGeom>
          <a:noFill/>
          <a:ln>
            <a:noFill/>
          </a:ln>
        </p:spPr>
      </p:pic>
      <p:pic>
        <p:nvPicPr>
          <p:cNvPr descr="Smart Phone with solid fill" id="3019" name="Google Shape;3019;p357"/>
          <p:cNvPicPr preferRelativeResize="0"/>
          <p:nvPr/>
        </p:nvPicPr>
        <p:blipFill rotWithShape="1">
          <a:blip r:embed="rId7">
            <a:alphaModFix/>
          </a:blip>
          <a:srcRect b="0" l="0" r="0" t="0"/>
          <a:stretch/>
        </p:blipFill>
        <p:spPr>
          <a:xfrm>
            <a:off x="4298309" y="3067498"/>
            <a:ext cx="250101" cy="250101"/>
          </a:xfrm>
          <a:prstGeom prst="rect">
            <a:avLst/>
          </a:prstGeom>
          <a:noFill/>
          <a:ln>
            <a:noFill/>
          </a:ln>
        </p:spPr>
      </p:pic>
      <p:pic>
        <p:nvPicPr>
          <p:cNvPr descr="Smart Phone with solid fill" id="3020" name="Google Shape;3020;p357"/>
          <p:cNvPicPr preferRelativeResize="0"/>
          <p:nvPr/>
        </p:nvPicPr>
        <p:blipFill rotWithShape="1">
          <a:blip r:embed="rId8">
            <a:alphaModFix/>
          </a:blip>
          <a:srcRect b="0" l="0" r="0" t="0"/>
          <a:stretch/>
        </p:blipFill>
        <p:spPr>
          <a:xfrm>
            <a:off x="5175204" y="2310585"/>
            <a:ext cx="250101" cy="250101"/>
          </a:xfrm>
          <a:prstGeom prst="rect">
            <a:avLst/>
          </a:prstGeom>
          <a:noFill/>
          <a:ln>
            <a:noFill/>
          </a:ln>
        </p:spPr>
      </p:pic>
      <p:pic>
        <p:nvPicPr>
          <p:cNvPr descr="Smart Phone with solid fill" id="3021" name="Google Shape;3021;p357"/>
          <p:cNvPicPr preferRelativeResize="0"/>
          <p:nvPr/>
        </p:nvPicPr>
        <p:blipFill rotWithShape="1">
          <a:blip r:embed="rId8">
            <a:alphaModFix/>
          </a:blip>
          <a:srcRect b="0" l="0" r="0" t="0"/>
          <a:stretch/>
        </p:blipFill>
        <p:spPr>
          <a:xfrm>
            <a:off x="5175204" y="1922578"/>
            <a:ext cx="250101" cy="250101"/>
          </a:xfrm>
          <a:prstGeom prst="rect">
            <a:avLst/>
          </a:prstGeom>
          <a:noFill/>
          <a:ln>
            <a:noFill/>
          </a:ln>
        </p:spPr>
      </p:pic>
      <p:pic>
        <p:nvPicPr>
          <p:cNvPr descr="Smart Phone with solid fill" id="3022" name="Google Shape;3022;p357"/>
          <p:cNvPicPr preferRelativeResize="0"/>
          <p:nvPr/>
        </p:nvPicPr>
        <p:blipFill rotWithShape="1">
          <a:blip r:embed="rId8">
            <a:alphaModFix/>
          </a:blip>
          <a:srcRect b="0" l="0" r="0" t="0"/>
          <a:stretch/>
        </p:blipFill>
        <p:spPr>
          <a:xfrm>
            <a:off x="5968513" y="1590164"/>
            <a:ext cx="250101" cy="250101"/>
          </a:xfrm>
          <a:prstGeom prst="rect">
            <a:avLst/>
          </a:prstGeom>
          <a:noFill/>
          <a:ln>
            <a:noFill/>
          </a:ln>
        </p:spPr>
      </p:pic>
      <p:pic>
        <p:nvPicPr>
          <p:cNvPr descr="Smart Phone with solid fill" id="3023" name="Google Shape;3023;p357"/>
          <p:cNvPicPr preferRelativeResize="0"/>
          <p:nvPr/>
        </p:nvPicPr>
        <p:blipFill rotWithShape="1">
          <a:blip r:embed="rId7">
            <a:alphaModFix/>
          </a:blip>
          <a:srcRect b="0" l="0" r="0" t="0"/>
          <a:stretch/>
        </p:blipFill>
        <p:spPr>
          <a:xfrm>
            <a:off x="4291941" y="3417775"/>
            <a:ext cx="250101" cy="250101"/>
          </a:xfrm>
          <a:prstGeom prst="rect">
            <a:avLst/>
          </a:prstGeom>
          <a:noFill/>
          <a:ln>
            <a:noFill/>
          </a:ln>
        </p:spPr>
      </p:pic>
      <p:pic>
        <p:nvPicPr>
          <p:cNvPr descr="Smart Phone with solid fill" id="3024" name="Google Shape;3024;p357"/>
          <p:cNvPicPr preferRelativeResize="0"/>
          <p:nvPr/>
        </p:nvPicPr>
        <p:blipFill rotWithShape="1">
          <a:blip r:embed="rId7">
            <a:alphaModFix/>
          </a:blip>
          <a:srcRect b="0" l="0" r="0" t="0"/>
          <a:stretch/>
        </p:blipFill>
        <p:spPr>
          <a:xfrm>
            <a:off x="4291941" y="3720774"/>
            <a:ext cx="250101" cy="250101"/>
          </a:xfrm>
          <a:prstGeom prst="rect">
            <a:avLst/>
          </a:prstGeom>
          <a:noFill/>
          <a:ln>
            <a:noFill/>
          </a:ln>
        </p:spPr>
      </p:pic>
      <p:pic>
        <p:nvPicPr>
          <p:cNvPr descr="Smart Phone with solid fill" id="3025" name="Google Shape;3025;p357"/>
          <p:cNvPicPr preferRelativeResize="0"/>
          <p:nvPr/>
        </p:nvPicPr>
        <p:blipFill rotWithShape="1">
          <a:blip r:embed="rId7">
            <a:alphaModFix/>
          </a:blip>
          <a:srcRect b="0" l="0" r="0" t="0"/>
          <a:stretch/>
        </p:blipFill>
        <p:spPr>
          <a:xfrm>
            <a:off x="7753163" y="3720774"/>
            <a:ext cx="250101" cy="250101"/>
          </a:xfrm>
          <a:prstGeom prst="rect">
            <a:avLst/>
          </a:prstGeom>
          <a:noFill/>
          <a:ln>
            <a:noFill/>
          </a:ln>
        </p:spPr>
      </p:pic>
      <p:pic>
        <p:nvPicPr>
          <p:cNvPr descr="Smart Phone with solid fill" id="3026" name="Google Shape;3026;p357"/>
          <p:cNvPicPr preferRelativeResize="0"/>
          <p:nvPr/>
        </p:nvPicPr>
        <p:blipFill rotWithShape="1">
          <a:blip r:embed="rId8">
            <a:alphaModFix/>
          </a:blip>
          <a:srcRect b="0" l="0" r="0" t="0"/>
          <a:stretch/>
        </p:blipFill>
        <p:spPr>
          <a:xfrm>
            <a:off x="7753163" y="4023875"/>
            <a:ext cx="250101" cy="250101"/>
          </a:xfrm>
          <a:prstGeom prst="rect">
            <a:avLst/>
          </a:prstGeom>
          <a:noFill/>
          <a:ln>
            <a:noFill/>
          </a:ln>
        </p:spPr>
      </p:pic>
      <p:sp>
        <p:nvSpPr>
          <p:cNvPr id="3027" name="Google Shape;3027;p357"/>
          <p:cNvSpPr txBox="1"/>
          <p:nvPr/>
        </p:nvSpPr>
        <p:spPr>
          <a:xfrm>
            <a:off x="7934289" y="3730408"/>
            <a:ext cx="12096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Calibri"/>
              <a:buNone/>
            </a:pPr>
            <a:r>
              <a:rPr b="0" i="0" lang="en" sz="900" u="none" cap="none" strike="noStrike">
                <a:solidFill>
                  <a:srgbClr val="000000"/>
                </a:solidFill>
                <a:latin typeface="Calibri"/>
                <a:ea typeface="Calibri"/>
                <a:cs typeface="Calibri"/>
                <a:sym typeface="Calibri"/>
              </a:rPr>
              <a:t>Virtual only</a:t>
            </a:r>
            <a:endParaRPr sz="1100"/>
          </a:p>
        </p:txBody>
      </p:sp>
      <p:sp>
        <p:nvSpPr>
          <p:cNvPr id="3028" name="Google Shape;3028;p357"/>
          <p:cNvSpPr txBox="1"/>
          <p:nvPr/>
        </p:nvSpPr>
        <p:spPr>
          <a:xfrm>
            <a:off x="7925840" y="3992733"/>
            <a:ext cx="12096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Calibri"/>
              <a:buNone/>
            </a:pPr>
            <a:r>
              <a:rPr b="0" i="0" lang="en" sz="900" u="none" cap="none" strike="noStrike">
                <a:solidFill>
                  <a:srgbClr val="000000"/>
                </a:solidFill>
                <a:latin typeface="Calibri"/>
                <a:ea typeface="Calibri"/>
                <a:cs typeface="Calibri"/>
                <a:sym typeface="Calibri"/>
              </a:rPr>
              <a:t>Model with significant reliance on virtual care</a:t>
            </a:r>
            <a:endParaRPr sz="1100"/>
          </a:p>
        </p:txBody>
      </p:sp>
      <p:pic>
        <p:nvPicPr>
          <p:cNvPr descr="Smart Phone with solid fill" id="3029" name="Google Shape;3029;p357"/>
          <p:cNvPicPr preferRelativeResize="0"/>
          <p:nvPr/>
        </p:nvPicPr>
        <p:blipFill rotWithShape="1">
          <a:blip r:embed="rId8">
            <a:alphaModFix/>
          </a:blip>
          <a:srcRect b="0" l="0" r="0" t="0"/>
          <a:stretch/>
        </p:blipFill>
        <p:spPr>
          <a:xfrm>
            <a:off x="5171944" y="3192548"/>
            <a:ext cx="250101" cy="250101"/>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5" name="Shape 3035"/>
        <p:cNvGrpSpPr/>
        <p:nvPr/>
      </p:nvGrpSpPr>
      <p:grpSpPr>
        <a:xfrm>
          <a:off x="0" y="0"/>
          <a:ext cx="0" cy="0"/>
          <a:chOff x="0" y="0"/>
          <a:chExt cx="0" cy="0"/>
        </a:xfrm>
      </p:grpSpPr>
      <p:sp>
        <p:nvSpPr>
          <p:cNvPr id="3036" name="Google Shape;3036;p358"/>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554D56"/>
              </a:buClr>
              <a:buSzPts val="700"/>
              <a:buFont typeface="Arial"/>
              <a:buNone/>
            </a:pPr>
            <a:fld id="{00000000-1234-1234-1234-123412341234}" type="slidenum">
              <a:rPr b="1" i="0" lang="en" sz="700" u="none" cap="none" strike="noStrike">
                <a:solidFill>
                  <a:srgbClr val="554D56"/>
                </a:solidFill>
                <a:latin typeface="Arial"/>
                <a:ea typeface="Arial"/>
                <a:cs typeface="Arial"/>
                <a:sym typeface="Arial"/>
              </a:rPr>
              <a:t>‹#›</a:t>
            </a:fld>
            <a:endParaRPr b="1" i="0" sz="700" u="none" cap="none" strike="noStrike">
              <a:solidFill>
                <a:srgbClr val="554D56"/>
              </a:solidFill>
              <a:latin typeface="Arial"/>
              <a:ea typeface="Arial"/>
              <a:cs typeface="Arial"/>
              <a:sym typeface="Arial"/>
            </a:endParaRPr>
          </a:p>
        </p:txBody>
      </p:sp>
      <p:sp>
        <p:nvSpPr>
          <p:cNvPr id="3037" name="Google Shape;3037;p358"/>
          <p:cNvSpPr txBox="1"/>
          <p:nvPr/>
        </p:nvSpPr>
        <p:spPr>
          <a:xfrm>
            <a:off x="184897" y="849119"/>
            <a:ext cx="8774100" cy="3728100"/>
          </a:xfrm>
          <a:prstGeom prst="rect">
            <a:avLst/>
          </a:prstGeom>
          <a:noFill/>
          <a:ln>
            <a:noFill/>
          </a:ln>
        </p:spPr>
        <p:txBody>
          <a:bodyPr anchorCtr="0" anchor="t" bIns="45725" lIns="91425" spcFirstLastPara="1" rIns="91425" wrap="square" tIns="45725">
            <a:noAutofit/>
          </a:bodyPr>
          <a:lstStyle/>
          <a:p>
            <a:pPr indent="-241300" lvl="0" marL="342900" marR="0" rtl="0" algn="l">
              <a:lnSpc>
                <a:spcPct val="100000"/>
              </a:lnSpc>
              <a:spcBef>
                <a:spcPts val="0"/>
              </a:spcBef>
              <a:spcAft>
                <a:spcPts val="0"/>
              </a:spcAft>
              <a:buClr>
                <a:schemeClr val="dk1"/>
              </a:buClr>
              <a:buSzPts val="1600"/>
              <a:buFont typeface="Noto Sans Symbols"/>
              <a:buNone/>
            </a:pPr>
            <a:r>
              <a:t/>
            </a:r>
            <a:endParaRPr b="0" i="0" sz="1600" u="none" cap="none" strike="noStrike">
              <a:solidFill>
                <a:srgbClr val="000000"/>
              </a:solidFill>
              <a:latin typeface="Arial"/>
              <a:ea typeface="Arial"/>
              <a:cs typeface="Arial"/>
              <a:sym typeface="Arial"/>
            </a:endParaRPr>
          </a:p>
          <a:p>
            <a:pPr indent="-177800" lvl="0" marL="279400" marR="0" rtl="0" algn="l">
              <a:lnSpc>
                <a:spcPct val="100000"/>
              </a:lnSpc>
              <a:spcBef>
                <a:spcPts val="800"/>
              </a:spcBef>
              <a:spcAft>
                <a:spcPts val="0"/>
              </a:spcAft>
              <a:buClr>
                <a:schemeClr val="dk1"/>
              </a:buClr>
              <a:buSzPts val="1600"/>
              <a:buFont typeface="Noto Sans Symbols"/>
              <a:buNone/>
            </a:pPr>
            <a:r>
              <a:t/>
            </a:r>
            <a:endParaRPr b="0" i="0" sz="1600" u="none" cap="none" strike="noStrike">
              <a:solidFill>
                <a:srgbClr val="595959"/>
              </a:solidFill>
              <a:latin typeface="Arial"/>
              <a:ea typeface="Arial"/>
              <a:cs typeface="Arial"/>
              <a:sym typeface="Arial"/>
            </a:endParaRPr>
          </a:p>
        </p:txBody>
      </p:sp>
      <p:pic>
        <p:nvPicPr>
          <p:cNvPr id="3038" name="Google Shape;3038;p358"/>
          <p:cNvPicPr preferRelativeResize="0"/>
          <p:nvPr/>
        </p:nvPicPr>
        <p:blipFill rotWithShape="1">
          <a:blip r:embed="rId3">
            <a:alphaModFix/>
          </a:blip>
          <a:srcRect b="0" l="0" r="0" t="0"/>
          <a:stretch/>
        </p:blipFill>
        <p:spPr>
          <a:xfrm>
            <a:off x="977165" y="743285"/>
            <a:ext cx="7189668" cy="3198726"/>
          </a:xfrm>
          <a:prstGeom prst="rect">
            <a:avLst/>
          </a:prstGeom>
          <a:noFill/>
          <a:ln cap="flat" cmpd="sng" w="9525">
            <a:solidFill>
              <a:srgbClr val="19B9CA"/>
            </a:solidFill>
            <a:prstDash val="solid"/>
            <a:round/>
            <a:headEnd len="sm" w="sm" type="none"/>
            <a:tailEnd len="sm" w="sm" type="none"/>
          </a:ln>
        </p:spPr>
      </p:pic>
      <p:sp>
        <p:nvSpPr>
          <p:cNvPr id="3039" name="Google Shape;3039;p358"/>
          <p:cNvSpPr txBox="1"/>
          <p:nvPr/>
        </p:nvSpPr>
        <p:spPr>
          <a:xfrm>
            <a:off x="1493493" y="4109504"/>
            <a:ext cx="6156900" cy="300000"/>
          </a:xfrm>
          <a:prstGeom prst="rect">
            <a:avLst/>
          </a:prstGeom>
          <a:solidFill>
            <a:srgbClr val="DCB626"/>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554D56"/>
              </a:buClr>
              <a:buSzPts val="1500"/>
              <a:buFont typeface="Arial"/>
              <a:buNone/>
            </a:pPr>
            <a:r>
              <a:rPr b="0" i="0" lang="en" sz="1500" u="none" cap="none" strike="noStrike">
                <a:solidFill>
                  <a:srgbClr val="554D56"/>
                </a:solidFill>
                <a:latin typeface="Arial"/>
                <a:ea typeface="Arial"/>
                <a:cs typeface="Arial"/>
                <a:sym typeface="Arial"/>
              </a:rPr>
              <a:t>Discontinuous primary care has a deleterious effect on cost of care.</a:t>
            </a:r>
            <a:endParaRPr sz="1100"/>
          </a:p>
        </p:txBody>
      </p:sp>
      <p:sp>
        <p:nvSpPr>
          <p:cNvPr id="3040" name="Google Shape;3040;p358"/>
          <p:cNvSpPr txBox="1"/>
          <p:nvPr/>
        </p:nvSpPr>
        <p:spPr>
          <a:xfrm>
            <a:off x="323386" y="128239"/>
            <a:ext cx="81837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333333"/>
              </a:buClr>
              <a:buSzPts val="1400"/>
              <a:buFont typeface="Arial"/>
              <a:buNone/>
            </a:pPr>
            <a:r>
              <a:rPr b="1" i="0" lang="en" sz="1400" u="none" cap="none" strike="noStrike">
                <a:solidFill>
                  <a:srgbClr val="333333"/>
                </a:solidFill>
                <a:latin typeface="Arial"/>
                <a:ea typeface="Arial"/>
                <a:cs typeface="Arial"/>
                <a:sym typeface="Arial"/>
              </a:rPr>
              <a:t>August 21, 2023 | JAMA Network Open | Health Policy</a:t>
            </a:r>
            <a:endParaRPr sz="1100"/>
          </a:p>
          <a:p>
            <a:pPr indent="0" lvl="0" marL="0" marR="0" rtl="0" algn="l">
              <a:lnSpc>
                <a:spcPct val="100000"/>
              </a:lnSpc>
              <a:spcBef>
                <a:spcPts val="0"/>
              </a:spcBef>
              <a:spcAft>
                <a:spcPts val="0"/>
              </a:spcAft>
              <a:buClr>
                <a:srgbClr val="19B9CA"/>
              </a:buClr>
              <a:buSzPts val="1400"/>
              <a:buFont typeface="Arial"/>
              <a:buNone/>
            </a:pPr>
            <a:r>
              <a:rPr b="1" i="0" lang="en" sz="1400" u="none" cap="none" strike="noStrike">
                <a:solidFill>
                  <a:srgbClr val="19B9CA"/>
                </a:solidFill>
                <a:latin typeface="Arial"/>
                <a:ea typeface="Arial"/>
                <a:cs typeface="Arial"/>
                <a:sym typeface="Arial"/>
              </a:rPr>
              <a:t>Primary Care Continuity, Frequency, and Regularity Associated With Medicare Savings</a:t>
            </a:r>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6" name="Shape 1426"/>
        <p:cNvGrpSpPr/>
        <p:nvPr/>
      </p:nvGrpSpPr>
      <p:grpSpPr>
        <a:xfrm>
          <a:off x="0" y="0"/>
          <a:ext cx="0" cy="0"/>
          <a:chOff x="0" y="0"/>
          <a:chExt cx="0" cy="0"/>
        </a:xfrm>
      </p:grpSpPr>
      <p:sp>
        <p:nvSpPr>
          <p:cNvPr id="1427" name="Google Shape;1427;p233"/>
          <p:cNvSpPr txBox="1"/>
          <p:nvPr>
            <p:ph type="title"/>
          </p:nvPr>
        </p:nvSpPr>
        <p:spPr>
          <a:xfrm>
            <a:off x="228600" y="1895656"/>
            <a:ext cx="8686800" cy="12657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lt1"/>
              </a:buClr>
              <a:buSzPts val="2400"/>
              <a:buFont typeface="Arial"/>
              <a:buNone/>
            </a:pPr>
            <a:r>
              <a:rPr lang="en" sz="2400"/>
              <a:t>Competing Forces in Sustainability</a:t>
            </a:r>
            <a:endParaRPr/>
          </a:p>
        </p:txBody>
      </p:sp>
      <p:sp>
        <p:nvSpPr>
          <p:cNvPr id="1428" name="Google Shape;1428;p233"/>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FFFFFF"/>
              </a:buClr>
              <a:buSzPts val="700"/>
              <a:buFont typeface="Arial"/>
              <a:buNone/>
            </a:pPr>
            <a:fld id="{00000000-1234-1234-1234-123412341234}" type="slidenum">
              <a:rPr b="1" i="0" lang="en" sz="700" u="none" cap="none" strike="noStrike">
                <a:solidFill>
                  <a:srgbClr val="FFFFFF"/>
                </a:solidFill>
                <a:latin typeface="Arial"/>
                <a:ea typeface="Arial"/>
                <a:cs typeface="Arial"/>
                <a:sym typeface="Arial"/>
              </a:rPr>
              <a:t>‹#›</a:t>
            </a:fld>
            <a:endParaRPr b="1" i="0" sz="700" u="none" cap="none" strike="noStrike">
              <a:solidFill>
                <a:srgbClr val="FFFFFF"/>
              </a:solidFill>
              <a:latin typeface="Arial"/>
              <a:ea typeface="Arial"/>
              <a:cs typeface="Arial"/>
              <a:sym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5" name="Shape 3045"/>
        <p:cNvGrpSpPr/>
        <p:nvPr/>
      </p:nvGrpSpPr>
      <p:grpSpPr>
        <a:xfrm>
          <a:off x="0" y="0"/>
          <a:ext cx="0" cy="0"/>
          <a:chOff x="0" y="0"/>
          <a:chExt cx="0" cy="0"/>
        </a:xfrm>
      </p:grpSpPr>
      <p:sp>
        <p:nvSpPr>
          <p:cNvPr id="3046" name="Google Shape;3046;p359"/>
          <p:cNvSpPr/>
          <p:nvPr/>
        </p:nvSpPr>
        <p:spPr>
          <a:xfrm>
            <a:off x="564645" y="91643"/>
            <a:ext cx="8338381" cy="541629"/>
          </a:xfrm>
          <a:custGeom>
            <a:rect b="b" l="l" r="r" t="t"/>
            <a:pathLst>
              <a:path extrusionOk="0" h="722172" w="11117841">
                <a:moveTo>
                  <a:pt x="10614921" y="0"/>
                </a:moveTo>
                <a:lnTo>
                  <a:pt x="11117841" y="0"/>
                </a:lnTo>
                <a:lnTo>
                  <a:pt x="10614921" y="720435"/>
                </a:lnTo>
                <a:lnTo>
                  <a:pt x="10614921" y="722172"/>
                </a:lnTo>
                <a:lnTo>
                  <a:pt x="0" y="722172"/>
                </a:lnTo>
                <a:lnTo>
                  <a:pt x="0" y="1739"/>
                </a:lnTo>
                <a:lnTo>
                  <a:pt x="10614921" y="1739"/>
                </a:lnTo>
                <a:close/>
              </a:path>
            </a:pathLst>
          </a:cu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 sz="1100" u="none" cap="none" strike="noStrike">
                <a:solidFill>
                  <a:srgbClr val="FFFFFF"/>
                </a:solidFill>
                <a:latin typeface="Arial"/>
                <a:ea typeface="Arial"/>
                <a:cs typeface="Arial"/>
                <a:sym typeface="Arial"/>
              </a:rPr>
              <a:t>COVERED CALIFORNIA POPULATION</a:t>
            </a:r>
            <a:br>
              <a:rPr b="1" i="0" lang="en" sz="2400" u="none" cap="none" strike="noStrike">
                <a:solidFill>
                  <a:srgbClr val="FFFFFF"/>
                </a:solidFill>
                <a:latin typeface="Calibri"/>
                <a:ea typeface="Calibri"/>
                <a:cs typeface="Calibri"/>
                <a:sym typeface="Calibri"/>
              </a:rPr>
            </a:br>
            <a:r>
              <a:rPr b="1" i="0" lang="en" sz="1800" u="none" cap="none" strike="noStrike">
                <a:solidFill>
                  <a:srgbClr val="FFFFFF"/>
                </a:solidFill>
                <a:latin typeface="Arial"/>
                <a:ea typeface="Arial"/>
                <a:cs typeface="Arial"/>
                <a:sym typeface="Arial"/>
              </a:rPr>
              <a:t>Primary Care Visits per 1000 Members</a:t>
            </a:r>
            <a:endParaRPr b="1" i="0" sz="1800" u="none" cap="none" strike="noStrike">
              <a:solidFill>
                <a:srgbClr val="FFFFFF"/>
              </a:solidFill>
              <a:latin typeface="Arial"/>
              <a:ea typeface="Arial"/>
              <a:cs typeface="Arial"/>
              <a:sym typeface="Arial"/>
            </a:endParaRPr>
          </a:p>
        </p:txBody>
      </p:sp>
      <p:graphicFrame>
        <p:nvGraphicFramePr>
          <p:cNvPr id="3047" name="Google Shape;3047;p359"/>
          <p:cNvGraphicFramePr/>
          <p:nvPr/>
        </p:nvGraphicFramePr>
        <p:xfrm>
          <a:off x="269585" y="756989"/>
          <a:ext cx="3000000" cy="3000000"/>
        </p:xfrm>
        <a:graphic>
          <a:graphicData uri="http://schemas.openxmlformats.org/drawingml/2006/table">
            <a:tbl>
              <a:tblPr>
                <a:noFill/>
                <a:tableStyleId>{FF2D8E88-56CE-46AA-8DA8-3F63CF0DFC19}</a:tableStyleId>
              </a:tblPr>
              <a:tblGrid>
                <a:gridCol w="8787800"/>
              </a:tblGrid>
              <a:tr h="366650">
                <a:tc>
                  <a:txBody>
                    <a:bodyPr/>
                    <a:lstStyle/>
                    <a:p>
                      <a:pPr indent="0" lvl="0" marL="0" marR="0" rtl="0" algn="ctr">
                        <a:spcBef>
                          <a:spcPts val="0"/>
                        </a:spcBef>
                        <a:spcAft>
                          <a:spcPts val="0"/>
                        </a:spcAft>
                        <a:buNone/>
                      </a:pPr>
                      <a:r>
                        <a:rPr lang="en" sz="1500" u="none" cap="none" strike="noStrike">
                          <a:latin typeface="Arial"/>
                          <a:ea typeface="Arial"/>
                          <a:cs typeface="Arial"/>
                          <a:sym typeface="Arial"/>
                        </a:rPr>
                        <a:t>Definition</a:t>
                      </a:r>
                      <a:endParaRPr sz="11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BACC6"/>
                    </a:solidFill>
                  </a:tcPr>
                </a:tc>
              </a:tr>
              <a:tr h="824325">
                <a:tc>
                  <a:txBody>
                    <a:bodyPr/>
                    <a:lstStyle/>
                    <a:p>
                      <a:pPr indent="0" lvl="0" marL="0" marR="0" rtl="0" algn="l">
                        <a:lnSpc>
                          <a:spcPct val="108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Number of adult members aged 18 and older who had a visit with a primary care practitioner during the year per 1,000 enrolled members. </a:t>
                      </a:r>
                      <a:r>
                        <a:rPr lang="en" sz="1400" u="none" cap="none" strike="noStrike">
                          <a:solidFill>
                            <a:srgbClr val="000000"/>
                          </a:solidFill>
                          <a:latin typeface="Arial"/>
                          <a:ea typeface="Arial"/>
                          <a:cs typeface="Arial"/>
                          <a:sym typeface="Arial"/>
                        </a:rPr>
                        <a:t>This </a:t>
                      </a:r>
                      <a:r>
                        <a:rPr b="0" i="0" lang="en" sz="1400" u="none" cap="none" strike="noStrike">
                          <a:solidFill>
                            <a:srgbClr val="000000"/>
                          </a:solidFill>
                          <a:latin typeface="Arial"/>
                          <a:ea typeface="Arial"/>
                          <a:cs typeface="Arial"/>
                          <a:sym typeface="Arial"/>
                        </a:rPr>
                        <a:t>measure includes all modalities of primary care visits including in-person visits and visits delivered through telehealth modalities.</a:t>
                      </a:r>
                      <a:endParaRPr sz="11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r>
              <a:tr h="366650">
                <a:tc>
                  <a:txBody>
                    <a:bodyPr/>
                    <a:lstStyle/>
                    <a:p>
                      <a:pPr indent="0" lvl="0" marL="0" marR="0" rtl="0" algn="ctr">
                        <a:spcBef>
                          <a:spcPts val="0"/>
                        </a:spcBef>
                        <a:spcAft>
                          <a:spcPts val="0"/>
                        </a:spcAft>
                        <a:buNone/>
                      </a:pPr>
                      <a:r>
                        <a:rPr b="1" lang="en" sz="1500" u="none" cap="none" strike="noStrike">
                          <a:solidFill>
                            <a:schemeClr val="lt1"/>
                          </a:solidFill>
                          <a:latin typeface="Arial"/>
                          <a:ea typeface="Arial"/>
                          <a:cs typeface="Arial"/>
                          <a:sym typeface="Arial"/>
                        </a:rPr>
                        <a:t>Key Findings</a:t>
                      </a:r>
                      <a:endParaRPr sz="11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5A5A59"/>
                    </a:solidFill>
                  </a:tcPr>
                </a:tc>
              </a:tr>
              <a:tr h="1295850">
                <a:tc>
                  <a:txBody>
                    <a:bodyPr/>
                    <a:lstStyle/>
                    <a:p>
                      <a:pPr indent="0" lvl="0" marL="0" marR="0" rtl="0" algn="l">
                        <a:lnSpc>
                          <a:spcPct val="108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Overall, primary care visit rates decreased in 2020 likely due to the COVID-19 pandemic, rebounded in 2021, then decreased from 2021 to 2023. </a:t>
                      </a:r>
                      <a:endParaRPr sz="1100"/>
                    </a:p>
                    <a:p>
                      <a:pPr indent="0" lvl="0" marL="0" marR="0" rtl="0" algn="l">
                        <a:lnSpc>
                          <a:spcPct val="108000"/>
                        </a:lnSpc>
                        <a:spcBef>
                          <a:spcPts val="90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Significant differences in rates of primary care exist when we stratify data: </a:t>
                      </a:r>
                      <a:endParaRPr sz="1100"/>
                    </a:p>
                    <a:p>
                      <a:pPr indent="-215900" lvl="1" marL="558800" marR="0" rtl="0" algn="l">
                        <a:lnSpc>
                          <a:spcPct val="108000"/>
                        </a:lnSpc>
                        <a:spcBef>
                          <a:spcPts val="90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Members identifying as American Indian/Alaska Native have statistically significant higher rates, Members identifying as Asian have statistically significant lower rates </a:t>
                      </a:r>
                      <a:r>
                        <a:rPr b="0" i="0" lang="en" sz="1400" u="none" cap="none" strike="noStrike">
                          <a:solidFill>
                            <a:srgbClr val="000000"/>
                          </a:solidFill>
                          <a:latin typeface="Arial"/>
                          <a:ea typeface="Arial"/>
                          <a:cs typeface="Arial"/>
                          <a:sym typeface="Arial"/>
                        </a:rPr>
                        <a:t>of visits in 2020, but this difference did not persist into 2020-2023. </a:t>
                      </a:r>
                      <a:endParaRPr sz="1100"/>
                    </a:p>
                    <a:p>
                      <a:pPr indent="-215900" lvl="1" marL="558800" marR="0" rtl="0" algn="l">
                        <a:lnSpc>
                          <a:spcPct val="108000"/>
                        </a:lnSpc>
                        <a:spcBef>
                          <a:spcPts val="90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Members living in rural zip codes have significantly more visits </a:t>
                      </a:r>
                      <a:r>
                        <a:rPr b="0" i="0" lang="en" sz="1400" u="none" cap="none" strike="noStrike">
                          <a:solidFill>
                            <a:srgbClr val="000000"/>
                          </a:solidFill>
                          <a:latin typeface="Arial"/>
                          <a:ea typeface="Arial"/>
                          <a:cs typeface="Arial"/>
                          <a:sym typeface="Arial"/>
                        </a:rPr>
                        <a:t>than members living in urban zip codes.</a:t>
                      </a:r>
                      <a:endParaRPr sz="11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r>
            </a:tbl>
          </a:graphicData>
        </a:graphic>
      </p:graphicFrame>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2" name="Shape 3052"/>
        <p:cNvGrpSpPr/>
        <p:nvPr/>
      </p:nvGrpSpPr>
      <p:grpSpPr>
        <a:xfrm>
          <a:off x="0" y="0"/>
          <a:ext cx="0" cy="0"/>
          <a:chOff x="0" y="0"/>
          <a:chExt cx="0" cy="0"/>
        </a:xfrm>
      </p:grpSpPr>
      <p:sp>
        <p:nvSpPr>
          <p:cNvPr id="3053" name="Google Shape;3053;p360"/>
          <p:cNvSpPr/>
          <p:nvPr/>
        </p:nvSpPr>
        <p:spPr>
          <a:xfrm>
            <a:off x="564645" y="91643"/>
            <a:ext cx="8338381" cy="541629"/>
          </a:xfrm>
          <a:custGeom>
            <a:rect b="b" l="l" r="r" t="t"/>
            <a:pathLst>
              <a:path extrusionOk="0" h="722172" w="11117841">
                <a:moveTo>
                  <a:pt x="10614921" y="0"/>
                </a:moveTo>
                <a:lnTo>
                  <a:pt x="11117841" y="0"/>
                </a:lnTo>
                <a:lnTo>
                  <a:pt x="10614921" y="720435"/>
                </a:lnTo>
                <a:lnTo>
                  <a:pt x="10614921" y="722172"/>
                </a:lnTo>
                <a:lnTo>
                  <a:pt x="0" y="722172"/>
                </a:lnTo>
                <a:lnTo>
                  <a:pt x="0" y="1739"/>
                </a:lnTo>
                <a:lnTo>
                  <a:pt x="10614921" y="1739"/>
                </a:lnTo>
                <a:close/>
              </a:path>
            </a:pathLst>
          </a:cu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 sz="1100" u="none" cap="none" strike="noStrike">
                <a:solidFill>
                  <a:srgbClr val="FFFFFF"/>
                </a:solidFill>
                <a:latin typeface="Arial"/>
                <a:ea typeface="Arial"/>
                <a:cs typeface="Arial"/>
                <a:sym typeface="Arial"/>
              </a:rPr>
              <a:t>COVERED CALIFORNIA POPULATION</a:t>
            </a:r>
            <a:br>
              <a:rPr b="1" i="0" lang="en" sz="2400" u="none" cap="none" strike="noStrike">
                <a:solidFill>
                  <a:srgbClr val="FFFFFF"/>
                </a:solidFill>
                <a:latin typeface="Calibri"/>
                <a:ea typeface="Calibri"/>
                <a:cs typeface="Calibri"/>
                <a:sym typeface="Calibri"/>
              </a:rPr>
            </a:br>
            <a:r>
              <a:rPr b="1" i="0" lang="en" sz="1800" u="none" cap="none" strike="noStrike">
                <a:solidFill>
                  <a:srgbClr val="FFFFFF"/>
                </a:solidFill>
                <a:latin typeface="Arial"/>
                <a:ea typeface="Arial"/>
                <a:cs typeface="Arial"/>
                <a:sym typeface="Arial"/>
              </a:rPr>
              <a:t>Primary Care Through Telehealth</a:t>
            </a:r>
            <a:endParaRPr b="1" i="0" sz="1800" u="none" cap="none" strike="noStrike">
              <a:solidFill>
                <a:srgbClr val="FFFFFF"/>
              </a:solidFill>
              <a:latin typeface="Arial"/>
              <a:ea typeface="Arial"/>
              <a:cs typeface="Arial"/>
              <a:sym typeface="Arial"/>
            </a:endParaRPr>
          </a:p>
        </p:txBody>
      </p:sp>
      <p:sp>
        <p:nvSpPr>
          <p:cNvPr id="3054" name="Google Shape;3054;p360"/>
          <p:cNvSpPr/>
          <p:nvPr/>
        </p:nvSpPr>
        <p:spPr>
          <a:xfrm>
            <a:off x="25520" y="17633"/>
            <a:ext cx="34200" cy="5126100"/>
          </a:xfrm>
          <a:prstGeom prst="rect">
            <a:avLst/>
          </a:prstGeom>
          <a:solidFill>
            <a:srgbClr val="DCB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055" name="Google Shape;3055;p360"/>
          <p:cNvSpPr/>
          <p:nvPr/>
        </p:nvSpPr>
        <p:spPr>
          <a:xfrm>
            <a:off x="86612" y="17633"/>
            <a:ext cx="34200" cy="5126100"/>
          </a:xfrm>
          <a:prstGeom prst="rect">
            <a:avLst/>
          </a:prstGeom>
          <a:solidFill>
            <a:srgbClr val="DCB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graphicFrame>
        <p:nvGraphicFramePr>
          <p:cNvPr id="3056" name="Google Shape;3056;p360"/>
          <p:cNvGraphicFramePr/>
          <p:nvPr/>
        </p:nvGraphicFramePr>
        <p:xfrm>
          <a:off x="269585" y="696801"/>
          <a:ext cx="3000000" cy="3000000"/>
        </p:xfrm>
        <a:graphic>
          <a:graphicData uri="http://schemas.openxmlformats.org/drawingml/2006/table">
            <a:tbl>
              <a:tblPr>
                <a:noFill/>
                <a:tableStyleId>{FF2D8E88-56CE-46AA-8DA8-3F63CF0DFC19}</a:tableStyleId>
              </a:tblPr>
              <a:tblGrid>
                <a:gridCol w="8787800"/>
              </a:tblGrid>
              <a:tr h="366650">
                <a:tc>
                  <a:txBody>
                    <a:bodyPr/>
                    <a:lstStyle/>
                    <a:p>
                      <a:pPr indent="0" lvl="0" marL="0" marR="0" rtl="0" algn="ctr">
                        <a:spcBef>
                          <a:spcPts val="0"/>
                        </a:spcBef>
                        <a:spcAft>
                          <a:spcPts val="0"/>
                        </a:spcAft>
                        <a:buNone/>
                      </a:pPr>
                      <a:r>
                        <a:rPr lang="en" sz="1500" u="none" cap="none" strike="noStrike">
                          <a:latin typeface="Arial"/>
                          <a:ea typeface="Arial"/>
                          <a:cs typeface="Arial"/>
                          <a:sym typeface="Arial"/>
                        </a:rPr>
                        <a:t>Definition</a:t>
                      </a:r>
                      <a:endParaRPr sz="11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BACC6"/>
                    </a:solidFill>
                  </a:tcPr>
                </a:tc>
              </a:tr>
              <a:tr h="627350">
                <a:tc>
                  <a:txBody>
                    <a:bodyPr/>
                    <a:lstStyle/>
                    <a:p>
                      <a:pPr indent="0" lvl="0" marL="0" marR="0" rtl="0" algn="l">
                        <a:lnSpc>
                          <a:spcPct val="108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The Primary Care Through Telehealth measure, for adults aged 18 and older, is the annual share of all primary care visits that were delivered via telehealth.  The other portion of primary care visits were done in-person.</a:t>
                      </a:r>
                      <a:endParaRPr sz="11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r>
              <a:tr h="366650">
                <a:tc>
                  <a:txBody>
                    <a:bodyPr/>
                    <a:lstStyle/>
                    <a:p>
                      <a:pPr indent="0" lvl="0" marL="0" marR="0" rtl="0" algn="ctr">
                        <a:spcBef>
                          <a:spcPts val="0"/>
                        </a:spcBef>
                        <a:spcAft>
                          <a:spcPts val="0"/>
                        </a:spcAft>
                        <a:buNone/>
                      </a:pPr>
                      <a:r>
                        <a:rPr b="1" lang="en" sz="1500" u="none" cap="none" strike="noStrike">
                          <a:solidFill>
                            <a:schemeClr val="lt1"/>
                          </a:solidFill>
                          <a:latin typeface="Arial"/>
                          <a:ea typeface="Arial"/>
                          <a:cs typeface="Arial"/>
                          <a:sym typeface="Arial"/>
                        </a:rPr>
                        <a:t>Key Findings</a:t>
                      </a:r>
                      <a:endParaRPr sz="11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5A5A59"/>
                    </a:solidFill>
                  </a:tcPr>
                </a:tc>
              </a:tr>
              <a:tr h="1295850">
                <a:tc>
                  <a:txBody>
                    <a:bodyPr/>
                    <a:lstStyle/>
                    <a:p>
                      <a:pPr indent="0" lvl="0" marL="0" marR="0" rtl="0" algn="l">
                        <a:lnSpc>
                          <a:spcPct val="108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Overall, the portion of primary care visits delivered via telehealth greatly increased in 2020, catalyzed by the onset of the COVID-19 pandemic. Since 2021, the portion of primary care services delivered via telehealth has declined but remains elevated above pre-pandemic levels, with 23% of PC visits in 2023 delivered via telehealth.</a:t>
                      </a:r>
                      <a:endParaRPr sz="1100"/>
                    </a:p>
                    <a:p>
                      <a:pPr indent="0" lvl="0" marL="0" marR="0" rtl="0" algn="l">
                        <a:lnSpc>
                          <a:spcPct val="108000"/>
                        </a:lnSpc>
                        <a:spcBef>
                          <a:spcPts val="50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8000"/>
                        </a:lnSpc>
                        <a:spcBef>
                          <a:spcPts val="50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Significant differences in rates of primary care exist when we stratify data:</a:t>
                      </a:r>
                      <a:endParaRPr b="0" i="0" sz="1400" u="none" cap="none" strike="noStrike">
                        <a:solidFill>
                          <a:srgbClr val="000000"/>
                        </a:solidFill>
                        <a:latin typeface="Arial"/>
                        <a:ea typeface="Arial"/>
                        <a:cs typeface="Arial"/>
                        <a:sym typeface="Arial"/>
                      </a:endParaRPr>
                    </a:p>
                    <a:p>
                      <a:pPr indent="-215900" lvl="0" marL="215900" marR="0" rtl="0" algn="l">
                        <a:lnSpc>
                          <a:spcPct val="108000"/>
                        </a:lnSpc>
                        <a:spcBef>
                          <a:spcPts val="50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Members identifying as Asian had lower rates</a:t>
                      </a:r>
                      <a:r>
                        <a:rPr b="0" i="0" lang="en" sz="1400" u="none" cap="none" strike="noStrike">
                          <a:solidFill>
                            <a:srgbClr val="000000"/>
                          </a:solidFill>
                          <a:latin typeface="Arial"/>
                          <a:ea typeface="Arial"/>
                          <a:cs typeface="Arial"/>
                          <a:sym typeface="Arial"/>
                        </a:rPr>
                        <a:t> of telehealth use compared to members in other race/ethnicity groups, and </a:t>
                      </a:r>
                      <a:r>
                        <a:rPr b="1" i="0" lang="en" sz="1400" u="none" cap="none" strike="noStrike">
                          <a:solidFill>
                            <a:srgbClr val="000000"/>
                          </a:solidFill>
                          <a:latin typeface="Arial"/>
                          <a:ea typeface="Arial"/>
                          <a:cs typeface="Arial"/>
                          <a:sym typeface="Arial"/>
                        </a:rPr>
                        <a:t>members identifying as Black or African American and Native Hawaiian/Pacific Islander generally had higher telehealth visit rates</a:t>
                      </a:r>
                      <a:r>
                        <a:rPr b="0" i="0" lang="en" sz="1400" u="none" cap="none" strike="noStrike">
                          <a:solidFill>
                            <a:srgbClr val="000000"/>
                          </a:solidFill>
                          <a:latin typeface="Arial"/>
                          <a:ea typeface="Arial"/>
                          <a:cs typeface="Arial"/>
                          <a:sym typeface="Arial"/>
                        </a:rPr>
                        <a:t>. </a:t>
                      </a:r>
                      <a:endParaRPr sz="1100"/>
                    </a:p>
                    <a:p>
                      <a:pPr indent="-215900" lvl="0" marL="215900" marR="0" rtl="0" algn="l">
                        <a:lnSpc>
                          <a:spcPct val="108000"/>
                        </a:lnSpc>
                        <a:spcBef>
                          <a:spcPts val="50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Stratification by preferred language, subcategories of Hispanic/Latino and Asian, income, and geography did not result in persistent statistically significant differences in the rates of primary care telehealth use. </a:t>
                      </a:r>
                      <a:endParaRPr sz="11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r>
            </a:tbl>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1" name="Shape 3061"/>
        <p:cNvGrpSpPr/>
        <p:nvPr/>
      </p:nvGrpSpPr>
      <p:grpSpPr>
        <a:xfrm>
          <a:off x="0" y="0"/>
          <a:ext cx="0" cy="0"/>
          <a:chOff x="0" y="0"/>
          <a:chExt cx="0" cy="0"/>
        </a:xfrm>
      </p:grpSpPr>
      <p:sp>
        <p:nvSpPr>
          <p:cNvPr id="3062" name="Google Shape;3062;p361"/>
          <p:cNvSpPr/>
          <p:nvPr/>
        </p:nvSpPr>
        <p:spPr>
          <a:xfrm>
            <a:off x="872968" y="109197"/>
            <a:ext cx="8338381" cy="541629"/>
          </a:xfrm>
          <a:custGeom>
            <a:rect b="b" l="l" r="r" t="t"/>
            <a:pathLst>
              <a:path extrusionOk="0" h="722172" w="11117841">
                <a:moveTo>
                  <a:pt x="10614921" y="0"/>
                </a:moveTo>
                <a:lnTo>
                  <a:pt x="11117841" y="0"/>
                </a:lnTo>
                <a:lnTo>
                  <a:pt x="10614921" y="720435"/>
                </a:lnTo>
                <a:lnTo>
                  <a:pt x="10614921" y="722172"/>
                </a:lnTo>
                <a:lnTo>
                  <a:pt x="0" y="722172"/>
                </a:lnTo>
                <a:lnTo>
                  <a:pt x="0" y="1739"/>
                </a:lnTo>
                <a:lnTo>
                  <a:pt x="10614921" y="1739"/>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 sz="1100" u="none" cap="none" strike="noStrike">
                <a:solidFill>
                  <a:srgbClr val="FFFFFF"/>
                </a:solidFill>
                <a:latin typeface="Arial"/>
                <a:ea typeface="Arial"/>
                <a:cs typeface="Arial"/>
                <a:sym typeface="Arial"/>
              </a:rPr>
              <a:t>ALL POPULATION PERFORMANCE</a:t>
            </a:r>
            <a:br>
              <a:rPr b="1" i="0" lang="en" sz="2400" u="none" cap="none" strike="noStrike">
                <a:solidFill>
                  <a:srgbClr val="FFFFFF"/>
                </a:solidFill>
                <a:latin typeface="Calibri"/>
                <a:ea typeface="Calibri"/>
                <a:cs typeface="Calibri"/>
                <a:sym typeface="Calibri"/>
              </a:rPr>
            </a:br>
            <a:r>
              <a:rPr b="1" i="0" lang="en" sz="1800" u="none" cap="none" strike="noStrike">
                <a:solidFill>
                  <a:srgbClr val="FFFFFF"/>
                </a:solidFill>
                <a:latin typeface="Arial"/>
                <a:ea typeface="Arial"/>
                <a:cs typeface="Arial"/>
                <a:sym typeface="Arial"/>
              </a:rPr>
              <a:t>Primary Care Through Telehealth Over Time by Race/Ethnicity</a:t>
            </a:r>
            <a:endParaRPr b="1" i="0" sz="1800" u="none" cap="none" strike="noStrike">
              <a:solidFill>
                <a:srgbClr val="FFFFFF"/>
              </a:solidFill>
              <a:latin typeface="Arial"/>
              <a:ea typeface="Arial"/>
              <a:cs typeface="Arial"/>
              <a:sym typeface="Arial"/>
            </a:endParaRPr>
          </a:p>
        </p:txBody>
      </p:sp>
      <p:sp>
        <p:nvSpPr>
          <p:cNvPr id="3063" name="Google Shape;3063;p361"/>
          <p:cNvSpPr/>
          <p:nvPr/>
        </p:nvSpPr>
        <p:spPr>
          <a:xfrm flipH="1">
            <a:off x="401499" y="110501"/>
            <a:ext cx="378600" cy="540300"/>
          </a:xfrm>
          <a:prstGeom prst="rtTriangle">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064" name="Google Shape;3064;p361"/>
          <p:cNvSpPr/>
          <p:nvPr/>
        </p:nvSpPr>
        <p:spPr>
          <a:xfrm>
            <a:off x="25520" y="17633"/>
            <a:ext cx="34200" cy="5126100"/>
          </a:xfrm>
          <a:prstGeom prst="rect">
            <a:avLst/>
          </a:prstGeom>
          <a:solidFill>
            <a:srgbClr val="DCB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065" name="Google Shape;3065;p361"/>
          <p:cNvSpPr/>
          <p:nvPr/>
        </p:nvSpPr>
        <p:spPr>
          <a:xfrm>
            <a:off x="86612" y="17633"/>
            <a:ext cx="34200" cy="5126100"/>
          </a:xfrm>
          <a:prstGeom prst="rect">
            <a:avLst/>
          </a:prstGeom>
          <a:solidFill>
            <a:srgbClr val="DCB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066" name="Google Shape;3066;p361"/>
          <p:cNvSpPr/>
          <p:nvPr/>
        </p:nvSpPr>
        <p:spPr>
          <a:xfrm flipH="1">
            <a:off x="22862" y="109198"/>
            <a:ext cx="1552879" cy="541628"/>
          </a:xfrm>
          <a:custGeom>
            <a:rect b="b" l="l" r="r" t="t"/>
            <a:pathLst>
              <a:path extrusionOk="0" h="722170" w="2070505">
                <a:moveTo>
                  <a:pt x="502920" y="0"/>
                </a:moveTo>
                <a:lnTo>
                  <a:pt x="0" y="0"/>
                </a:lnTo>
                <a:lnTo>
                  <a:pt x="502919" y="720434"/>
                </a:lnTo>
                <a:lnTo>
                  <a:pt x="502919" y="722170"/>
                </a:lnTo>
                <a:lnTo>
                  <a:pt x="1565680" y="722170"/>
                </a:lnTo>
                <a:lnTo>
                  <a:pt x="2070505" y="722170"/>
                </a:lnTo>
                <a:lnTo>
                  <a:pt x="1565680" y="1737"/>
                </a:lnTo>
                <a:lnTo>
                  <a:pt x="1565680" y="1736"/>
                </a:lnTo>
                <a:lnTo>
                  <a:pt x="502920" y="1736"/>
                </a:lnTo>
                <a:close/>
              </a:path>
            </a:pathLst>
          </a:custGeom>
          <a:solidFill>
            <a:srgbClr val="554D5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2100"/>
              <a:buFont typeface="Arial"/>
              <a:buNone/>
            </a:pPr>
            <a:r>
              <a:rPr b="1" i="0" lang="en" sz="2100" u="none" cap="none" strike="noStrike">
                <a:solidFill>
                  <a:srgbClr val="FFFFFF"/>
                </a:solidFill>
                <a:latin typeface="Arial"/>
                <a:ea typeface="Arial"/>
                <a:cs typeface="Arial"/>
                <a:sym typeface="Arial"/>
              </a:rPr>
              <a:t>HEI</a:t>
            </a:r>
            <a:endParaRPr sz="1100"/>
          </a:p>
        </p:txBody>
      </p:sp>
      <p:pic>
        <p:nvPicPr>
          <p:cNvPr id="3067" name="Google Shape;3067;p361"/>
          <p:cNvPicPr preferRelativeResize="0"/>
          <p:nvPr/>
        </p:nvPicPr>
        <p:blipFill rotWithShape="1">
          <a:blip r:embed="rId3">
            <a:alphaModFix/>
          </a:blip>
          <a:srcRect b="3797" l="249" r="0" t="57"/>
          <a:stretch/>
        </p:blipFill>
        <p:spPr>
          <a:xfrm>
            <a:off x="401480" y="697199"/>
            <a:ext cx="8332613" cy="3876149"/>
          </a:xfrm>
          <a:prstGeom prst="rect">
            <a:avLst/>
          </a:prstGeom>
          <a:noFill/>
          <a:ln>
            <a:noFill/>
          </a:ln>
        </p:spPr>
      </p:pic>
      <p:sp>
        <p:nvSpPr>
          <p:cNvPr id="3068" name="Google Shape;3068;p361"/>
          <p:cNvSpPr/>
          <p:nvPr/>
        </p:nvSpPr>
        <p:spPr>
          <a:xfrm>
            <a:off x="2314978" y="4315061"/>
            <a:ext cx="708000" cy="281400"/>
          </a:xfrm>
          <a:prstGeom prst="rect">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069" name="Google Shape;3069;p361"/>
          <p:cNvSpPr/>
          <p:nvPr/>
        </p:nvSpPr>
        <p:spPr>
          <a:xfrm>
            <a:off x="3077642" y="4265856"/>
            <a:ext cx="829800" cy="379500"/>
          </a:xfrm>
          <a:prstGeom prst="ellipse">
            <a:avLst/>
          </a:prstGeom>
          <a:noFill/>
          <a:ln cap="flat" cmpd="sng" w="381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070" name="Google Shape;3070;p361"/>
          <p:cNvSpPr/>
          <p:nvPr/>
        </p:nvSpPr>
        <p:spPr>
          <a:xfrm>
            <a:off x="5434508" y="4315060"/>
            <a:ext cx="829800" cy="379500"/>
          </a:xfrm>
          <a:prstGeom prst="ellipse">
            <a:avLst/>
          </a:prstGeom>
          <a:noFill/>
          <a:ln cap="flat" cmpd="sng" w="381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5" name="Shape 3075"/>
        <p:cNvGrpSpPr/>
        <p:nvPr/>
      </p:nvGrpSpPr>
      <p:grpSpPr>
        <a:xfrm>
          <a:off x="0" y="0"/>
          <a:ext cx="0" cy="0"/>
          <a:chOff x="0" y="0"/>
          <a:chExt cx="0" cy="0"/>
        </a:xfrm>
      </p:grpSpPr>
      <p:sp>
        <p:nvSpPr>
          <p:cNvPr id="3076" name="Google Shape;3076;p362"/>
          <p:cNvSpPr/>
          <p:nvPr/>
        </p:nvSpPr>
        <p:spPr>
          <a:xfrm>
            <a:off x="564645" y="91643"/>
            <a:ext cx="8338381" cy="541629"/>
          </a:xfrm>
          <a:custGeom>
            <a:rect b="b" l="l" r="r" t="t"/>
            <a:pathLst>
              <a:path extrusionOk="0" h="722172" w="11117841">
                <a:moveTo>
                  <a:pt x="10614921" y="0"/>
                </a:moveTo>
                <a:lnTo>
                  <a:pt x="11117841" y="0"/>
                </a:lnTo>
                <a:lnTo>
                  <a:pt x="10614921" y="720435"/>
                </a:lnTo>
                <a:lnTo>
                  <a:pt x="10614921" y="722172"/>
                </a:lnTo>
                <a:lnTo>
                  <a:pt x="0" y="722172"/>
                </a:lnTo>
                <a:lnTo>
                  <a:pt x="0" y="1739"/>
                </a:lnTo>
                <a:lnTo>
                  <a:pt x="10614921" y="1739"/>
                </a:lnTo>
                <a:close/>
              </a:path>
            </a:pathLst>
          </a:cu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 sz="1100" u="none" cap="none" strike="noStrike">
                <a:solidFill>
                  <a:srgbClr val="FFFFFF"/>
                </a:solidFill>
                <a:latin typeface="Arial"/>
                <a:ea typeface="Arial"/>
                <a:cs typeface="Arial"/>
                <a:sym typeface="Arial"/>
              </a:rPr>
              <a:t>COVERED CALIFORNIA POPULATION</a:t>
            </a:r>
            <a:br>
              <a:rPr b="1" i="0" lang="en" sz="2400" u="none" cap="none" strike="noStrike">
                <a:solidFill>
                  <a:srgbClr val="FFFFFF"/>
                </a:solidFill>
                <a:latin typeface="Calibri"/>
                <a:ea typeface="Calibri"/>
                <a:cs typeface="Calibri"/>
                <a:sym typeface="Calibri"/>
              </a:rPr>
            </a:br>
            <a:r>
              <a:rPr b="1" i="0" lang="en" sz="1800" u="none" cap="none" strike="noStrike">
                <a:solidFill>
                  <a:srgbClr val="FFFFFF"/>
                </a:solidFill>
                <a:latin typeface="Arial"/>
                <a:ea typeface="Arial"/>
                <a:cs typeface="Arial"/>
                <a:sym typeface="Arial"/>
              </a:rPr>
              <a:t>Behavioral Health Visits per 1000 Members</a:t>
            </a:r>
            <a:endParaRPr b="1" i="0" sz="1800" u="none" cap="none" strike="noStrike">
              <a:solidFill>
                <a:srgbClr val="FFFFFF"/>
              </a:solidFill>
              <a:latin typeface="Arial"/>
              <a:ea typeface="Arial"/>
              <a:cs typeface="Arial"/>
              <a:sym typeface="Arial"/>
            </a:endParaRPr>
          </a:p>
        </p:txBody>
      </p:sp>
      <p:graphicFrame>
        <p:nvGraphicFramePr>
          <p:cNvPr id="3077" name="Google Shape;3077;p362"/>
          <p:cNvGraphicFramePr/>
          <p:nvPr/>
        </p:nvGraphicFramePr>
        <p:xfrm>
          <a:off x="233107" y="710699"/>
          <a:ext cx="3000000" cy="3000000"/>
        </p:xfrm>
        <a:graphic>
          <a:graphicData uri="http://schemas.openxmlformats.org/drawingml/2006/table">
            <a:tbl>
              <a:tblPr>
                <a:noFill/>
                <a:tableStyleId>{FF2D8E88-56CE-46AA-8DA8-3F63CF0DFC19}</a:tableStyleId>
              </a:tblPr>
              <a:tblGrid>
                <a:gridCol w="8787800"/>
              </a:tblGrid>
              <a:tr h="366650">
                <a:tc>
                  <a:txBody>
                    <a:bodyPr/>
                    <a:lstStyle/>
                    <a:p>
                      <a:pPr indent="0" lvl="0" marL="0" marR="0" rtl="0" algn="ctr">
                        <a:spcBef>
                          <a:spcPts val="0"/>
                        </a:spcBef>
                        <a:spcAft>
                          <a:spcPts val="0"/>
                        </a:spcAft>
                        <a:buNone/>
                      </a:pPr>
                      <a:r>
                        <a:rPr lang="en" sz="1500" u="none" cap="none" strike="noStrike">
                          <a:latin typeface="Arial"/>
                          <a:ea typeface="Arial"/>
                          <a:cs typeface="Arial"/>
                          <a:sym typeface="Arial"/>
                        </a:rPr>
                        <a:t>Definition</a:t>
                      </a:r>
                      <a:endParaRPr sz="11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BACC6"/>
                    </a:solidFill>
                  </a:tcPr>
                </a:tc>
              </a:tr>
              <a:tr h="753875">
                <a:tc>
                  <a:txBody>
                    <a:bodyPr/>
                    <a:lstStyle/>
                    <a:p>
                      <a:pPr indent="0" lvl="0" marL="0" marR="0" rtl="0" algn="l">
                        <a:lnSpc>
                          <a:spcPct val="108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The Behavioral Health Visits measure, for adults aged 18 and older, is the annual number of behavioral health visits per 1,000 enrolled members. Behavioral health (BH) clinicians include counselors, psychologists, psychiatrists, social workers and other therapists.   </a:t>
                      </a:r>
                      <a:endParaRPr b="0" i="1" sz="1200" u="none" cap="none" strike="noStrike">
                        <a:solidFill>
                          <a:srgbClr val="000000"/>
                        </a:solidFill>
                        <a:latin typeface="Arial"/>
                        <a:ea typeface="Arial"/>
                        <a:cs typeface="Arial"/>
                        <a:sym typeface="Arial"/>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r>
              <a:tr h="366650">
                <a:tc>
                  <a:txBody>
                    <a:bodyPr/>
                    <a:lstStyle/>
                    <a:p>
                      <a:pPr indent="0" lvl="0" marL="0" marR="0" rtl="0" algn="ctr">
                        <a:spcBef>
                          <a:spcPts val="0"/>
                        </a:spcBef>
                        <a:spcAft>
                          <a:spcPts val="0"/>
                        </a:spcAft>
                        <a:buNone/>
                      </a:pPr>
                      <a:r>
                        <a:rPr b="1" lang="en" sz="1400" u="none" cap="none" strike="noStrike">
                          <a:solidFill>
                            <a:schemeClr val="lt1"/>
                          </a:solidFill>
                          <a:latin typeface="Arial"/>
                          <a:ea typeface="Arial"/>
                          <a:cs typeface="Arial"/>
                          <a:sym typeface="Arial"/>
                        </a:rPr>
                        <a:t>Key Findings</a:t>
                      </a:r>
                      <a:endParaRPr sz="11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5A5A59"/>
                    </a:solidFill>
                  </a:tcPr>
                </a:tc>
              </a:tr>
              <a:tr h="1295850">
                <a:tc>
                  <a:txBody>
                    <a:bodyPr/>
                    <a:lstStyle/>
                    <a:p>
                      <a:pPr indent="0" lvl="0" marL="0" marR="0" rtl="0" algn="l">
                        <a:lnSpc>
                          <a:spcPct val="108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Overall rates of behavioral health visits have increased since the start of the COVID-19 pandemic in 2020, and they continue to increase year-over-year above pre-pandemic levels through 2023.</a:t>
                      </a:r>
                      <a:endParaRPr sz="1100"/>
                    </a:p>
                    <a:p>
                      <a:pPr indent="0" lvl="0" marL="0" marR="0" rtl="0" algn="l">
                        <a:lnSpc>
                          <a:spcPct val="108000"/>
                        </a:lnSpc>
                        <a:spcBef>
                          <a:spcPts val="90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Significant differences in the rates of BH visits / 1000 members exist when we stratify data:</a:t>
                      </a:r>
                      <a:endParaRPr sz="1100"/>
                    </a:p>
                    <a:p>
                      <a:pPr indent="-215900" lvl="0" marL="215900" marR="0" rtl="0" algn="l">
                        <a:lnSpc>
                          <a:spcPct val="108000"/>
                        </a:lnSpc>
                        <a:spcBef>
                          <a:spcPts val="900"/>
                        </a:spcBef>
                        <a:spcAft>
                          <a:spcPts val="0"/>
                        </a:spcAft>
                        <a:buClr>
                          <a:srgbClr val="000000"/>
                        </a:buClr>
                        <a:buSzPts val="1200"/>
                        <a:buFont typeface="Arial"/>
                        <a:buChar char="•"/>
                      </a:pPr>
                      <a:r>
                        <a:rPr b="0" i="0" lang="en" sz="1200" u="none" cap="none" strike="noStrike">
                          <a:solidFill>
                            <a:srgbClr val="000000"/>
                          </a:solidFill>
                          <a:latin typeface="Arial"/>
                          <a:ea typeface="Arial"/>
                          <a:cs typeface="Arial"/>
                          <a:sym typeface="Arial"/>
                        </a:rPr>
                        <a:t>Members living in </a:t>
                      </a:r>
                      <a:r>
                        <a:rPr b="1" i="0" lang="en" sz="1200" u="none" cap="none" strike="noStrike">
                          <a:solidFill>
                            <a:srgbClr val="000000"/>
                          </a:solidFill>
                          <a:latin typeface="Arial"/>
                          <a:ea typeface="Arial"/>
                          <a:cs typeface="Arial"/>
                          <a:sym typeface="Arial"/>
                        </a:rPr>
                        <a:t>rural zip codes had significantly fewer behavioral health visits </a:t>
                      </a:r>
                      <a:r>
                        <a:rPr b="0" i="0" lang="en" sz="1200" u="none" cap="none" strike="noStrike">
                          <a:solidFill>
                            <a:srgbClr val="000000"/>
                          </a:solidFill>
                          <a:latin typeface="Arial"/>
                          <a:ea typeface="Arial"/>
                          <a:cs typeface="Arial"/>
                          <a:sym typeface="Arial"/>
                        </a:rPr>
                        <a:t>per 1000 each year compared to those in urban zip codes. </a:t>
                      </a:r>
                      <a:endParaRPr sz="1100"/>
                    </a:p>
                    <a:p>
                      <a:pPr indent="-215900" lvl="0" marL="215900" marR="0" rtl="0" algn="l">
                        <a:lnSpc>
                          <a:spcPct val="108000"/>
                        </a:lnSpc>
                        <a:spcBef>
                          <a:spcPts val="900"/>
                        </a:spcBef>
                        <a:spcAft>
                          <a:spcPts val="0"/>
                        </a:spcAft>
                        <a:buClr>
                          <a:srgbClr val="000000"/>
                        </a:buClr>
                        <a:buSzPts val="1200"/>
                        <a:buFont typeface="Arial"/>
                        <a:buChar char="•"/>
                      </a:pPr>
                      <a:r>
                        <a:rPr b="0" i="0" lang="en" sz="1200" u="none" cap="none" strike="noStrike">
                          <a:solidFill>
                            <a:srgbClr val="000000"/>
                          </a:solidFill>
                          <a:latin typeface="Arial"/>
                          <a:ea typeface="Arial"/>
                          <a:cs typeface="Arial"/>
                          <a:sym typeface="Arial"/>
                        </a:rPr>
                        <a:t>Additional differences in the rates of behavioral health utilization by race/ethnicity include:</a:t>
                      </a:r>
                      <a:endParaRPr b="1" i="0" sz="1200" u="none" cap="none" strike="noStrike">
                        <a:solidFill>
                          <a:srgbClr val="000000"/>
                        </a:solidFill>
                        <a:latin typeface="Arial"/>
                        <a:ea typeface="Arial"/>
                        <a:cs typeface="Arial"/>
                        <a:sym typeface="Arial"/>
                      </a:endParaRPr>
                    </a:p>
                    <a:p>
                      <a:pPr indent="-215900" lvl="1" marL="558800" marR="0" rtl="0" algn="l">
                        <a:lnSpc>
                          <a:spcPct val="108000"/>
                        </a:lnSpc>
                        <a:spcBef>
                          <a:spcPts val="900"/>
                        </a:spcBef>
                        <a:spcAft>
                          <a:spcPts val="0"/>
                        </a:spcAft>
                        <a:buClr>
                          <a:srgbClr val="19B9CA"/>
                        </a:buClr>
                        <a:buSzPts val="1200"/>
                        <a:buFont typeface="Arial"/>
                        <a:buChar char="•"/>
                      </a:pPr>
                      <a:r>
                        <a:rPr b="0" i="0" lang="en" sz="1200" u="none" cap="none" strike="noStrike">
                          <a:solidFill>
                            <a:srgbClr val="000000"/>
                          </a:solidFill>
                          <a:latin typeface="Arial"/>
                          <a:ea typeface="Arial"/>
                          <a:cs typeface="Arial"/>
                          <a:sym typeface="Arial"/>
                        </a:rPr>
                        <a:t>Members who identify as </a:t>
                      </a:r>
                      <a:r>
                        <a:rPr b="1" i="0" lang="en" sz="1200" u="none" cap="none" strike="noStrike">
                          <a:solidFill>
                            <a:srgbClr val="000000"/>
                          </a:solidFill>
                          <a:latin typeface="Arial"/>
                          <a:ea typeface="Arial"/>
                          <a:cs typeface="Arial"/>
                          <a:sym typeface="Arial"/>
                        </a:rPr>
                        <a:t>Asian or Native Hawaiian/Pacific Islander have lower behavioral health visit rates </a:t>
                      </a:r>
                      <a:r>
                        <a:rPr b="0" i="0" lang="en" sz="1200" u="none" cap="none" strike="noStrike">
                          <a:solidFill>
                            <a:srgbClr val="000000"/>
                          </a:solidFill>
                          <a:latin typeface="Arial"/>
                          <a:ea typeface="Arial"/>
                          <a:cs typeface="Arial"/>
                          <a:sym typeface="Arial"/>
                        </a:rPr>
                        <a:t>and members identifying as </a:t>
                      </a:r>
                      <a:r>
                        <a:rPr b="1" i="0" lang="en" sz="1200" u="none" cap="none" strike="noStrike">
                          <a:solidFill>
                            <a:srgbClr val="000000"/>
                          </a:solidFill>
                          <a:latin typeface="Arial"/>
                          <a:ea typeface="Arial"/>
                          <a:cs typeface="Arial"/>
                          <a:sym typeface="Arial"/>
                        </a:rPr>
                        <a:t>American Indian/Alaska Native, Multiple races, or White have higher rates </a:t>
                      </a:r>
                      <a:r>
                        <a:rPr b="0" i="0" lang="en" sz="1200" u="none" cap="none" strike="noStrike">
                          <a:solidFill>
                            <a:srgbClr val="000000"/>
                          </a:solidFill>
                          <a:latin typeface="Arial"/>
                          <a:ea typeface="Arial"/>
                          <a:cs typeface="Arial"/>
                          <a:sym typeface="Arial"/>
                        </a:rPr>
                        <a:t>of behavioral health utilization than members identifying as other race/ethnicities. These differences are not statistically significant.</a:t>
                      </a:r>
                      <a:endParaRPr sz="11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r>
            </a:tbl>
          </a:graphicData>
        </a:graphic>
      </p:graphicFrame>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1" name="Shape 3081"/>
        <p:cNvGrpSpPr/>
        <p:nvPr/>
      </p:nvGrpSpPr>
      <p:grpSpPr>
        <a:xfrm>
          <a:off x="0" y="0"/>
          <a:ext cx="0" cy="0"/>
          <a:chOff x="0" y="0"/>
          <a:chExt cx="0" cy="0"/>
        </a:xfrm>
      </p:grpSpPr>
      <p:sp>
        <p:nvSpPr>
          <p:cNvPr id="3082" name="Google Shape;3082;p363"/>
          <p:cNvSpPr/>
          <p:nvPr/>
        </p:nvSpPr>
        <p:spPr>
          <a:xfrm>
            <a:off x="780099" y="109197"/>
            <a:ext cx="8338381" cy="541629"/>
          </a:xfrm>
          <a:custGeom>
            <a:rect b="b" l="l" r="r" t="t"/>
            <a:pathLst>
              <a:path extrusionOk="0" h="722172" w="11117841">
                <a:moveTo>
                  <a:pt x="10614921" y="0"/>
                </a:moveTo>
                <a:lnTo>
                  <a:pt x="11117841" y="0"/>
                </a:lnTo>
                <a:lnTo>
                  <a:pt x="10614921" y="720435"/>
                </a:lnTo>
                <a:lnTo>
                  <a:pt x="10614921" y="722172"/>
                </a:lnTo>
                <a:lnTo>
                  <a:pt x="0" y="722172"/>
                </a:lnTo>
                <a:lnTo>
                  <a:pt x="0" y="1739"/>
                </a:lnTo>
                <a:lnTo>
                  <a:pt x="10614921" y="1739"/>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 sz="1100" u="none" cap="none" strike="noStrike">
                <a:solidFill>
                  <a:srgbClr val="FFFFFF"/>
                </a:solidFill>
                <a:latin typeface="Arial"/>
                <a:ea typeface="Arial"/>
                <a:cs typeface="Arial"/>
                <a:sym typeface="Arial"/>
              </a:rPr>
              <a:t>COVERED CALIFORNIA</a:t>
            </a:r>
            <a:br>
              <a:rPr b="1" i="0" lang="en" sz="2400" u="none" cap="none" strike="noStrike">
                <a:solidFill>
                  <a:srgbClr val="FFFFFF"/>
                </a:solidFill>
                <a:latin typeface="Calibri"/>
                <a:ea typeface="Calibri"/>
                <a:cs typeface="Calibri"/>
                <a:sym typeface="Calibri"/>
              </a:rPr>
            </a:br>
            <a:r>
              <a:rPr b="1" i="0" lang="en" sz="1800" u="none" cap="none" strike="noStrike">
                <a:solidFill>
                  <a:srgbClr val="FFFFFF"/>
                </a:solidFill>
                <a:latin typeface="Arial"/>
                <a:ea typeface="Arial"/>
                <a:cs typeface="Arial"/>
                <a:sym typeface="Arial"/>
              </a:rPr>
              <a:t>Behavioral Health Visits per 1,000 Members by Rural / Urban</a:t>
            </a:r>
            <a:endParaRPr b="1" i="0" sz="1800" u="none" cap="none" strike="noStrike">
              <a:solidFill>
                <a:srgbClr val="FFFFFF"/>
              </a:solidFill>
              <a:latin typeface="Arial"/>
              <a:ea typeface="Arial"/>
              <a:cs typeface="Arial"/>
              <a:sym typeface="Arial"/>
            </a:endParaRPr>
          </a:p>
        </p:txBody>
      </p:sp>
      <p:sp>
        <p:nvSpPr>
          <p:cNvPr id="3083" name="Google Shape;3083;p363"/>
          <p:cNvSpPr/>
          <p:nvPr/>
        </p:nvSpPr>
        <p:spPr>
          <a:xfrm flipH="1">
            <a:off x="401499" y="110501"/>
            <a:ext cx="378600" cy="540300"/>
          </a:xfrm>
          <a:prstGeom prst="rtTriangle">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084" name="Google Shape;3084;p363"/>
          <p:cNvSpPr/>
          <p:nvPr/>
        </p:nvSpPr>
        <p:spPr>
          <a:xfrm>
            <a:off x="25520" y="17633"/>
            <a:ext cx="34200" cy="5126100"/>
          </a:xfrm>
          <a:prstGeom prst="rect">
            <a:avLst/>
          </a:prstGeom>
          <a:solidFill>
            <a:srgbClr val="DCB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085" name="Google Shape;3085;p363"/>
          <p:cNvSpPr/>
          <p:nvPr/>
        </p:nvSpPr>
        <p:spPr>
          <a:xfrm>
            <a:off x="86612" y="17633"/>
            <a:ext cx="34200" cy="5126100"/>
          </a:xfrm>
          <a:prstGeom prst="rect">
            <a:avLst/>
          </a:prstGeom>
          <a:solidFill>
            <a:srgbClr val="DCB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086" name="Google Shape;3086;p363"/>
          <p:cNvSpPr/>
          <p:nvPr/>
        </p:nvSpPr>
        <p:spPr>
          <a:xfrm flipH="1">
            <a:off x="22862" y="109198"/>
            <a:ext cx="1552879" cy="541628"/>
          </a:xfrm>
          <a:custGeom>
            <a:rect b="b" l="l" r="r" t="t"/>
            <a:pathLst>
              <a:path extrusionOk="0" h="722170" w="2070505">
                <a:moveTo>
                  <a:pt x="502920" y="0"/>
                </a:moveTo>
                <a:lnTo>
                  <a:pt x="0" y="0"/>
                </a:lnTo>
                <a:lnTo>
                  <a:pt x="502919" y="720434"/>
                </a:lnTo>
                <a:lnTo>
                  <a:pt x="502919" y="722170"/>
                </a:lnTo>
                <a:lnTo>
                  <a:pt x="1565680" y="722170"/>
                </a:lnTo>
                <a:lnTo>
                  <a:pt x="2070505" y="722170"/>
                </a:lnTo>
                <a:lnTo>
                  <a:pt x="1565680" y="1737"/>
                </a:lnTo>
                <a:lnTo>
                  <a:pt x="1565680" y="1736"/>
                </a:lnTo>
                <a:lnTo>
                  <a:pt x="502920" y="1736"/>
                </a:lnTo>
                <a:close/>
              </a:path>
            </a:pathLst>
          </a:custGeom>
          <a:solidFill>
            <a:srgbClr val="554D5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2100"/>
              <a:buFont typeface="Arial"/>
              <a:buNone/>
            </a:pPr>
            <a:r>
              <a:rPr b="1" i="0" lang="en" sz="2100" u="none" cap="none" strike="noStrike">
                <a:solidFill>
                  <a:srgbClr val="FFFFFF"/>
                </a:solidFill>
                <a:latin typeface="Arial"/>
                <a:ea typeface="Arial"/>
                <a:cs typeface="Arial"/>
                <a:sym typeface="Arial"/>
              </a:rPr>
              <a:t>HEI</a:t>
            </a:r>
            <a:endParaRPr sz="1100"/>
          </a:p>
        </p:txBody>
      </p:sp>
      <p:pic>
        <p:nvPicPr>
          <p:cNvPr id="3087" name="Google Shape;3087;p363"/>
          <p:cNvPicPr preferRelativeResize="0"/>
          <p:nvPr/>
        </p:nvPicPr>
        <p:blipFill rotWithShape="1">
          <a:blip r:embed="rId3">
            <a:alphaModFix/>
          </a:blip>
          <a:srcRect b="0" l="0" r="0" t="0"/>
          <a:stretch/>
        </p:blipFill>
        <p:spPr>
          <a:xfrm>
            <a:off x="957212" y="1096565"/>
            <a:ext cx="7229576" cy="2950368"/>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2" name="Shape 3092"/>
        <p:cNvGrpSpPr/>
        <p:nvPr/>
      </p:nvGrpSpPr>
      <p:grpSpPr>
        <a:xfrm>
          <a:off x="0" y="0"/>
          <a:ext cx="0" cy="0"/>
          <a:chOff x="0" y="0"/>
          <a:chExt cx="0" cy="0"/>
        </a:xfrm>
      </p:grpSpPr>
      <p:sp>
        <p:nvSpPr>
          <p:cNvPr id="3093" name="Google Shape;3093;p364"/>
          <p:cNvSpPr/>
          <p:nvPr/>
        </p:nvSpPr>
        <p:spPr>
          <a:xfrm>
            <a:off x="564645" y="91643"/>
            <a:ext cx="8338381" cy="541629"/>
          </a:xfrm>
          <a:custGeom>
            <a:rect b="b" l="l" r="r" t="t"/>
            <a:pathLst>
              <a:path extrusionOk="0" h="722172" w="11117841">
                <a:moveTo>
                  <a:pt x="10614921" y="0"/>
                </a:moveTo>
                <a:lnTo>
                  <a:pt x="11117841" y="0"/>
                </a:lnTo>
                <a:lnTo>
                  <a:pt x="10614921" y="720435"/>
                </a:lnTo>
                <a:lnTo>
                  <a:pt x="10614921" y="722172"/>
                </a:lnTo>
                <a:lnTo>
                  <a:pt x="0" y="722172"/>
                </a:lnTo>
                <a:lnTo>
                  <a:pt x="0" y="1739"/>
                </a:lnTo>
                <a:lnTo>
                  <a:pt x="10614921" y="1739"/>
                </a:lnTo>
                <a:close/>
              </a:path>
            </a:pathLst>
          </a:cu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 sz="1100" u="none" cap="none" strike="noStrike">
                <a:solidFill>
                  <a:srgbClr val="FFFFFF"/>
                </a:solidFill>
                <a:latin typeface="Arial"/>
                <a:ea typeface="Arial"/>
                <a:cs typeface="Arial"/>
                <a:sym typeface="Arial"/>
              </a:rPr>
              <a:t>COVERED CALIFORNIA POPULATION</a:t>
            </a:r>
            <a:br>
              <a:rPr b="1" i="0" lang="en" sz="2400" u="none" cap="none" strike="noStrike">
                <a:solidFill>
                  <a:srgbClr val="FFFFFF"/>
                </a:solidFill>
                <a:latin typeface="Calibri"/>
                <a:ea typeface="Calibri"/>
                <a:cs typeface="Calibri"/>
                <a:sym typeface="Calibri"/>
              </a:rPr>
            </a:br>
            <a:r>
              <a:rPr b="1" i="0" lang="en" sz="1800" u="none" cap="none" strike="noStrike">
                <a:solidFill>
                  <a:srgbClr val="FFFFFF"/>
                </a:solidFill>
                <a:latin typeface="Arial"/>
                <a:ea typeface="Arial"/>
                <a:cs typeface="Arial"/>
                <a:sym typeface="Arial"/>
              </a:rPr>
              <a:t>Behavioral Health through Telehealth</a:t>
            </a:r>
            <a:endParaRPr b="1" i="0" sz="1800" u="none" cap="none" strike="noStrike">
              <a:solidFill>
                <a:srgbClr val="FFFFFF"/>
              </a:solidFill>
              <a:latin typeface="Arial"/>
              <a:ea typeface="Arial"/>
              <a:cs typeface="Arial"/>
              <a:sym typeface="Arial"/>
            </a:endParaRPr>
          </a:p>
        </p:txBody>
      </p:sp>
      <p:graphicFrame>
        <p:nvGraphicFramePr>
          <p:cNvPr id="3094" name="Google Shape;3094;p364"/>
          <p:cNvGraphicFramePr/>
          <p:nvPr/>
        </p:nvGraphicFramePr>
        <p:xfrm>
          <a:off x="233107" y="710699"/>
          <a:ext cx="3000000" cy="3000000"/>
        </p:xfrm>
        <a:graphic>
          <a:graphicData uri="http://schemas.openxmlformats.org/drawingml/2006/table">
            <a:tbl>
              <a:tblPr>
                <a:noFill/>
                <a:tableStyleId>{FF2D8E88-56CE-46AA-8DA8-3F63CF0DFC19}</a:tableStyleId>
              </a:tblPr>
              <a:tblGrid>
                <a:gridCol w="8787800"/>
              </a:tblGrid>
              <a:tr h="366650">
                <a:tc>
                  <a:txBody>
                    <a:bodyPr/>
                    <a:lstStyle/>
                    <a:p>
                      <a:pPr indent="0" lvl="0" marL="0" marR="0" rtl="0" algn="ctr">
                        <a:spcBef>
                          <a:spcPts val="0"/>
                        </a:spcBef>
                        <a:spcAft>
                          <a:spcPts val="0"/>
                        </a:spcAft>
                        <a:buNone/>
                      </a:pPr>
                      <a:r>
                        <a:rPr lang="en" sz="1500" u="none" cap="none" strike="noStrike">
                          <a:latin typeface="Arial"/>
                          <a:ea typeface="Arial"/>
                          <a:cs typeface="Arial"/>
                          <a:sym typeface="Arial"/>
                        </a:rPr>
                        <a:t>Definition</a:t>
                      </a:r>
                      <a:endParaRPr sz="11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BACC6"/>
                    </a:solidFill>
                  </a:tcPr>
                </a:tc>
              </a:tr>
              <a:tr h="753875">
                <a:tc>
                  <a:txBody>
                    <a:bodyPr/>
                    <a:lstStyle/>
                    <a:p>
                      <a:pPr indent="0" lvl="0" marL="0" marR="0" rtl="0" algn="l">
                        <a:lnSpc>
                          <a:spcPct val="108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The Behavioral Health Care Through Telehealth measure, for adults aged 18 and older, is the portion of ambulatory behavioral health visits that were delivered via telehealth. The remaining portion of  the behavioral health visits were done in-person. Typically, telehealth occurs by phone and can include real time video communications between a patient and clinician. </a:t>
                      </a:r>
                      <a:endParaRPr b="0" i="1" sz="1200" u="none" cap="none" strike="noStrike">
                        <a:solidFill>
                          <a:srgbClr val="000000"/>
                        </a:solidFill>
                        <a:latin typeface="Arial"/>
                        <a:ea typeface="Arial"/>
                        <a:cs typeface="Arial"/>
                        <a:sym typeface="Arial"/>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r>
              <a:tr h="366650">
                <a:tc>
                  <a:txBody>
                    <a:bodyPr/>
                    <a:lstStyle/>
                    <a:p>
                      <a:pPr indent="0" lvl="0" marL="0" marR="0" rtl="0" algn="ctr">
                        <a:spcBef>
                          <a:spcPts val="0"/>
                        </a:spcBef>
                        <a:spcAft>
                          <a:spcPts val="0"/>
                        </a:spcAft>
                        <a:buNone/>
                      </a:pPr>
                      <a:r>
                        <a:rPr b="1" lang="en" sz="1400" u="none" cap="none" strike="noStrike">
                          <a:solidFill>
                            <a:schemeClr val="lt1"/>
                          </a:solidFill>
                          <a:latin typeface="Arial"/>
                          <a:ea typeface="Arial"/>
                          <a:cs typeface="Arial"/>
                          <a:sym typeface="Arial"/>
                        </a:rPr>
                        <a:t>Key Findings</a:t>
                      </a:r>
                      <a:endParaRPr sz="11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5A5A59"/>
                    </a:solidFill>
                  </a:tcPr>
                </a:tc>
              </a:tr>
              <a:tr h="1295850">
                <a:tc>
                  <a:txBody>
                    <a:bodyPr/>
                    <a:lstStyle/>
                    <a:p>
                      <a:pPr indent="0" lvl="0" marL="0" marR="0" rtl="0" algn="l">
                        <a:lnSpc>
                          <a:spcPct val="108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Overall, the portion of of behavioral health visits delivered via telehealth increased from 2019 to 2020, catalyzed by the COVID-19 pandemic. Telehealth has been the predominant form of delivery of behavioral health care since 2020, and in 2023 we see 75% of all behavioral health visits delivered via telehealth. This is in stark contrast to the trend we see with primary care, where less than a quarter of all visits are telehealth.</a:t>
                      </a:r>
                      <a:endParaRPr sz="1100"/>
                    </a:p>
                    <a:p>
                      <a:pPr indent="-222250" lvl="0" marL="215900" marR="0" rtl="0" algn="l">
                        <a:lnSpc>
                          <a:spcPct val="108000"/>
                        </a:lnSpc>
                        <a:spcBef>
                          <a:spcPts val="90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Members identifying as American Indian/Alaska Native had statistically significant lower rates of accessing behavioral health via telehealth than members identifying as other races/ethnicities in 2021, 2022, and 2023. However, as previously noted, members identifying as American Indian/Alaska Native have higher rates of BH visits overall. </a:t>
                      </a:r>
                      <a:endParaRPr sz="1100"/>
                    </a:p>
                    <a:p>
                      <a:pPr indent="-222250" lvl="1" marL="558800" marR="0" rtl="0" algn="l">
                        <a:lnSpc>
                          <a:spcPct val="108000"/>
                        </a:lnSpc>
                        <a:spcBef>
                          <a:spcPts val="900"/>
                        </a:spcBef>
                        <a:spcAft>
                          <a:spcPts val="0"/>
                        </a:spcAft>
                        <a:buClr>
                          <a:srgbClr val="19B9CA"/>
                        </a:buClr>
                        <a:buSzPts val="1100"/>
                        <a:buFont typeface="Arial"/>
                        <a:buChar char="•"/>
                      </a:pPr>
                      <a:r>
                        <a:rPr b="0" i="0" lang="en" sz="1100" u="none" cap="none" strike="noStrike">
                          <a:solidFill>
                            <a:srgbClr val="000000"/>
                          </a:solidFill>
                          <a:latin typeface="Arial"/>
                          <a:ea typeface="Arial"/>
                          <a:cs typeface="Arial"/>
                          <a:sym typeface="Arial"/>
                        </a:rPr>
                        <a:t>Otherwise, there are no consistent statistically significant differences in the rates at which members use telehealth when stratifying by race/ethnicity.</a:t>
                      </a:r>
                      <a:endParaRPr sz="1100"/>
                    </a:p>
                    <a:p>
                      <a:pPr indent="-222250" lvl="0" marL="215900" marR="0" rtl="0" algn="l">
                        <a:lnSpc>
                          <a:spcPct val="108000"/>
                        </a:lnSpc>
                        <a:spcBef>
                          <a:spcPts val="90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When stratifying by income, members in the Unsubsidized group had statistically significant lower rates for 2021-2022 of accessing behavioral health via telehealth than members in all other FPL ranges. The 'Unsubsidized' category within the income/FPL stratification encompasses a diverse set of members and a multitude of factors may contribute to the reduced rates of telehealth utilization.</a:t>
                      </a:r>
                      <a:endParaRPr sz="1100"/>
                    </a:p>
                    <a:p>
                      <a:pPr indent="-222250" lvl="0" marL="215900" marR="0" rtl="0" algn="l">
                        <a:lnSpc>
                          <a:spcPct val="108000"/>
                        </a:lnSpc>
                        <a:spcBef>
                          <a:spcPts val="90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In 2021-2023, members in rural zip codes have a significant 10% - 11% lower telehealth behavioral health visit rates than members in urban zip codes, by passing our 5% difference threshold. </a:t>
                      </a:r>
                      <a:endParaRPr sz="11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EE2EA"/>
                    </a:solidFill>
                  </a:tcPr>
                </a:tc>
              </a:tr>
            </a:tbl>
          </a:graphicData>
        </a:graphic>
      </p:graphicFrame>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9" name="Shape 3099"/>
        <p:cNvGrpSpPr/>
        <p:nvPr/>
      </p:nvGrpSpPr>
      <p:grpSpPr>
        <a:xfrm>
          <a:off x="0" y="0"/>
          <a:ext cx="0" cy="0"/>
          <a:chOff x="0" y="0"/>
          <a:chExt cx="0" cy="0"/>
        </a:xfrm>
      </p:grpSpPr>
      <p:sp>
        <p:nvSpPr>
          <p:cNvPr id="3100" name="Google Shape;3100;p365"/>
          <p:cNvSpPr/>
          <p:nvPr/>
        </p:nvSpPr>
        <p:spPr>
          <a:xfrm>
            <a:off x="780099" y="109197"/>
            <a:ext cx="8338381" cy="541629"/>
          </a:xfrm>
          <a:custGeom>
            <a:rect b="b" l="l" r="r" t="t"/>
            <a:pathLst>
              <a:path extrusionOk="0" h="722172" w="11117841">
                <a:moveTo>
                  <a:pt x="10614921" y="0"/>
                </a:moveTo>
                <a:lnTo>
                  <a:pt x="11117841" y="0"/>
                </a:lnTo>
                <a:lnTo>
                  <a:pt x="10614921" y="720435"/>
                </a:lnTo>
                <a:lnTo>
                  <a:pt x="10614921" y="722172"/>
                </a:lnTo>
                <a:lnTo>
                  <a:pt x="0" y="722172"/>
                </a:lnTo>
                <a:lnTo>
                  <a:pt x="0" y="1739"/>
                </a:lnTo>
                <a:lnTo>
                  <a:pt x="10614921" y="1739"/>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 sz="1100" u="none" cap="none" strike="noStrike">
                <a:solidFill>
                  <a:srgbClr val="FFFFFF"/>
                </a:solidFill>
                <a:latin typeface="Arial"/>
                <a:ea typeface="Arial"/>
                <a:cs typeface="Arial"/>
                <a:sym typeface="Arial"/>
              </a:rPr>
              <a:t>ALL POPULATION PERFORMANCE</a:t>
            </a:r>
            <a:br>
              <a:rPr b="1" i="0" lang="en" sz="2400" u="none" cap="none" strike="noStrike">
                <a:solidFill>
                  <a:srgbClr val="FFFFFF"/>
                </a:solidFill>
                <a:latin typeface="Calibri"/>
                <a:ea typeface="Calibri"/>
                <a:cs typeface="Calibri"/>
                <a:sym typeface="Calibri"/>
              </a:rPr>
            </a:br>
            <a:r>
              <a:rPr b="1" i="0" lang="en" sz="1800" u="none" cap="none" strike="noStrike">
                <a:solidFill>
                  <a:srgbClr val="FFFFFF"/>
                </a:solidFill>
                <a:latin typeface="Arial"/>
                <a:ea typeface="Arial"/>
                <a:cs typeface="Arial"/>
                <a:sym typeface="Arial"/>
              </a:rPr>
              <a:t>Behavioral Health Care Through Telehealth by Race/Ethnicity</a:t>
            </a:r>
            <a:endParaRPr b="1" i="0" sz="1800" u="none" cap="none" strike="noStrike">
              <a:solidFill>
                <a:srgbClr val="FFFFFF"/>
              </a:solidFill>
              <a:latin typeface="Arial"/>
              <a:ea typeface="Arial"/>
              <a:cs typeface="Arial"/>
              <a:sym typeface="Arial"/>
            </a:endParaRPr>
          </a:p>
        </p:txBody>
      </p:sp>
      <p:sp>
        <p:nvSpPr>
          <p:cNvPr id="3101" name="Google Shape;3101;p365"/>
          <p:cNvSpPr/>
          <p:nvPr/>
        </p:nvSpPr>
        <p:spPr>
          <a:xfrm flipH="1">
            <a:off x="401499" y="110501"/>
            <a:ext cx="378600" cy="540300"/>
          </a:xfrm>
          <a:prstGeom prst="rtTriangle">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02" name="Google Shape;3102;p365"/>
          <p:cNvSpPr/>
          <p:nvPr/>
        </p:nvSpPr>
        <p:spPr>
          <a:xfrm>
            <a:off x="25520" y="17633"/>
            <a:ext cx="34200" cy="5126100"/>
          </a:xfrm>
          <a:prstGeom prst="rect">
            <a:avLst/>
          </a:prstGeom>
          <a:solidFill>
            <a:srgbClr val="DCB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03" name="Google Shape;3103;p365"/>
          <p:cNvSpPr/>
          <p:nvPr/>
        </p:nvSpPr>
        <p:spPr>
          <a:xfrm>
            <a:off x="86612" y="17633"/>
            <a:ext cx="34200" cy="5126100"/>
          </a:xfrm>
          <a:prstGeom prst="rect">
            <a:avLst/>
          </a:prstGeom>
          <a:solidFill>
            <a:srgbClr val="DCB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04" name="Google Shape;3104;p365"/>
          <p:cNvSpPr/>
          <p:nvPr/>
        </p:nvSpPr>
        <p:spPr>
          <a:xfrm flipH="1">
            <a:off x="22862" y="109198"/>
            <a:ext cx="1552879" cy="541628"/>
          </a:xfrm>
          <a:custGeom>
            <a:rect b="b" l="l" r="r" t="t"/>
            <a:pathLst>
              <a:path extrusionOk="0" h="722170" w="2070505">
                <a:moveTo>
                  <a:pt x="502920" y="0"/>
                </a:moveTo>
                <a:lnTo>
                  <a:pt x="0" y="0"/>
                </a:lnTo>
                <a:lnTo>
                  <a:pt x="502919" y="720434"/>
                </a:lnTo>
                <a:lnTo>
                  <a:pt x="502919" y="722170"/>
                </a:lnTo>
                <a:lnTo>
                  <a:pt x="1565680" y="722170"/>
                </a:lnTo>
                <a:lnTo>
                  <a:pt x="2070505" y="722170"/>
                </a:lnTo>
                <a:lnTo>
                  <a:pt x="1565680" y="1737"/>
                </a:lnTo>
                <a:lnTo>
                  <a:pt x="1565680" y="1736"/>
                </a:lnTo>
                <a:lnTo>
                  <a:pt x="502920" y="1736"/>
                </a:lnTo>
                <a:close/>
              </a:path>
            </a:pathLst>
          </a:custGeom>
          <a:solidFill>
            <a:srgbClr val="554D5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2100"/>
              <a:buFont typeface="Arial"/>
              <a:buNone/>
            </a:pPr>
            <a:r>
              <a:rPr b="1" i="0" lang="en" sz="2100" u="none" cap="none" strike="noStrike">
                <a:solidFill>
                  <a:srgbClr val="FFFFFF"/>
                </a:solidFill>
                <a:latin typeface="Arial"/>
                <a:ea typeface="Arial"/>
                <a:cs typeface="Arial"/>
                <a:sym typeface="Arial"/>
              </a:rPr>
              <a:t>HEI</a:t>
            </a:r>
            <a:endParaRPr sz="1100"/>
          </a:p>
        </p:txBody>
      </p:sp>
      <p:pic>
        <p:nvPicPr>
          <p:cNvPr id="3105" name="Google Shape;3105;p365"/>
          <p:cNvPicPr preferRelativeResize="0"/>
          <p:nvPr/>
        </p:nvPicPr>
        <p:blipFill rotWithShape="1">
          <a:blip r:embed="rId3">
            <a:alphaModFix/>
          </a:blip>
          <a:srcRect b="3707" l="447" r="0" t="0"/>
          <a:stretch/>
        </p:blipFill>
        <p:spPr>
          <a:xfrm>
            <a:off x="455738" y="651334"/>
            <a:ext cx="8239747" cy="3876757"/>
          </a:xfrm>
          <a:prstGeom prst="rect">
            <a:avLst/>
          </a:prstGeom>
          <a:noFill/>
          <a:ln>
            <a:noFill/>
          </a:ln>
        </p:spPr>
      </p:pic>
      <p:sp>
        <p:nvSpPr>
          <p:cNvPr id="3106" name="Google Shape;3106;p365"/>
          <p:cNvSpPr/>
          <p:nvPr/>
        </p:nvSpPr>
        <p:spPr>
          <a:xfrm>
            <a:off x="1455890" y="4246914"/>
            <a:ext cx="849000" cy="281400"/>
          </a:xfrm>
          <a:prstGeom prst="rect">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1" name="Shape 3111"/>
        <p:cNvGrpSpPr/>
        <p:nvPr/>
      </p:nvGrpSpPr>
      <p:grpSpPr>
        <a:xfrm>
          <a:off x="0" y="0"/>
          <a:ext cx="0" cy="0"/>
          <a:chOff x="0" y="0"/>
          <a:chExt cx="0" cy="0"/>
        </a:xfrm>
      </p:grpSpPr>
      <p:sp>
        <p:nvSpPr>
          <p:cNvPr id="3112" name="Google Shape;3112;p366"/>
          <p:cNvSpPr txBox="1"/>
          <p:nvPr>
            <p:ph type="title"/>
          </p:nvPr>
        </p:nvSpPr>
        <p:spPr>
          <a:xfrm>
            <a:off x="151936" y="25647"/>
            <a:ext cx="88401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4D4D4D"/>
              </a:buClr>
              <a:buSzPts val="2000"/>
              <a:buFont typeface="Calibri"/>
              <a:buNone/>
            </a:pPr>
            <a:r>
              <a:rPr b="1" lang="en" sz="2000">
                <a:solidFill>
                  <a:srgbClr val="4D4D4D"/>
                </a:solidFill>
                <a:latin typeface="Calibri"/>
                <a:ea typeface="Calibri"/>
                <a:cs typeface="Calibri"/>
                <a:sym typeface="Calibri"/>
              </a:rPr>
              <a:t>Did receiving consultation lead to changes in any of the following areas?</a:t>
            </a:r>
            <a:endParaRPr sz="2000"/>
          </a:p>
        </p:txBody>
      </p:sp>
      <p:sp>
        <p:nvSpPr>
          <p:cNvPr id="3113" name="Google Shape;3113;p366"/>
          <p:cNvSpPr txBox="1"/>
          <p:nvPr/>
        </p:nvSpPr>
        <p:spPr>
          <a:xfrm>
            <a:off x="1250609" y="1969761"/>
            <a:ext cx="2620200" cy="7464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rgbClr val="000000"/>
                </a:solidFill>
                <a:latin typeface="Arial"/>
                <a:ea typeface="Arial"/>
                <a:cs typeface="Arial"/>
                <a:sym typeface="Arial"/>
              </a:rPr>
              <a:t>My practice has made at least one practice-level change in processes to address pediatric mental/behavioral health</a:t>
            </a:r>
            <a:r>
              <a:rPr lang="en" sz="1100">
                <a:solidFill>
                  <a:srgbClr val="00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3114" name="Google Shape;3114;p366"/>
          <p:cNvSpPr txBox="1"/>
          <p:nvPr/>
        </p:nvSpPr>
        <p:spPr>
          <a:xfrm>
            <a:off x="1233971" y="1359347"/>
            <a:ext cx="2366700" cy="7464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rgbClr val="000000"/>
                </a:solidFill>
                <a:latin typeface="Arial"/>
                <a:ea typeface="Arial"/>
                <a:cs typeface="Arial"/>
                <a:sym typeface="Arial"/>
              </a:rPr>
              <a:t>My ability to speak with parents/caregivers about their child's mental/behavioral health issues</a:t>
            </a:r>
            <a:r>
              <a:rPr lang="en" sz="1100">
                <a:solidFill>
                  <a:srgbClr val="00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3115" name="Google Shape;3115;p366"/>
          <p:cNvSpPr txBox="1"/>
          <p:nvPr/>
        </p:nvSpPr>
        <p:spPr>
          <a:xfrm>
            <a:off x="1233970" y="2619743"/>
            <a:ext cx="2343300" cy="2385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rgbClr val="000000"/>
                </a:solidFill>
                <a:latin typeface="Arial"/>
                <a:ea typeface="Arial"/>
                <a:cs typeface="Arial"/>
                <a:sym typeface="Arial"/>
              </a:rPr>
              <a:t>My referral patterns</a:t>
            </a:r>
            <a:r>
              <a:rPr lang="en" sz="1100">
                <a:solidFill>
                  <a:srgbClr val="00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3116" name="Google Shape;3116;p366"/>
          <p:cNvSpPr txBox="1"/>
          <p:nvPr/>
        </p:nvSpPr>
        <p:spPr>
          <a:xfrm>
            <a:off x="1250609" y="2987782"/>
            <a:ext cx="2620200" cy="40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rgbClr val="000000"/>
                </a:solidFill>
                <a:latin typeface="Arial"/>
                <a:ea typeface="Arial"/>
                <a:cs typeface="Arial"/>
                <a:sym typeface="Arial"/>
              </a:rPr>
              <a:t>My use of diagnostic tools and approaches</a:t>
            </a:r>
            <a:r>
              <a:rPr lang="en" sz="1100">
                <a:solidFill>
                  <a:srgbClr val="00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3117" name="Google Shape;3117;p366"/>
          <p:cNvSpPr txBox="1"/>
          <p:nvPr/>
        </p:nvSpPr>
        <p:spPr>
          <a:xfrm>
            <a:off x="1250609" y="3479204"/>
            <a:ext cx="26202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rgbClr val="000000"/>
                </a:solidFill>
                <a:latin typeface="Arial"/>
                <a:ea typeface="Arial"/>
                <a:cs typeface="Arial"/>
                <a:sym typeface="Arial"/>
              </a:rPr>
              <a:t>My use of nonpharmacological interventions to address pediatric mental/behavioral health conditions</a:t>
            </a:r>
            <a:r>
              <a:rPr lang="en" sz="1100">
                <a:solidFill>
                  <a:srgbClr val="00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3118" name="Google Shape;3118;p366"/>
          <p:cNvSpPr txBox="1"/>
          <p:nvPr/>
        </p:nvSpPr>
        <p:spPr>
          <a:xfrm>
            <a:off x="4168695" y="4583846"/>
            <a:ext cx="13119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PCP Survey 2023</a:t>
            </a:r>
            <a:endParaRPr sz="1100"/>
          </a:p>
        </p:txBody>
      </p:sp>
      <p:pic>
        <p:nvPicPr>
          <p:cNvPr id="3119" name="Google Shape;3119;p366"/>
          <p:cNvPicPr preferRelativeResize="0"/>
          <p:nvPr/>
        </p:nvPicPr>
        <p:blipFill rotWithShape="1">
          <a:blip r:embed="rId3">
            <a:alphaModFix/>
          </a:blip>
          <a:srcRect b="0" l="0" r="0" t="0"/>
          <a:stretch/>
        </p:blipFill>
        <p:spPr>
          <a:xfrm>
            <a:off x="657225" y="971621"/>
            <a:ext cx="8334840" cy="3527074"/>
          </a:xfrm>
          <a:prstGeom prst="rect">
            <a:avLst/>
          </a:prstGeom>
          <a:noFill/>
          <a:ln>
            <a:noFill/>
          </a:ln>
        </p:spPr>
      </p:pic>
      <p:sp>
        <p:nvSpPr>
          <p:cNvPr id="3120" name="Google Shape;3120;p366"/>
          <p:cNvSpPr txBox="1"/>
          <p:nvPr/>
        </p:nvSpPr>
        <p:spPr>
          <a:xfrm>
            <a:off x="741329" y="4745645"/>
            <a:ext cx="2137500" cy="2847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b="1" lang="en" sz="1400">
                <a:solidFill>
                  <a:srgbClr val="14315A"/>
                </a:solidFill>
                <a:latin typeface="Quattrocento Sans"/>
                <a:ea typeface="Quattrocento Sans"/>
                <a:cs typeface="Quattrocento Sans"/>
                <a:sym typeface="Quattrocento Sans"/>
              </a:rPr>
              <a:t>Cal-MAP</a:t>
            </a:r>
            <a:endParaRPr sz="1100"/>
          </a:p>
        </p:txBody>
      </p:sp>
      <p:pic>
        <p:nvPicPr>
          <p:cNvPr id="3121" name="Google Shape;3121;p366"/>
          <p:cNvPicPr preferRelativeResize="0"/>
          <p:nvPr/>
        </p:nvPicPr>
        <p:blipFill rotWithShape="1">
          <a:blip r:embed="rId4">
            <a:alphaModFix/>
          </a:blip>
          <a:srcRect b="0" l="0" r="0" t="0"/>
          <a:stretch/>
        </p:blipFill>
        <p:spPr>
          <a:xfrm>
            <a:off x="526174" y="4745645"/>
            <a:ext cx="252598" cy="276999"/>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6" name="Shape 3126"/>
        <p:cNvGrpSpPr/>
        <p:nvPr/>
      </p:nvGrpSpPr>
      <p:grpSpPr>
        <a:xfrm>
          <a:off x="0" y="0"/>
          <a:ext cx="0" cy="0"/>
          <a:chOff x="0" y="0"/>
          <a:chExt cx="0" cy="0"/>
        </a:xfrm>
      </p:grpSpPr>
      <p:pic>
        <p:nvPicPr>
          <p:cNvPr id="3127" name="Google Shape;3127;p367"/>
          <p:cNvPicPr preferRelativeResize="0"/>
          <p:nvPr>
            <p:ph idx="1" type="body"/>
          </p:nvPr>
        </p:nvPicPr>
        <p:blipFill rotWithShape="1">
          <a:blip r:embed="rId3">
            <a:alphaModFix/>
          </a:blip>
          <a:srcRect b="783" l="0" r="-230" t="0"/>
          <a:stretch/>
        </p:blipFill>
        <p:spPr>
          <a:xfrm>
            <a:off x="826662" y="1338828"/>
            <a:ext cx="7169100" cy="3633900"/>
          </a:xfrm>
          <a:prstGeom prst="rect">
            <a:avLst/>
          </a:prstGeom>
          <a:noFill/>
          <a:ln>
            <a:noFill/>
          </a:ln>
        </p:spPr>
      </p:pic>
      <p:sp>
        <p:nvSpPr>
          <p:cNvPr id="3128" name="Google Shape;3128;p367"/>
          <p:cNvSpPr txBox="1"/>
          <p:nvPr>
            <p:ph idx="12" type="sldNum"/>
          </p:nvPr>
        </p:nvSpPr>
        <p:spPr>
          <a:xfrm>
            <a:off x="6421651" y="3549729"/>
            <a:ext cx="271800" cy="253800"/>
          </a:xfrm>
          <a:prstGeom prst="rect">
            <a:avLst/>
          </a:prstGeom>
          <a:noFill/>
          <a:ln>
            <a:noFill/>
          </a:ln>
        </p:spPr>
        <p:txBody>
          <a:bodyPr anchorCtr="0" anchor="ctr" bIns="34275" lIns="68575" spcFirstLastPara="1" rIns="68575" wrap="square" tIns="34275">
            <a:spAutoFit/>
          </a:bodyPr>
          <a:lstStyle/>
          <a:p>
            <a:pPr indent="0" lvl="0" marL="241300" rtl="0" algn="l">
              <a:spcBef>
                <a:spcPts val="0"/>
              </a:spcBef>
              <a:spcAft>
                <a:spcPts val="0"/>
              </a:spcAft>
              <a:buClr>
                <a:srgbClr val="000000"/>
              </a:buClr>
              <a:buFont typeface="Arial"/>
              <a:buNone/>
            </a:pPr>
            <a:fld id="{00000000-1234-1234-1234-123412341234}" type="slidenum">
              <a:rPr lang="en"/>
              <a:t>‹#›</a:t>
            </a:fld>
            <a:endParaRPr/>
          </a:p>
        </p:txBody>
      </p:sp>
      <p:sp>
        <p:nvSpPr>
          <p:cNvPr id="3129" name="Google Shape;3129;p367"/>
          <p:cNvSpPr txBox="1"/>
          <p:nvPr/>
        </p:nvSpPr>
        <p:spPr>
          <a:xfrm>
            <a:off x="5976850" y="4957839"/>
            <a:ext cx="3117300" cy="223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000">
                <a:solidFill>
                  <a:schemeClr val="dk1"/>
                </a:solidFill>
                <a:latin typeface="Calibri"/>
                <a:ea typeface="Calibri"/>
                <a:cs typeface="Calibri"/>
                <a:sym typeface="Calibri"/>
              </a:rPr>
              <a:t>Reprinted with permission A Bird MD UCSD Feb 1 2024</a:t>
            </a:r>
            <a:endParaRPr sz="1100"/>
          </a:p>
        </p:txBody>
      </p:sp>
      <p:sp>
        <p:nvSpPr>
          <p:cNvPr id="3130" name="Google Shape;3130;p367"/>
          <p:cNvSpPr txBox="1"/>
          <p:nvPr/>
        </p:nvSpPr>
        <p:spPr>
          <a:xfrm>
            <a:off x="1" y="0"/>
            <a:ext cx="9144000" cy="1377600"/>
          </a:xfrm>
          <a:prstGeom prst="rect">
            <a:avLst/>
          </a:prstGeom>
          <a:solidFill>
            <a:srgbClr val="E1EFD8"/>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b="1" i="1" sz="1400">
              <a:solidFill>
                <a:schemeClr val="dk1"/>
              </a:solidFill>
              <a:latin typeface="Quattrocento Sans"/>
              <a:ea typeface="Quattrocento Sans"/>
              <a:cs typeface="Quattrocento Sans"/>
              <a:sym typeface="Quattrocento Sans"/>
            </a:endParaRPr>
          </a:p>
          <a:p>
            <a:pPr indent="0" lvl="1" marL="342900" marR="0" rtl="0" algn="ctr">
              <a:spcBef>
                <a:spcPts val="0"/>
              </a:spcBef>
              <a:spcAft>
                <a:spcPts val="0"/>
              </a:spcAft>
              <a:buNone/>
            </a:pPr>
            <a:r>
              <a:rPr b="1" i="0" lang="en" sz="1700" u="none" cap="none" strike="noStrike">
                <a:solidFill>
                  <a:schemeClr val="dk1"/>
                </a:solidFill>
                <a:latin typeface="Quattrocento Sans"/>
                <a:ea typeface="Quattrocento Sans"/>
                <a:cs typeface="Quattrocento Sans"/>
                <a:sym typeface="Quattrocento Sans"/>
              </a:rPr>
              <a:t>Integrated care</a:t>
            </a:r>
            <a:endParaRPr sz="1100"/>
          </a:p>
          <a:p>
            <a:pPr indent="0" lvl="1" marL="342900" marR="0" rtl="0" algn="ctr">
              <a:spcBef>
                <a:spcPts val="0"/>
              </a:spcBef>
              <a:spcAft>
                <a:spcPts val="0"/>
              </a:spcAft>
              <a:buNone/>
            </a:pPr>
            <a:r>
              <a:t/>
            </a:r>
            <a:endParaRPr b="0" i="0" sz="1700" u="none" cap="none" strike="noStrike">
              <a:solidFill>
                <a:schemeClr val="dk1"/>
              </a:solidFill>
              <a:latin typeface="Quattrocento Sans"/>
              <a:ea typeface="Quattrocento Sans"/>
              <a:cs typeface="Quattrocento Sans"/>
              <a:sym typeface="Quattrocento Sans"/>
            </a:endParaRPr>
          </a:p>
          <a:p>
            <a:pPr indent="0" lvl="1" marL="342900" marR="0" rtl="0" algn="l">
              <a:spcBef>
                <a:spcPts val="0"/>
              </a:spcBef>
              <a:spcAft>
                <a:spcPts val="0"/>
              </a:spcAft>
              <a:buNone/>
            </a:pPr>
            <a:r>
              <a:rPr b="0" i="1" lang="en" sz="1400" u="none" cap="none" strike="noStrike">
                <a:solidFill>
                  <a:schemeClr val="dk1"/>
                </a:solidFill>
                <a:latin typeface="Quattrocento Sans"/>
                <a:ea typeface="Quattrocento Sans"/>
                <a:cs typeface="Quattrocento Sans"/>
                <a:sym typeface="Quattrocento Sans"/>
              </a:rPr>
              <a:t>A </a:t>
            </a:r>
            <a:r>
              <a:rPr b="1" i="1" lang="en" sz="1400" u="none" cap="none" strike="noStrike">
                <a:solidFill>
                  <a:schemeClr val="dk1"/>
                </a:solidFill>
                <a:latin typeface="Quattrocento Sans"/>
                <a:ea typeface="Quattrocento Sans"/>
                <a:cs typeface="Quattrocento Sans"/>
                <a:sym typeface="Quattrocento Sans"/>
              </a:rPr>
              <a:t>practice team</a:t>
            </a:r>
            <a:r>
              <a:rPr b="0" i="1" lang="en" sz="1400" u="none" cap="none" strike="noStrike">
                <a:solidFill>
                  <a:schemeClr val="dk1"/>
                </a:solidFill>
                <a:latin typeface="Quattrocento Sans"/>
                <a:ea typeface="Quattrocento Sans"/>
                <a:cs typeface="Quattrocento Sans"/>
                <a:sym typeface="Quattrocento Sans"/>
              </a:rPr>
              <a:t> of </a:t>
            </a:r>
            <a:r>
              <a:rPr b="1" i="1" lang="en" sz="1400" u="none" cap="none" strike="noStrike">
                <a:solidFill>
                  <a:schemeClr val="dk1"/>
                </a:solidFill>
                <a:latin typeface="Quattrocento Sans"/>
                <a:ea typeface="Quattrocento Sans"/>
                <a:cs typeface="Quattrocento Sans"/>
                <a:sym typeface="Quattrocento Sans"/>
              </a:rPr>
              <a:t>primary care &amp; behavioral health clinicians</a:t>
            </a:r>
            <a:r>
              <a:rPr b="0" i="1" lang="en" sz="1400" u="none" cap="none" strike="noStrike">
                <a:solidFill>
                  <a:schemeClr val="dk1"/>
                </a:solidFill>
                <a:latin typeface="Quattrocento Sans"/>
                <a:ea typeface="Quattrocento Sans"/>
                <a:cs typeface="Quattrocento Sans"/>
                <a:sym typeface="Quattrocento Sans"/>
              </a:rPr>
              <a:t> working </a:t>
            </a:r>
            <a:r>
              <a:rPr b="1" i="1" lang="en" sz="1400" u="none" cap="none" strike="noStrike">
                <a:solidFill>
                  <a:schemeClr val="dk1"/>
                </a:solidFill>
                <a:latin typeface="Quattrocento Sans"/>
                <a:ea typeface="Quattrocento Sans"/>
                <a:cs typeface="Quattrocento Sans"/>
                <a:sym typeface="Quattrocento Sans"/>
              </a:rPr>
              <a:t>with patients &amp; families, </a:t>
            </a:r>
            <a:r>
              <a:rPr b="0" i="1" lang="en" sz="1400" u="none" cap="none" strike="noStrike">
                <a:solidFill>
                  <a:schemeClr val="dk1"/>
                </a:solidFill>
                <a:latin typeface="Quattrocento Sans"/>
                <a:ea typeface="Quattrocento Sans"/>
                <a:cs typeface="Quattrocento Sans"/>
                <a:sym typeface="Quattrocento Sans"/>
              </a:rPr>
              <a:t>using a </a:t>
            </a:r>
            <a:r>
              <a:rPr b="1" i="1" lang="en" sz="1400" u="none" cap="none" strike="noStrike">
                <a:solidFill>
                  <a:schemeClr val="dk1"/>
                </a:solidFill>
                <a:latin typeface="Quattrocento Sans"/>
                <a:ea typeface="Quattrocento Sans"/>
                <a:cs typeface="Quattrocento Sans"/>
                <a:sym typeface="Quattrocento Sans"/>
              </a:rPr>
              <a:t>systematic &amp; cost-effective </a:t>
            </a:r>
            <a:r>
              <a:rPr b="0" i="1" lang="en" sz="1400" u="none" cap="none" strike="noStrike">
                <a:solidFill>
                  <a:schemeClr val="dk1"/>
                </a:solidFill>
                <a:latin typeface="Quattrocento Sans"/>
                <a:ea typeface="Quattrocento Sans"/>
                <a:cs typeface="Quattrocento Sans"/>
                <a:sym typeface="Quattrocento Sans"/>
              </a:rPr>
              <a:t>approach to provide </a:t>
            </a:r>
            <a:r>
              <a:rPr b="1" i="1" lang="en" sz="1400" u="none" cap="none" strike="noStrike">
                <a:solidFill>
                  <a:schemeClr val="dk1"/>
                </a:solidFill>
                <a:latin typeface="Quattrocento Sans"/>
                <a:ea typeface="Quattrocento Sans"/>
                <a:cs typeface="Quattrocento Sans"/>
                <a:sym typeface="Quattrocento Sans"/>
              </a:rPr>
              <a:t>patient-centered care </a:t>
            </a:r>
            <a:r>
              <a:rPr b="0" i="1" lang="en" sz="1400" u="none" cap="none" strike="noStrike">
                <a:solidFill>
                  <a:schemeClr val="dk1"/>
                </a:solidFill>
                <a:latin typeface="Quattrocento Sans"/>
                <a:ea typeface="Quattrocento Sans"/>
                <a:cs typeface="Quattrocento Sans"/>
                <a:sym typeface="Quattrocento Sans"/>
              </a:rPr>
              <a:t>for a defined population.</a:t>
            </a:r>
            <a:endParaRPr sz="1100"/>
          </a:p>
          <a:p>
            <a:pPr indent="0" lvl="0" marL="0" marR="0" rtl="0" algn="r">
              <a:spcBef>
                <a:spcPts val="0"/>
              </a:spcBef>
              <a:spcAft>
                <a:spcPts val="0"/>
              </a:spcAft>
              <a:buNone/>
            </a:pPr>
            <a:r>
              <a:rPr lang="en" sz="900">
                <a:solidFill>
                  <a:schemeClr val="dk1"/>
                </a:solidFill>
                <a:latin typeface="Calibri"/>
                <a:ea typeface="Calibri"/>
                <a:cs typeface="Calibri"/>
                <a:sym typeface="Calibri"/>
              </a:rPr>
              <a:t>CJ Peek 2013</a:t>
            </a:r>
            <a:endParaRPr sz="1100"/>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35" name="Shape 3135"/>
        <p:cNvGrpSpPr/>
        <p:nvPr/>
      </p:nvGrpSpPr>
      <p:grpSpPr>
        <a:xfrm>
          <a:off x="0" y="0"/>
          <a:ext cx="0" cy="0"/>
          <a:chOff x="0" y="0"/>
          <a:chExt cx="0" cy="0"/>
        </a:xfrm>
      </p:grpSpPr>
      <p:sp>
        <p:nvSpPr>
          <p:cNvPr id="3136" name="Google Shape;3136;p368"/>
          <p:cNvSpPr txBox="1"/>
          <p:nvPr>
            <p:ph type="title"/>
          </p:nvPr>
        </p:nvSpPr>
        <p:spPr>
          <a:xfrm>
            <a:off x="150019" y="135372"/>
            <a:ext cx="8994000" cy="5787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rgbClr val="031F46"/>
              </a:buClr>
              <a:buSzPct val="100000"/>
              <a:buFont typeface="Quattrocento Sans"/>
              <a:buNone/>
            </a:pPr>
            <a:r>
              <a:rPr lang="en" sz="2900">
                <a:solidFill>
                  <a:srgbClr val="031F46"/>
                </a:solidFill>
              </a:rPr>
              <a:t>Ex: 15 yo w/    PHQ-9 = 21, ACE = 4 @ WCC @FQHC</a:t>
            </a:r>
            <a:br>
              <a:rPr lang="en">
                <a:solidFill>
                  <a:srgbClr val="031F46"/>
                </a:solidFill>
              </a:rPr>
            </a:br>
            <a:r>
              <a:rPr lang="en">
                <a:solidFill>
                  <a:srgbClr val="031F46"/>
                </a:solidFill>
              </a:rPr>
              <a:t> </a:t>
            </a:r>
            <a:endParaRPr/>
          </a:p>
        </p:txBody>
      </p:sp>
      <p:grpSp>
        <p:nvGrpSpPr>
          <p:cNvPr id="3137" name="Google Shape;3137;p368"/>
          <p:cNvGrpSpPr/>
          <p:nvPr/>
        </p:nvGrpSpPr>
        <p:grpSpPr>
          <a:xfrm>
            <a:off x="0" y="522850"/>
            <a:ext cx="9144000" cy="2850656"/>
            <a:chOff x="0" y="103395"/>
            <a:chExt cx="12192000" cy="3800875"/>
          </a:xfrm>
        </p:grpSpPr>
        <p:sp>
          <p:nvSpPr>
            <p:cNvPr id="3138" name="Google Shape;3138;p368"/>
            <p:cNvSpPr/>
            <p:nvPr/>
          </p:nvSpPr>
          <p:spPr>
            <a:xfrm>
              <a:off x="0" y="150854"/>
              <a:ext cx="12192000" cy="1009200"/>
            </a:xfrm>
            <a:prstGeom prst="notchedRightArrow">
              <a:avLst>
                <a:gd fmla="val 50000" name="adj1"/>
                <a:gd fmla="val 50000" name="adj2"/>
              </a:avLst>
            </a:prstGeom>
            <a:solidFill>
              <a:srgbClr val="2E75B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39" name="Google Shape;3139;p368"/>
            <p:cNvSpPr/>
            <p:nvPr/>
          </p:nvSpPr>
          <p:spPr>
            <a:xfrm>
              <a:off x="138637" y="103395"/>
              <a:ext cx="3106800" cy="3507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40" name="Google Shape;3140;p368"/>
            <p:cNvSpPr txBox="1"/>
            <p:nvPr/>
          </p:nvSpPr>
          <p:spPr>
            <a:xfrm>
              <a:off x="138637" y="103395"/>
              <a:ext cx="3106800" cy="350700"/>
            </a:xfrm>
            <a:prstGeom prst="rect">
              <a:avLst/>
            </a:prstGeom>
            <a:noFill/>
            <a:ln>
              <a:noFill/>
            </a:ln>
          </p:spPr>
          <p:txBody>
            <a:bodyPr anchorCtr="0" anchor="b" bIns="85325" lIns="85325" spcFirstLastPara="1" rIns="85325" wrap="square" tIns="85325">
              <a:noAutofit/>
            </a:bodyPr>
            <a:lstStyle/>
            <a:p>
              <a:pPr indent="0" lvl="0" marL="0" marR="0" rtl="0" algn="ctr">
                <a:lnSpc>
                  <a:spcPct val="90000"/>
                </a:lnSpc>
                <a:spcBef>
                  <a:spcPts val="0"/>
                </a:spcBef>
                <a:spcAft>
                  <a:spcPts val="0"/>
                </a:spcAft>
                <a:buClr>
                  <a:schemeClr val="dk1"/>
                </a:buClr>
                <a:buSzPts val="1200"/>
                <a:buFont typeface="Calibri"/>
                <a:buNone/>
              </a:pPr>
              <a:r>
                <a:t/>
              </a:r>
              <a:endParaRPr b="1" sz="1200">
                <a:solidFill>
                  <a:schemeClr val="dk1"/>
                </a:solidFill>
                <a:latin typeface="Quattrocento Sans"/>
                <a:ea typeface="Quattrocento Sans"/>
                <a:cs typeface="Quattrocento Sans"/>
                <a:sym typeface="Quattrocento Sans"/>
              </a:endParaRPr>
            </a:p>
          </p:txBody>
        </p:sp>
        <p:sp>
          <p:nvSpPr>
            <p:cNvPr id="3141" name="Google Shape;3141;p368"/>
            <p:cNvSpPr/>
            <p:nvPr/>
          </p:nvSpPr>
          <p:spPr>
            <a:xfrm>
              <a:off x="2656244" y="1571777"/>
              <a:ext cx="45600" cy="114000"/>
            </a:xfrm>
            <a:prstGeom prst="ellipse">
              <a:avLst/>
            </a:prstGeom>
            <a:solidFill>
              <a:srgbClr val="599BD5"/>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42" name="Google Shape;3142;p368"/>
            <p:cNvSpPr/>
            <p:nvPr/>
          </p:nvSpPr>
          <p:spPr>
            <a:xfrm>
              <a:off x="697102" y="937270"/>
              <a:ext cx="2194500" cy="29670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43" name="Google Shape;3143;p368"/>
            <p:cNvSpPr txBox="1"/>
            <p:nvPr/>
          </p:nvSpPr>
          <p:spPr>
            <a:xfrm>
              <a:off x="697102" y="937270"/>
              <a:ext cx="2194500" cy="2967000"/>
            </a:xfrm>
            <a:prstGeom prst="rect">
              <a:avLst/>
            </a:prstGeom>
            <a:noFill/>
            <a:ln>
              <a:noFill/>
            </a:ln>
          </p:spPr>
          <p:txBody>
            <a:bodyPr anchorCtr="0" anchor="t" bIns="69350" lIns="69350" spcFirstLastPara="1" rIns="69350" wrap="square" tIns="69350">
              <a:noAutofit/>
            </a:bodyPr>
            <a:lstStyle/>
            <a:p>
              <a:pPr indent="0" lvl="0" marL="0" marR="0" rtl="0" algn="l">
                <a:lnSpc>
                  <a:spcPct val="90000"/>
                </a:lnSpc>
                <a:spcBef>
                  <a:spcPts val="0"/>
                </a:spcBef>
                <a:spcAft>
                  <a:spcPts val="0"/>
                </a:spcAft>
                <a:buClr>
                  <a:schemeClr val="dk1"/>
                </a:buClr>
                <a:buSzPts val="1000"/>
                <a:buFont typeface="Calibri"/>
                <a:buNone/>
              </a:pPr>
              <a:r>
                <a:rPr b="0" lang="en" sz="1000">
                  <a:solidFill>
                    <a:schemeClr val="dk1"/>
                  </a:solidFill>
                  <a:latin typeface="Calibri"/>
                  <a:ea typeface="Calibri"/>
                  <a:cs typeface="Calibri"/>
                  <a:sym typeface="Calibri"/>
                </a:rPr>
                <a:t>Discuss scores, symptoms, trauma hx, current functioning, family history</a:t>
              </a:r>
              <a:endParaRPr sz="1100"/>
            </a:p>
            <a:p>
              <a:pPr indent="0" lvl="0" marL="0" marR="0" rtl="0" algn="l">
                <a:lnSpc>
                  <a:spcPct val="90000"/>
                </a:lnSpc>
                <a:spcBef>
                  <a:spcPts val="300"/>
                </a:spcBef>
                <a:spcAft>
                  <a:spcPts val="0"/>
                </a:spcAft>
                <a:buClr>
                  <a:schemeClr val="dk1"/>
                </a:buClr>
                <a:buSzPts val="1000"/>
                <a:buFont typeface="Calibri"/>
                <a:buNone/>
              </a:pPr>
              <a:r>
                <a:rPr b="1" lang="en" sz="1000">
                  <a:solidFill>
                    <a:schemeClr val="dk1"/>
                  </a:solidFill>
                  <a:latin typeface="Calibri"/>
                  <a:ea typeface="Calibri"/>
                  <a:cs typeface="Calibri"/>
                  <a:sym typeface="Calibri"/>
                </a:rPr>
                <a:t>Recommendations:</a:t>
              </a:r>
              <a:endParaRPr sz="1100"/>
            </a:p>
            <a:p>
              <a:pPr indent="0" lvl="0" marL="0" marR="0" rtl="0" algn="l">
                <a:lnSpc>
                  <a:spcPct val="90000"/>
                </a:lnSpc>
                <a:spcBef>
                  <a:spcPts val="300"/>
                </a:spcBef>
                <a:spcAft>
                  <a:spcPts val="0"/>
                </a:spcAft>
                <a:buClr>
                  <a:schemeClr val="dk1"/>
                </a:buClr>
                <a:buSzPts val="1000"/>
                <a:buFont typeface="Calibri"/>
                <a:buNone/>
              </a:pPr>
              <a:r>
                <a:rPr b="1" lang="en" sz="1000">
                  <a:solidFill>
                    <a:schemeClr val="dk1"/>
                  </a:solidFill>
                  <a:latin typeface="Calibri"/>
                  <a:ea typeface="Calibri"/>
                  <a:cs typeface="Calibri"/>
                  <a:sym typeface="Calibri"/>
                </a:rPr>
                <a:t>Dx</a:t>
              </a:r>
              <a:r>
                <a:rPr lang="en" sz="1000">
                  <a:solidFill>
                    <a:schemeClr val="dk1"/>
                  </a:solidFill>
                  <a:latin typeface="Calibri"/>
                  <a:ea typeface="Calibri"/>
                  <a:cs typeface="Calibri"/>
                  <a:sym typeface="Calibri"/>
                </a:rPr>
                <a:t>: further history, labs,</a:t>
              </a:r>
              <a:endParaRPr sz="1100"/>
            </a:p>
            <a:p>
              <a:pPr indent="0" lvl="0" marL="0" marR="0" rtl="0" algn="l">
                <a:lnSpc>
                  <a:spcPct val="90000"/>
                </a:lnSpc>
                <a:spcBef>
                  <a:spcPts val="300"/>
                </a:spcBef>
                <a:spcAft>
                  <a:spcPts val="0"/>
                </a:spcAft>
                <a:buClr>
                  <a:schemeClr val="dk1"/>
                </a:buClr>
                <a:buSzPts val="1000"/>
                <a:buFont typeface="Calibri"/>
                <a:buNone/>
              </a:pPr>
              <a:r>
                <a:rPr lang="en" sz="1000">
                  <a:solidFill>
                    <a:schemeClr val="dk1"/>
                  </a:solidFill>
                  <a:latin typeface="Calibri"/>
                  <a:ea typeface="Calibri"/>
                  <a:cs typeface="Calibri"/>
                  <a:sym typeface="Calibri"/>
                </a:rPr>
                <a:t>SCARED, ASQ </a:t>
              </a:r>
              <a:endParaRPr sz="1100"/>
            </a:p>
            <a:p>
              <a:pPr indent="0" lvl="0" marL="0" marR="0" rtl="0" algn="l">
                <a:lnSpc>
                  <a:spcPct val="90000"/>
                </a:lnSpc>
                <a:spcBef>
                  <a:spcPts val="300"/>
                </a:spcBef>
                <a:spcAft>
                  <a:spcPts val="0"/>
                </a:spcAft>
                <a:buClr>
                  <a:schemeClr val="dk1"/>
                </a:buClr>
                <a:buSzPts val="1000"/>
                <a:buFont typeface="Calibri"/>
                <a:buNone/>
              </a:pPr>
              <a:r>
                <a:rPr b="1" lang="en" sz="1000">
                  <a:solidFill>
                    <a:schemeClr val="dk1"/>
                  </a:solidFill>
                  <a:latin typeface="Calibri"/>
                  <a:ea typeface="Calibri"/>
                  <a:cs typeface="Calibri"/>
                  <a:sym typeface="Calibri"/>
                </a:rPr>
                <a:t>Tx</a:t>
              </a:r>
              <a:r>
                <a:rPr lang="en" sz="1000">
                  <a:solidFill>
                    <a:schemeClr val="dk1"/>
                  </a:solidFill>
                  <a:latin typeface="Calibri"/>
                  <a:ea typeface="Calibri"/>
                  <a:cs typeface="Calibri"/>
                  <a:sym typeface="Calibri"/>
                </a:rPr>
                <a:t>: PCP provides brief  empathic listening validation, education, MI</a:t>
              </a:r>
              <a:endParaRPr sz="1100"/>
            </a:p>
            <a:p>
              <a:pPr indent="0" lvl="0" marL="0" marR="0" rtl="0" algn="l">
                <a:lnSpc>
                  <a:spcPct val="90000"/>
                </a:lnSpc>
                <a:spcBef>
                  <a:spcPts val="300"/>
                </a:spcBef>
                <a:spcAft>
                  <a:spcPts val="0"/>
                </a:spcAft>
                <a:buClr>
                  <a:schemeClr val="dk1"/>
                </a:buClr>
                <a:buSzPts val="1000"/>
                <a:buFont typeface="Calibri"/>
                <a:buNone/>
              </a:pPr>
              <a:r>
                <a:rPr b="1" lang="en" sz="1000">
                  <a:solidFill>
                    <a:schemeClr val="dk1"/>
                  </a:solidFill>
                  <a:latin typeface="Calibri"/>
                  <a:ea typeface="Calibri"/>
                  <a:cs typeface="Calibri"/>
                  <a:sym typeface="Calibri"/>
                </a:rPr>
                <a:t>Ref</a:t>
              </a:r>
              <a:r>
                <a:rPr lang="en" sz="1000">
                  <a:solidFill>
                    <a:schemeClr val="dk1"/>
                  </a:solidFill>
                  <a:latin typeface="Calibri"/>
                  <a:ea typeface="Calibri"/>
                  <a:cs typeface="Calibri"/>
                  <a:sym typeface="Calibri"/>
                </a:rPr>
                <a:t>: Resources for managing depression, accessing therapy, </a:t>
              </a:r>
              <a:endParaRPr sz="1100"/>
            </a:p>
            <a:p>
              <a:pPr indent="0" lvl="0" marL="0" marR="0" rtl="0" algn="l">
                <a:lnSpc>
                  <a:spcPct val="90000"/>
                </a:lnSpc>
                <a:spcBef>
                  <a:spcPts val="300"/>
                </a:spcBef>
                <a:spcAft>
                  <a:spcPts val="0"/>
                </a:spcAft>
                <a:buClr>
                  <a:schemeClr val="dk1"/>
                </a:buClr>
                <a:buSzPts val="1000"/>
                <a:buFont typeface="Calibri"/>
                <a:buNone/>
              </a:pPr>
              <a:r>
                <a:rPr lang="en" sz="1000">
                  <a:solidFill>
                    <a:schemeClr val="dk1"/>
                  </a:solidFill>
                  <a:latin typeface="Calibri"/>
                  <a:ea typeface="Calibri"/>
                  <a:cs typeface="Calibri"/>
                  <a:sym typeface="Calibri"/>
                </a:rPr>
                <a:t>Therapy with 3 referrals</a:t>
              </a:r>
              <a:endParaRPr sz="1100"/>
            </a:p>
            <a:p>
              <a:pPr indent="0" lvl="0" marL="0" marR="0" rtl="0" algn="l">
                <a:lnSpc>
                  <a:spcPct val="90000"/>
                </a:lnSpc>
                <a:spcBef>
                  <a:spcPts val="300"/>
                </a:spcBef>
                <a:spcAft>
                  <a:spcPts val="0"/>
                </a:spcAft>
                <a:buClr>
                  <a:schemeClr val="dk1"/>
                </a:buClr>
                <a:buSzPts val="1000"/>
                <a:buFont typeface="Calibri"/>
                <a:buNone/>
              </a:pPr>
              <a:r>
                <a:rPr b="1" lang="en" sz="1000">
                  <a:solidFill>
                    <a:schemeClr val="dk1"/>
                  </a:solidFill>
                  <a:latin typeface="Calibri"/>
                  <a:ea typeface="Calibri"/>
                  <a:cs typeface="Calibri"/>
                  <a:sym typeface="Calibri"/>
                </a:rPr>
                <a:t>F/u </a:t>
              </a:r>
              <a:r>
                <a:rPr lang="en" sz="1000">
                  <a:solidFill>
                    <a:schemeClr val="dk1"/>
                  </a:solidFill>
                  <a:latin typeface="Calibri"/>
                  <a:ea typeface="Calibri"/>
                  <a:cs typeface="Calibri"/>
                  <a:sym typeface="Calibri"/>
                </a:rPr>
                <a:t>1 wk 10 min w/ Cal-MAP care coordinator</a:t>
              </a:r>
              <a:endParaRPr sz="1100"/>
            </a:p>
          </p:txBody>
        </p:sp>
        <p:sp>
          <p:nvSpPr>
            <p:cNvPr id="3144" name="Google Shape;3144;p368"/>
            <p:cNvSpPr/>
            <p:nvPr/>
          </p:nvSpPr>
          <p:spPr>
            <a:xfrm>
              <a:off x="8101051" y="1377313"/>
              <a:ext cx="385200" cy="385200"/>
            </a:xfrm>
            <a:prstGeom prst="ellipse">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3145" name="Google Shape;3145;p368"/>
          <p:cNvSpPr txBox="1"/>
          <p:nvPr>
            <p:ph idx="12" type="sldNum"/>
          </p:nvPr>
        </p:nvSpPr>
        <p:spPr>
          <a:xfrm>
            <a:off x="6421651" y="3549729"/>
            <a:ext cx="271800" cy="253800"/>
          </a:xfrm>
          <a:prstGeom prst="rect">
            <a:avLst/>
          </a:prstGeom>
          <a:noFill/>
          <a:ln>
            <a:noFill/>
          </a:ln>
        </p:spPr>
        <p:txBody>
          <a:bodyPr anchorCtr="0" anchor="ctr" bIns="34275" lIns="68575" spcFirstLastPara="1" rIns="68575" wrap="square" tIns="34275">
            <a:spAutoFit/>
          </a:bodyPr>
          <a:lstStyle/>
          <a:p>
            <a:pPr indent="0" lvl="0" marL="241300" rtl="0" algn="l">
              <a:spcBef>
                <a:spcPts val="0"/>
              </a:spcBef>
              <a:spcAft>
                <a:spcPts val="0"/>
              </a:spcAft>
              <a:buClr>
                <a:srgbClr val="000000"/>
              </a:buClr>
              <a:buFont typeface="Arial"/>
              <a:buNone/>
            </a:pPr>
            <a:fld id="{00000000-1234-1234-1234-123412341234}" type="slidenum">
              <a:rPr lang="en"/>
              <a:t>‹#›</a:t>
            </a:fld>
            <a:endParaRPr/>
          </a:p>
        </p:txBody>
      </p:sp>
      <p:sp>
        <p:nvSpPr>
          <p:cNvPr id="3146" name="Google Shape;3146;p368"/>
          <p:cNvSpPr/>
          <p:nvPr/>
        </p:nvSpPr>
        <p:spPr>
          <a:xfrm>
            <a:off x="1" y="3623231"/>
            <a:ext cx="9079500" cy="777300"/>
          </a:xfrm>
          <a:prstGeom prst="notchedRightArrow">
            <a:avLst>
              <a:gd fmla="val 50000" name="adj1"/>
              <a:gd fmla="val 50000" name="adj2"/>
            </a:avLst>
          </a:prstGeom>
          <a:solidFill>
            <a:srgbClr val="CFDEE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47" name="Google Shape;3147;p368"/>
          <p:cNvSpPr/>
          <p:nvPr/>
        </p:nvSpPr>
        <p:spPr>
          <a:xfrm>
            <a:off x="2636043" y="43757"/>
            <a:ext cx="275100" cy="356700"/>
          </a:xfrm>
          <a:prstGeom prst="upArrow">
            <a:avLst>
              <a:gd fmla="val 50000" name="adj1"/>
              <a:gd fmla="val 50000" name="adj2"/>
            </a:avLst>
          </a:prstGeom>
          <a:solidFill>
            <a:schemeClr val="accent1"/>
          </a:solidFill>
          <a:ln cap="flat" cmpd="sng" w="12700">
            <a:solidFill>
              <a:srgbClr val="26415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148" name="Google Shape;3148;p368"/>
          <p:cNvSpPr/>
          <p:nvPr/>
        </p:nvSpPr>
        <p:spPr>
          <a:xfrm>
            <a:off x="561554" y="754862"/>
            <a:ext cx="342000" cy="368400"/>
          </a:xfrm>
          <a:prstGeom prst="ellipse">
            <a:avLst/>
          </a:prstGeom>
          <a:solidFill>
            <a:srgbClr val="031F46"/>
          </a:solidFill>
          <a:ln cap="flat" cmpd="sng" w="12700">
            <a:solidFill>
              <a:schemeClr val="lt1"/>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1</a:t>
            </a:r>
            <a:endParaRPr sz="1100"/>
          </a:p>
        </p:txBody>
      </p:sp>
      <p:sp>
        <p:nvSpPr>
          <p:cNvPr id="3149" name="Google Shape;3149;p368"/>
          <p:cNvSpPr/>
          <p:nvPr/>
        </p:nvSpPr>
        <p:spPr>
          <a:xfrm>
            <a:off x="1535191" y="1081921"/>
            <a:ext cx="143400" cy="143400"/>
          </a:xfrm>
          <a:prstGeom prst="ellipse">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alibri"/>
              <a:ea typeface="Calibri"/>
              <a:cs typeface="Calibri"/>
              <a:sym typeface="Calibri"/>
            </a:endParaRPr>
          </a:p>
        </p:txBody>
      </p:sp>
      <p:sp>
        <p:nvSpPr>
          <p:cNvPr id="3150" name="Google Shape;3150;p368"/>
          <p:cNvSpPr/>
          <p:nvPr/>
        </p:nvSpPr>
        <p:spPr>
          <a:xfrm>
            <a:off x="2174402" y="730340"/>
            <a:ext cx="342000" cy="368400"/>
          </a:xfrm>
          <a:prstGeom prst="ellipse">
            <a:avLst/>
          </a:prstGeom>
          <a:solidFill>
            <a:srgbClr val="031F46"/>
          </a:solidFill>
          <a:ln cap="flat" cmpd="sng" w="12700">
            <a:solidFill>
              <a:schemeClr val="lt1"/>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8</a:t>
            </a:r>
            <a:endParaRPr sz="1100"/>
          </a:p>
        </p:txBody>
      </p:sp>
      <p:sp>
        <p:nvSpPr>
          <p:cNvPr id="3151" name="Google Shape;3151;p368"/>
          <p:cNvSpPr/>
          <p:nvPr/>
        </p:nvSpPr>
        <p:spPr>
          <a:xfrm>
            <a:off x="3586137" y="3805272"/>
            <a:ext cx="464100" cy="368400"/>
          </a:xfrm>
          <a:prstGeom prst="ellipse">
            <a:avLst/>
          </a:prstGeom>
          <a:solidFill>
            <a:srgbClr val="031F46"/>
          </a:solidFill>
          <a:ln cap="flat" cmpd="sng" w="12700">
            <a:solidFill>
              <a:schemeClr val="lt1"/>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15</a:t>
            </a:r>
            <a:endParaRPr sz="1100"/>
          </a:p>
        </p:txBody>
      </p:sp>
      <p:sp>
        <p:nvSpPr>
          <p:cNvPr id="3152" name="Google Shape;3152;p368"/>
          <p:cNvSpPr/>
          <p:nvPr/>
        </p:nvSpPr>
        <p:spPr>
          <a:xfrm>
            <a:off x="561554" y="3837558"/>
            <a:ext cx="342000" cy="368400"/>
          </a:xfrm>
          <a:prstGeom prst="ellipse">
            <a:avLst/>
          </a:prstGeom>
          <a:solidFill>
            <a:srgbClr val="031F46"/>
          </a:solidFill>
          <a:ln cap="flat" cmpd="sng" w="12700">
            <a:solidFill>
              <a:schemeClr val="lt1"/>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1</a:t>
            </a:r>
            <a:endParaRPr sz="1100"/>
          </a:p>
        </p:txBody>
      </p:sp>
      <p:sp>
        <p:nvSpPr>
          <p:cNvPr id="3153" name="Google Shape;3153;p368"/>
          <p:cNvSpPr txBox="1"/>
          <p:nvPr/>
        </p:nvSpPr>
        <p:spPr>
          <a:xfrm>
            <a:off x="2130865" y="1135757"/>
            <a:ext cx="1356900" cy="2993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000">
                <a:solidFill>
                  <a:schemeClr val="dk1"/>
                </a:solidFill>
                <a:latin typeface="Calibri"/>
                <a:ea typeface="Calibri"/>
                <a:cs typeface="Calibri"/>
                <a:sym typeface="Calibri"/>
              </a:rPr>
              <a:t>Therapists not accepting referrals, Youth=overwhelmed </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PHQ-9 = 20</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Not attending school</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Multiple somatic symptoms, ++ Anxiety x years,</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 ++ Family hx Anxiety</a:t>
            </a:r>
            <a:endParaRPr sz="1100"/>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a:p>
            <a:pPr indent="0" lvl="0" marL="0" marR="0" rtl="0" algn="l">
              <a:spcBef>
                <a:spcPts val="0"/>
              </a:spcBef>
              <a:spcAft>
                <a:spcPts val="0"/>
              </a:spcAft>
              <a:buNone/>
            </a:pPr>
            <a:r>
              <a:rPr b="1" lang="en" sz="1000">
                <a:solidFill>
                  <a:schemeClr val="dk1"/>
                </a:solidFill>
                <a:latin typeface="Calibri"/>
                <a:ea typeface="Calibri"/>
                <a:cs typeface="Calibri"/>
                <a:sym typeface="Calibri"/>
              </a:rPr>
              <a:t>Recommendations:</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MH ACCESS tips Education </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IEP/504 eval</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Assess willingness to try SSRI</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F/u 1 wk</a:t>
            </a:r>
            <a:endParaRPr sz="1100"/>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3154" name="Google Shape;3154;p368"/>
          <p:cNvSpPr/>
          <p:nvPr/>
        </p:nvSpPr>
        <p:spPr>
          <a:xfrm>
            <a:off x="3487832" y="759156"/>
            <a:ext cx="450000" cy="368400"/>
          </a:xfrm>
          <a:prstGeom prst="ellipse">
            <a:avLst/>
          </a:prstGeom>
          <a:solidFill>
            <a:srgbClr val="031F46"/>
          </a:solidFill>
          <a:ln cap="flat" cmpd="sng" w="12700">
            <a:solidFill>
              <a:schemeClr val="lt1"/>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15</a:t>
            </a:r>
            <a:endParaRPr sz="1100"/>
          </a:p>
        </p:txBody>
      </p:sp>
      <p:sp>
        <p:nvSpPr>
          <p:cNvPr id="3155" name="Google Shape;3155;p368"/>
          <p:cNvSpPr txBox="1"/>
          <p:nvPr/>
        </p:nvSpPr>
        <p:spPr>
          <a:xfrm>
            <a:off x="3487832" y="4207495"/>
            <a:ext cx="1531200" cy="1300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000">
                <a:solidFill>
                  <a:schemeClr val="dk1"/>
                </a:solidFill>
                <a:latin typeface="Calibri"/>
                <a:ea typeface="Calibri"/>
                <a:cs typeface="Calibri"/>
                <a:sym typeface="Calibri"/>
              </a:rPr>
              <a:t>Pt reports feeling restless,</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 difficulty sitting still</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PHQ-9 = 20</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Therapist only accepts cash</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PCP Increases FL dose; </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Asks for referral help</a:t>
            </a:r>
            <a:endParaRPr sz="1100"/>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3156" name="Google Shape;3156;p368"/>
          <p:cNvSpPr txBox="1"/>
          <p:nvPr/>
        </p:nvSpPr>
        <p:spPr>
          <a:xfrm>
            <a:off x="561554" y="4221652"/>
            <a:ext cx="1284900" cy="1146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000">
                <a:solidFill>
                  <a:schemeClr val="dk1"/>
                </a:solidFill>
                <a:latin typeface="Calibri"/>
                <a:ea typeface="Calibri"/>
                <a:cs typeface="Calibri"/>
                <a:sym typeface="Calibri"/>
              </a:rPr>
              <a:t>PCP feels worried</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Refers to therapist</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Starts fluoxetine 10mg</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b/c no SI &amp; wants to </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do something to help</a:t>
            </a:r>
            <a:endParaRPr sz="1100"/>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3157" name="Google Shape;3157;p368"/>
          <p:cNvSpPr txBox="1"/>
          <p:nvPr/>
        </p:nvSpPr>
        <p:spPr>
          <a:xfrm>
            <a:off x="3570130" y="1169390"/>
            <a:ext cx="1462800" cy="160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000">
                <a:solidFill>
                  <a:schemeClr val="dk1"/>
                </a:solidFill>
                <a:latin typeface="Calibri"/>
                <a:ea typeface="Calibri"/>
                <a:cs typeface="Calibri"/>
                <a:sym typeface="Calibri"/>
              </a:rPr>
              <a:t>ACCESS sched therapy intake </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Pt reports willingness to </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try SSRI</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PHQ-9 = 19</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Slight improvement in sleep</a:t>
            </a:r>
            <a:endParaRPr sz="1100"/>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a:p>
            <a:pPr indent="0" lvl="0" marL="0" marR="0" rtl="0" algn="l">
              <a:spcBef>
                <a:spcPts val="0"/>
              </a:spcBef>
              <a:spcAft>
                <a:spcPts val="0"/>
              </a:spcAft>
              <a:buNone/>
            </a:pPr>
            <a:r>
              <a:rPr lang="en" sz="1000">
                <a:solidFill>
                  <a:schemeClr val="dk1"/>
                </a:solidFill>
                <a:latin typeface="Calibri"/>
                <a:ea typeface="Calibri"/>
                <a:cs typeface="Calibri"/>
                <a:sym typeface="Calibri"/>
              </a:rPr>
              <a:t>Try escitalopram 2.5mg</a:t>
            </a:r>
            <a:endParaRPr sz="1100"/>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3158" name="Google Shape;3158;p368"/>
          <p:cNvSpPr/>
          <p:nvPr/>
        </p:nvSpPr>
        <p:spPr>
          <a:xfrm>
            <a:off x="5104041" y="3819573"/>
            <a:ext cx="464100" cy="368400"/>
          </a:xfrm>
          <a:prstGeom prst="ellipse">
            <a:avLst/>
          </a:prstGeom>
          <a:solidFill>
            <a:srgbClr val="031F46"/>
          </a:solidFill>
          <a:ln cap="flat" cmpd="sng" w="12700">
            <a:solidFill>
              <a:schemeClr val="lt1"/>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30</a:t>
            </a:r>
            <a:endParaRPr sz="1100"/>
          </a:p>
        </p:txBody>
      </p:sp>
      <p:sp>
        <p:nvSpPr>
          <p:cNvPr id="3159" name="Google Shape;3159;p368"/>
          <p:cNvSpPr/>
          <p:nvPr/>
        </p:nvSpPr>
        <p:spPr>
          <a:xfrm>
            <a:off x="5032815" y="743550"/>
            <a:ext cx="464100" cy="368400"/>
          </a:xfrm>
          <a:prstGeom prst="ellipse">
            <a:avLst/>
          </a:prstGeom>
          <a:solidFill>
            <a:srgbClr val="031F46"/>
          </a:solidFill>
          <a:ln cap="flat" cmpd="sng" w="12700">
            <a:solidFill>
              <a:schemeClr val="lt1"/>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30</a:t>
            </a:r>
            <a:endParaRPr sz="1100"/>
          </a:p>
        </p:txBody>
      </p:sp>
      <p:sp>
        <p:nvSpPr>
          <p:cNvPr id="3160" name="Google Shape;3160;p368"/>
          <p:cNvSpPr txBox="1"/>
          <p:nvPr/>
        </p:nvSpPr>
        <p:spPr>
          <a:xfrm>
            <a:off x="5040656" y="1156767"/>
            <a:ext cx="1624200" cy="145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000">
                <a:solidFill>
                  <a:schemeClr val="dk1"/>
                </a:solidFill>
                <a:latin typeface="Calibri"/>
                <a:ea typeface="Calibri"/>
                <a:cs typeface="Calibri"/>
                <a:sym typeface="Calibri"/>
              </a:rPr>
              <a:t>Just met therapist intake </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Tolerating escitalopram PHQ-9 = 18 w/ slight improvement in sleep</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Was able to attend school 2 days, albeit late</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SST evaluation started</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Increase escitalopram to 5mg</a:t>
            </a:r>
            <a:endParaRPr sz="1100"/>
          </a:p>
        </p:txBody>
      </p:sp>
      <p:sp>
        <p:nvSpPr>
          <p:cNvPr id="3161" name="Google Shape;3161;p368"/>
          <p:cNvSpPr txBox="1"/>
          <p:nvPr/>
        </p:nvSpPr>
        <p:spPr>
          <a:xfrm>
            <a:off x="5131663" y="4173533"/>
            <a:ext cx="1845300" cy="1300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000">
                <a:solidFill>
                  <a:schemeClr val="dk1"/>
                </a:solidFill>
                <a:latin typeface="Calibri"/>
                <a:ea typeface="Calibri"/>
                <a:cs typeface="Calibri"/>
                <a:sym typeface="Calibri"/>
              </a:rPr>
              <a:t>Pt = more restless, irritable</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 difficulty sitting still, pacing</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can’t sleep, not attending school</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PHQ-9 = 14</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PCP learns about ACCESS &amp; refers</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 What to do with meds?</a:t>
            </a:r>
            <a:endParaRPr sz="1100"/>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3162" name="Google Shape;3162;p368"/>
          <p:cNvSpPr/>
          <p:nvPr/>
        </p:nvSpPr>
        <p:spPr>
          <a:xfrm>
            <a:off x="7376681" y="743550"/>
            <a:ext cx="464100" cy="368400"/>
          </a:xfrm>
          <a:prstGeom prst="ellipse">
            <a:avLst/>
          </a:prstGeom>
          <a:solidFill>
            <a:srgbClr val="031F46"/>
          </a:solidFill>
          <a:ln cap="flat" cmpd="sng" w="12700">
            <a:solidFill>
              <a:schemeClr val="lt1"/>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60</a:t>
            </a:r>
            <a:endParaRPr sz="1100"/>
          </a:p>
        </p:txBody>
      </p:sp>
      <p:sp>
        <p:nvSpPr>
          <p:cNvPr id="3163" name="Google Shape;3163;p368"/>
          <p:cNvSpPr txBox="1"/>
          <p:nvPr/>
        </p:nvSpPr>
        <p:spPr>
          <a:xfrm>
            <a:off x="7449796" y="1181119"/>
            <a:ext cx="1629600" cy="14547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000">
                <a:solidFill>
                  <a:schemeClr val="dk1"/>
                </a:solidFill>
                <a:latin typeface="Calibri"/>
                <a:ea typeface="Calibri"/>
                <a:cs typeface="Calibri"/>
                <a:sym typeface="Calibri"/>
              </a:rPr>
              <a:t>Pt attending school 3-4 d/wk</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CBT weekly, making progress </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towards goals</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PHQ-9 = 12</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GAD-7 = 11</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Ed eval shows evidence of LD</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IEP in process</a:t>
            </a:r>
            <a:endParaRPr sz="1100"/>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
        <p:nvSpPr>
          <p:cNvPr id="3164" name="Google Shape;3164;p368"/>
          <p:cNvSpPr/>
          <p:nvPr/>
        </p:nvSpPr>
        <p:spPr>
          <a:xfrm>
            <a:off x="7377396" y="3810017"/>
            <a:ext cx="464100" cy="368400"/>
          </a:xfrm>
          <a:prstGeom prst="ellipse">
            <a:avLst/>
          </a:prstGeom>
          <a:solidFill>
            <a:srgbClr val="031F46"/>
          </a:solidFill>
          <a:ln cap="flat" cmpd="sng" w="12700">
            <a:solidFill>
              <a:schemeClr val="lt1"/>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60</a:t>
            </a:r>
            <a:endParaRPr sz="1100"/>
          </a:p>
        </p:txBody>
      </p:sp>
      <p:sp>
        <p:nvSpPr>
          <p:cNvPr id="3165" name="Google Shape;3165;p368"/>
          <p:cNvSpPr txBox="1"/>
          <p:nvPr/>
        </p:nvSpPr>
        <p:spPr>
          <a:xfrm>
            <a:off x="7449796" y="4187834"/>
            <a:ext cx="1377300" cy="1146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000">
                <a:solidFill>
                  <a:schemeClr val="dk1"/>
                </a:solidFill>
                <a:latin typeface="Calibri"/>
                <a:ea typeface="Calibri"/>
                <a:cs typeface="Calibri"/>
                <a:sym typeface="Calibri"/>
              </a:rPr>
              <a:t>Pt no-shows</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Had self-d/c’d fluoxetine</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Not attending school</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PHQ-9 = 22</a:t>
            </a:r>
            <a:endParaRPr sz="1100"/>
          </a:p>
          <a:p>
            <a:pPr indent="0" lvl="0" marL="0" marR="0" rtl="0" algn="l">
              <a:spcBef>
                <a:spcPts val="0"/>
              </a:spcBef>
              <a:spcAft>
                <a:spcPts val="0"/>
              </a:spcAft>
              <a:buNone/>
            </a:pPr>
            <a:r>
              <a:rPr lang="en" sz="1000">
                <a:solidFill>
                  <a:schemeClr val="dk1"/>
                </a:solidFill>
                <a:latin typeface="Calibri"/>
                <a:ea typeface="Calibri"/>
                <a:cs typeface="Calibri"/>
                <a:sym typeface="Calibri"/>
              </a:rPr>
              <a:t>Therapy intake in 1 wk</a:t>
            </a:r>
            <a:endParaRPr sz="1100"/>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p234"/>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9B9CA"/>
              </a:buClr>
              <a:buSzPts val="2000"/>
              <a:buFont typeface="Arial"/>
              <a:buNone/>
            </a:pPr>
            <a:r>
              <a:rPr b="1" i="0" lang="en" sz="2000" u="none" cap="none" strike="noStrike">
                <a:solidFill>
                  <a:srgbClr val="19B9CA"/>
                </a:solidFill>
                <a:latin typeface="Arial"/>
                <a:ea typeface="Arial"/>
                <a:cs typeface="Arial"/>
                <a:sym typeface="Arial"/>
              </a:rPr>
              <a:t>TELEHEALTH SUSTAINABILITY FRAMEWORK</a:t>
            </a:r>
            <a:endParaRPr/>
          </a:p>
        </p:txBody>
      </p:sp>
      <p:grpSp>
        <p:nvGrpSpPr>
          <p:cNvPr id="1435" name="Google Shape;1435;p234"/>
          <p:cNvGrpSpPr/>
          <p:nvPr/>
        </p:nvGrpSpPr>
        <p:grpSpPr>
          <a:xfrm>
            <a:off x="1148027" y="539749"/>
            <a:ext cx="6854390" cy="3245850"/>
            <a:chOff x="1115" y="0"/>
            <a:chExt cx="9139187" cy="4327800"/>
          </a:xfrm>
        </p:grpSpPr>
        <p:sp>
          <p:nvSpPr>
            <p:cNvPr id="1436" name="Google Shape;1436;p234"/>
            <p:cNvSpPr/>
            <p:nvPr/>
          </p:nvSpPr>
          <p:spPr>
            <a:xfrm>
              <a:off x="1115" y="0"/>
              <a:ext cx="2901300" cy="4327800"/>
            </a:xfrm>
            <a:prstGeom prst="roundRect">
              <a:avLst>
                <a:gd fmla="val 10000" name="adj"/>
              </a:avLst>
            </a:prstGeom>
            <a:solidFill>
              <a:srgbClr val="CDE1E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37" name="Google Shape;1437;p234"/>
            <p:cNvSpPr txBox="1"/>
            <p:nvPr/>
          </p:nvSpPr>
          <p:spPr>
            <a:xfrm>
              <a:off x="1115" y="0"/>
              <a:ext cx="2901300" cy="1298400"/>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chemeClr val="dk1"/>
                </a:buClr>
                <a:buSzPts val="1400"/>
                <a:buFont typeface="Arial"/>
                <a:buNone/>
              </a:pPr>
              <a:r>
                <a:rPr b="1" i="0" lang="en" sz="1400">
                  <a:solidFill>
                    <a:schemeClr val="dk1"/>
                  </a:solidFill>
                  <a:latin typeface="Arial"/>
                  <a:ea typeface="Arial"/>
                  <a:cs typeface="Arial"/>
                  <a:sym typeface="Arial"/>
                </a:rPr>
                <a:t>Policy and Payment</a:t>
              </a:r>
              <a:endParaRPr b="0" sz="1400">
                <a:solidFill>
                  <a:schemeClr val="dk1"/>
                </a:solidFill>
                <a:latin typeface="Arial"/>
                <a:ea typeface="Arial"/>
                <a:cs typeface="Arial"/>
                <a:sym typeface="Arial"/>
              </a:endParaRPr>
            </a:p>
          </p:txBody>
        </p:sp>
        <p:sp>
          <p:nvSpPr>
            <p:cNvPr id="1438" name="Google Shape;1438;p234"/>
            <p:cNvSpPr/>
            <p:nvPr/>
          </p:nvSpPr>
          <p:spPr>
            <a:xfrm>
              <a:off x="291250" y="1299614"/>
              <a:ext cx="2321100" cy="13050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39" name="Google Shape;1439;p234"/>
            <p:cNvSpPr txBox="1"/>
            <p:nvPr/>
          </p:nvSpPr>
          <p:spPr>
            <a:xfrm>
              <a:off x="329469" y="1337833"/>
              <a:ext cx="2244600" cy="1228500"/>
            </a:xfrm>
            <a:prstGeom prst="rect">
              <a:avLst/>
            </a:prstGeom>
            <a:noFill/>
            <a:ln>
              <a:noFill/>
            </a:ln>
          </p:spPr>
          <p:txBody>
            <a:bodyPr anchorCtr="0" anchor="ctr" bIns="25700" lIns="34275" spcFirstLastPara="1" rIns="34275" wrap="square" tIns="25700">
              <a:noAutofit/>
            </a:bodyPr>
            <a:lstStyle/>
            <a:p>
              <a:pPr indent="0" lvl="0" marL="0" marR="0" rtl="0" algn="ctr">
                <a:lnSpc>
                  <a:spcPct val="90000"/>
                </a:lnSpc>
                <a:spcBef>
                  <a:spcPts val="0"/>
                </a:spcBef>
                <a:spcAft>
                  <a:spcPts val="0"/>
                </a:spcAft>
                <a:buClr>
                  <a:schemeClr val="lt1"/>
                </a:buClr>
                <a:buSzPts val="1400"/>
                <a:buFont typeface="Arial"/>
                <a:buNone/>
              </a:pPr>
              <a:r>
                <a:rPr b="0" lang="en" sz="1400">
                  <a:solidFill>
                    <a:schemeClr val="dk1"/>
                  </a:solidFill>
                  <a:latin typeface="Arial"/>
                  <a:ea typeface="Arial"/>
                  <a:cs typeface="Arial"/>
                  <a:sym typeface="Arial"/>
                </a:rPr>
                <a:t>Payment Model Design</a:t>
              </a:r>
              <a:endParaRPr sz="1100">
                <a:solidFill>
                  <a:schemeClr val="dk1"/>
                </a:solidFill>
              </a:endParaRPr>
            </a:p>
          </p:txBody>
        </p:sp>
        <p:sp>
          <p:nvSpPr>
            <p:cNvPr id="1440" name="Google Shape;1440;p234"/>
            <p:cNvSpPr/>
            <p:nvPr/>
          </p:nvSpPr>
          <p:spPr>
            <a:xfrm>
              <a:off x="291250" y="2805264"/>
              <a:ext cx="2321100" cy="13050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41" name="Google Shape;1441;p234"/>
            <p:cNvSpPr txBox="1"/>
            <p:nvPr/>
          </p:nvSpPr>
          <p:spPr>
            <a:xfrm>
              <a:off x="329469" y="2843483"/>
              <a:ext cx="2244600" cy="1228500"/>
            </a:xfrm>
            <a:prstGeom prst="rect">
              <a:avLst/>
            </a:prstGeom>
            <a:noFill/>
            <a:ln>
              <a:noFill/>
            </a:ln>
          </p:spPr>
          <p:txBody>
            <a:bodyPr anchorCtr="0" anchor="ctr" bIns="25700" lIns="34275" spcFirstLastPara="1" rIns="34275" wrap="square" tIns="25700">
              <a:noAutofit/>
            </a:bodyPr>
            <a:lstStyle/>
            <a:p>
              <a:pPr indent="0" lvl="0" marL="0" marR="0" rtl="0" algn="ctr">
                <a:lnSpc>
                  <a:spcPct val="90000"/>
                </a:lnSpc>
                <a:spcBef>
                  <a:spcPts val="0"/>
                </a:spcBef>
                <a:spcAft>
                  <a:spcPts val="0"/>
                </a:spcAft>
                <a:buClr>
                  <a:schemeClr val="lt1"/>
                </a:buClr>
                <a:buSzPts val="1400"/>
                <a:buFont typeface="Arial"/>
                <a:buNone/>
              </a:pPr>
              <a:r>
                <a:rPr b="0" lang="en" sz="1400">
                  <a:solidFill>
                    <a:schemeClr val="dk1"/>
                  </a:solidFill>
                  <a:latin typeface="Arial"/>
                  <a:ea typeface="Arial"/>
                  <a:cs typeface="Arial"/>
                  <a:sym typeface="Arial"/>
                </a:rPr>
                <a:t> Coverage and Parity</a:t>
              </a:r>
              <a:endParaRPr sz="1100">
                <a:solidFill>
                  <a:schemeClr val="dk1"/>
                </a:solidFill>
              </a:endParaRPr>
            </a:p>
          </p:txBody>
        </p:sp>
        <p:sp>
          <p:nvSpPr>
            <p:cNvPr id="1442" name="Google Shape;1442;p234"/>
            <p:cNvSpPr/>
            <p:nvPr/>
          </p:nvSpPr>
          <p:spPr>
            <a:xfrm>
              <a:off x="3120059" y="0"/>
              <a:ext cx="2901300" cy="4327800"/>
            </a:xfrm>
            <a:prstGeom prst="roundRect">
              <a:avLst>
                <a:gd fmla="val 10000" name="adj"/>
              </a:avLst>
            </a:prstGeom>
            <a:solidFill>
              <a:srgbClr val="CDE1E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43" name="Google Shape;1443;p234"/>
            <p:cNvSpPr txBox="1"/>
            <p:nvPr/>
          </p:nvSpPr>
          <p:spPr>
            <a:xfrm>
              <a:off x="3120059" y="0"/>
              <a:ext cx="2901300" cy="1298400"/>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chemeClr val="dk1"/>
                </a:buClr>
                <a:buSzPts val="1400"/>
                <a:buFont typeface="Arial"/>
                <a:buNone/>
              </a:pPr>
              <a:r>
                <a:rPr b="1" lang="en" sz="1400">
                  <a:solidFill>
                    <a:schemeClr val="dk1"/>
                  </a:solidFill>
                  <a:latin typeface="Arial"/>
                  <a:ea typeface="Arial"/>
                  <a:cs typeface="Arial"/>
                  <a:sym typeface="Arial"/>
                </a:rPr>
                <a:t>Quality &amp; Safety</a:t>
              </a:r>
              <a:endParaRPr sz="1100"/>
            </a:p>
          </p:txBody>
        </p:sp>
        <p:sp>
          <p:nvSpPr>
            <p:cNvPr id="1444" name="Google Shape;1444;p234"/>
            <p:cNvSpPr/>
            <p:nvPr/>
          </p:nvSpPr>
          <p:spPr>
            <a:xfrm>
              <a:off x="3410193" y="1299614"/>
              <a:ext cx="2321100" cy="13050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45" name="Google Shape;1445;p234"/>
            <p:cNvSpPr txBox="1"/>
            <p:nvPr/>
          </p:nvSpPr>
          <p:spPr>
            <a:xfrm>
              <a:off x="3448412" y="1337833"/>
              <a:ext cx="2244600" cy="1228500"/>
            </a:xfrm>
            <a:prstGeom prst="rect">
              <a:avLst/>
            </a:prstGeom>
            <a:noFill/>
            <a:ln>
              <a:noFill/>
            </a:ln>
          </p:spPr>
          <p:txBody>
            <a:bodyPr anchorCtr="0" anchor="ctr" bIns="25700" lIns="34275" spcFirstLastPara="1" rIns="34275" wrap="square" tIns="25700">
              <a:noAutofit/>
            </a:bodyPr>
            <a:lstStyle/>
            <a:p>
              <a:pPr indent="0" lvl="0" marL="0" marR="0" rtl="0" algn="ctr">
                <a:lnSpc>
                  <a:spcPct val="90000"/>
                </a:lnSpc>
                <a:spcBef>
                  <a:spcPts val="0"/>
                </a:spcBef>
                <a:spcAft>
                  <a:spcPts val="0"/>
                </a:spcAft>
                <a:buClr>
                  <a:schemeClr val="lt1"/>
                </a:buClr>
                <a:buSzPts val="1400"/>
                <a:buFont typeface="Arial"/>
                <a:buNone/>
              </a:pPr>
              <a:r>
                <a:rPr b="0" lang="en" sz="1400">
                  <a:solidFill>
                    <a:schemeClr val="dk1"/>
                  </a:solidFill>
                  <a:latin typeface="Arial"/>
                  <a:ea typeface="Arial"/>
                  <a:cs typeface="Arial"/>
                  <a:sym typeface="Arial"/>
                </a:rPr>
                <a:t>Quality Measurement</a:t>
              </a:r>
              <a:endParaRPr sz="1100">
                <a:solidFill>
                  <a:schemeClr val="dk1"/>
                </a:solidFill>
              </a:endParaRPr>
            </a:p>
          </p:txBody>
        </p:sp>
        <p:sp>
          <p:nvSpPr>
            <p:cNvPr id="1446" name="Google Shape;1446;p234"/>
            <p:cNvSpPr/>
            <p:nvPr/>
          </p:nvSpPr>
          <p:spPr>
            <a:xfrm>
              <a:off x="3410193" y="2805264"/>
              <a:ext cx="2321100" cy="13050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47" name="Google Shape;1447;p234"/>
            <p:cNvSpPr txBox="1"/>
            <p:nvPr/>
          </p:nvSpPr>
          <p:spPr>
            <a:xfrm>
              <a:off x="3448412" y="2843483"/>
              <a:ext cx="2244600" cy="1228500"/>
            </a:xfrm>
            <a:prstGeom prst="rect">
              <a:avLst/>
            </a:prstGeom>
            <a:noFill/>
            <a:ln>
              <a:noFill/>
            </a:ln>
          </p:spPr>
          <p:txBody>
            <a:bodyPr anchorCtr="0" anchor="ctr" bIns="25700" lIns="34275" spcFirstLastPara="1" rIns="34275" wrap="square" tIns="25700">
              <a:noAutofit/>
            </a:bodyPr>
            <a:lstStyle/>
            <a:p>
              <a:pPr indent="0" lvl="0" marL="0" marR="0" rtl="0" algn="ctr">
                <a:lnSpc>
                  <a:spcPct val="90000"/>
                </a:lnSpc>
                <a:spcBef>
                  <a:spcPts val="0"/>
                </a:spcBef>
                <a:spcAft>
                  <a:spcPts val="0"/>
                </a:spcAft>
                <a:buClr>
                  <a:schemeClr val="lt1"/>
                </a:buClr>
                <a:buSzPts val="1400"/>
                <a:buFont typeface="Arial"/>
                <a:buNone/>
              </a:pPr>
              <a:r>
                <a:rPr b="0" lang="en" sz="1400">
                  <a:solidFill>
                    <a:schemeClr val="dk1"/>
                  </a:solidFill>
                  <a:latin typeface="Arial"/>
                  <a:ea typeface="Arial"/>
                  <a:cs typeface="Arial"/>
                  <a:sym typeface="Arial"/>
                </a:rPr>
                <a:t>Patient Reported Outcomes and Experience</a:t>
              </a:r>
              <a:endParaRPr sz="1100">
                <a:solidFill>
                  <a:schemeClr val="dk1"/>
                </a:solidFill>
              </a:endParaRPr>
            </a:p>
          </p:txBody>
        </p:sp>
        <p:sp>
          <p:nvSpPr>
            <p:cNvPr id="1448" name="Google Shape;1448;p234"/>
            <p:cNvSpPr/>
            <p:nvPr/>
          </p:nvSpPr>
          <p:spPr>
            <a:xfrm>
              <a:off x="6239002" y="0"/>
              <a:ext cx="2901300" cy="4327800"/>
            </a:xfrm>
            <a:prstGeom prst="roundRect">
              <a:avLst>
                <a:gd fmla="val 10000" name="adj"/>
              </a:avLst>
            </a:prstGeom>
            <a:solidFill>
              <a:srgbClr val="CDE1E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49" name="Google Shape;1449;p234"/>
            <p:cNvSpPr txBox="1"/>
            <p:nvPr/>
          </p:nvSpPr>
          <p:spPr>
            <a:xfrm>
              <a:off x="6239002" y="0"/>
              <a:ext cx="2901300" cy="1298400"/>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chemeClr val="dk1"/>
                </a:buClr>
                <a:buSzPts val="1400"/>
                <a:buFont typeface="Arial"/>
                <a:buNone/>
              </a:pPr>
              <a:r>
                <a:rPr b="1" lang="en" sz="1400">
                  <a:solidFill>
                    <a:schemeClr val="dk1"/>
                  </a:solidFill>
                  <a:latin typeface="Arial"/>
                  <a:ea typeface="Arial"/>
                  <a:cs typeface="Arial"/>
                  <a:sym typeface="Arial"/>
                </a:rPr>
                <a:t>Operationalization</a:t>
              </a:r>
              <a:endParaRPr sz="1400">
                <a:solidFill>
                  <a:schemeClr val="dk1"/>
                </a:solidFill>
                <a:latin typeface="Arial"/>
                <a:ea typeface="Arial"/>
                <a:cs typeface="Arial"/>
                <a:sym typeface="Arial"/>
              </a:endParaRPr>
            </a:p>
          </p:txBody>
        </p:sp>
        <p:sp>
          <p:nvSpPr>
            <p:cNvPr id="1450" name="Google Shape;1450;p234"/>
            <p:cNvSpPr/>
            <p:nvPr/>
          </p:nvSpPr>
          <p:spPr>
            <a:xfrm>
              <a:off x="6529136" y="1299614"/>
              <a:ext cx="2321100" cy="13050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51" name="Google Shape;1451;p234"/>
            <p:cNvSpPr txBox="1"/>
            <p:nvPr/>
          </p:nvSpPr>
          <p:spPr>
            <a:xfrm>
              <a:off x="6567388" y="1337850"/>
              <a:ext cx="2244600" cy="1228500"/>
            </a:xfrm>
            <a:prstGeom prst="rect">
              <a:avLst/>
            </a:prstGeom>
            <a:noFill/>
            <a:ln>
              <a:noFill/>
            </a:ln>
          </p:spPr>
          <p:txBody>
            <a:bodyPr anchorCtr="0" anchor="ctr" bIns="25700" lIns="34275" spcFirstLastPara="1" rIns="34275" wrap="square" tIns="25700">
              <a:noAutofit/>
            </a:bodyPr>
            <a:lstStyle/>
            <a:p>
              <a:pPr indent="0" lvl="0" marL="0" marR="0" rtl="0" algn="ctr">
                <a:lnSpc>
                  <a:spcPct val="90000"/>
                </a:lnSpc>
                <a:spcBef>
                  <a:spcPts val="0"/>
                </a:spcBef>
                <a:spcAft>
                  <a:spcPts val="0"/>
                </a:spcAft>
                <a:buClr>
                  <a:schemeClr val="lt1"/>
                </a:buClr>
                <a:buSzPts val="1400"/>
                <a:buFont typeface="Arial"/>
                <a:buNone/>
              </a:pPr>
              <a:r>
                <a:rPr lang="en" sz="1400">
                  <a:solidFill>
                    <a:schemeClr val="dk1"/>
                  </a:solidFill>
                  <a:latin typeface="Arial"/>
                  <a:ea typeface="Arial"/>
                  <a:cs typeface="Arial"/>
                  <a:sym typeface="Arial"/>
                </a:rPr>
                <a:t>Patient Choice</a:t>
              </a:r>
              <a:endParaRPr sz="1100">
                <a:solidFill>
                  <a:schemeClr val="dk1"/>
                </a:solidFill>
              </a:endParaRPr>
            </a:p>
          </p:txBody>
        </p:sp>
        <p:sp>
          <p:nvSpPr>
            <p:cNvPr id="1452" name="Google Shape;1452;p234"/>
            <p:cNvSpPr/>
            <p:nvPr/>
          </p:nvSpPr>
          <p:spPr>
            <a:xfrm>
              <a:off x="6529136" y="2805264"/>
              <a:ext cx="2321100" cy="13050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53" name="Google Shape;1453;p234"/>
            <p:cNvSpPr txBox="1"/>
            <p:nvPr/>
          </p:nvSpPr>
          <p:spPr>
            <a:xfrm>
              <a:off x="6567355" y="2843483"/>
              <a:ext cx="2244600" cy="1228500"/>
            </a:xfrm>
            <a:prstGeom prst="rect">
              <a:avLst/>
            </a:prstGeom>
            <a:noFill/>
            <a:ln>
              <a:noFill/>
            </a:ln>
          </p:spPr>
          <p:txBody>
            <a:bodyPr anchorCtr="0" anchor="ctr" bIns="25700" lIns="34275" spcFirstLastPara="1" rIns="34275" wrap="square" tIns="25700">
              <a:noAutofit/>
            </a:bodyPr>
            <a:lstStyle/>
            <a:p>
              <a:pPr indent="0" lvl="0" marL="0" marR="0" rtl="0" algn="ctr">
                <a:lnSpc>
                  <a:spcPct val="90000"/>
                </a:lnSpc>
                <a:spcBef>
                  <a:spcPts val="0"/>
                </a:spcBef>
                <a:spcAft>
                  <a:spcPts val="0"/>
                </a:spcAft>
                <a:buClr>
                  <a:schemeClr val="lt1"/>
                </a:buClr>
                <a:buSzPts val="1400"/>
                <a:buFont typeface="Arial"/>
                <a:buNone/>
              </a:pPr>
              <a:r>
                <a:rPr lang="en" sz="1400">
                  <a:solidFill>
                    <a:schemeClr val="dk1"/>
                  </a:solidFill>
                  <a:latin typeface="Arial"/>
                  <a:ea typeface="Arial"/>
                  <a:cs typeface="Arial"/>
                  <a:sym typeface="Arial"/>
                </a:rPr>
                <a:t>Workforce Empowerment</a:t>
              </a:r>
              <a:endParaRPr sz="1100">
                <a:solidFill>
                  <a:schemeClr val="dk1"/>
                </a:solidFill>
              </a:endParaRPr>
            </a:p>
          </p:txBody>
        </p:sp>
      </p:grpSp>
      <p:sp>
        <p:nvSpPr>
          <p:cNvPr id="1454" name="Google Shape;1454;p234"/>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554D56"/>
              </a:buClr>
              <a:buSzPts val="700"/>
              <a:buFont typeface="Arial"/>
              <a:buNone/>
            </a:pPr>
            <a:fld id="{00000000-1234-1234-1234-123412341234}" type="slidenum">
              <a:rPr b="1" i="0" lang="en" sz="700" u="none" cap="none" strike="noStrike">
                <a:solidFill>
                  <a:srgbClr val="554D56"/>
                </a:solidFill>
                <a:latin typeface="Arial"/>
                <a:ea typeface="Arial"/>
                <a:cs typeface="Arial"/>
                <a:sym typeface="Arial"/>
              </a:rPr>
              <a:t>‹#›</a:t>
            </a:fld>
            <a:endParaRPr b="1" i="0" sz="700" u="none" cap="none" strike="noStrike">
              <a:solidFill>
                <a:srgbClr val="554D56"/>
              </a:solidFill>
              <a:latin typeface="Arial"/>
              <a:ea typeface="Arial"/>
              <a:cs typeface="Arial"/>
              <a:sym typeface="Arial"/>
            </a:endParaRPr>
          </a:p>
        </p:txBody>
      </p:sp>
      <p:sp>
        <p:nvSpPr>
          <p:cNvPr id="1455" name="Google Shape;1455;p234"/>
          <p:cNvSpPr/>
          <p:nvPr/>
        </p:nvSpPr>
        <p:spPr>
          <a:xfrm>
            <a:off x="1143952" y="3847338"/>
            <a:ext cx="6856200" cy="864000"/>
          </a:xfrm>
          <a:prstGeom prst="roundRect">
            <a:avLst>
              <a:gd fmla="val 16667" name="adj"/>
            </a:avLst>
          </a:prstGeom>
          <a:solidFill>
            <a:schemeClr val="accent5"/>
          </a:solidFill>
          <a:ln cap="flat" cmpd="sng" w="25400">
            <a:solidFill>
              <a:schemeClr val="accent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rPr b="1" i="0" lang="en" sz="1400" u="none" cap="none" strike="noStrike">
                <a:solidFill>
                  <a:srgbClr val="FFFFFF"/>
                </a:solidFill>
                <a:latin typeface="Arial"/>
                <a:ea typeface="Arial"/>
                <a:cs typeface="Arial"/>
                <a:sym typeface="Arial"/>
              </a:rPr>
              <a:t>Equity</a:t>
            </a:r>
            <a:endParaRPr sz="1100"/>
          </a:p>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Arial"/>
              <a:ea typeface="Arial"/>
              <a:cs typeface="Arial"/>
              <a:sym typeface="Arial"/>
            </a:endParaRPr>
          </a:p>
          <a:p>
            <a:pPr indent="0" lvl="1" marL="342900" marR="0" rtl="0" algn="ctr">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Data Availability &amp; Transparency</a:t>
            </a:r>
            <a:endParaRPr sz="1100"/>
          </a:p>
          <a:p>
            <a:pPr indent="0" lvl="1" marL="342900" marR="0" rtl="0" algn="ctr">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Investment in People and Community          </a:t>
            </a:r>
            <a:endParaRPr sz="1100"/>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9" name="Shape 3169"/>
        <p:cNvGrpSpPr/>
        <p:nvPr/>
      </p:nvGrpSpPr>
      <p:grpSpPr>
        <a:xfrm>
          <a:off x="0" y="0"/>
          <a:ext cx="0" cy="0"/>
          <a:chOff x="0" y="0"/>
          <a:chExt cx="0" cy="0"/>
        </a:xfrm>
      </p:grpSpPr>
      <p:sp>
        <p:nvSpPr>
          <p:cNvPr id="3170" name="Google Shape;3170;p369"/>
          <p:cNvSpPr txBox="1"/>
          <p:nvPr>
            <p:ph type="title"/>
          </p:nvPr>
        </p:nvSpPr>
        <p:spPr>
          <a:xfrm>
            <a:off x="124659" y="148093"/>
            <a:ext cx="6608700" cy="4056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D6E8D"/>
              </a:buClr>
              <a:buSzPts val="3000"/>
              <a:buFont typeface="Quattrocento Sans"/>
              <a:buNone/>
            </a:pPr>
            <a:r>
              <a:rPr lang="en"/>
              <a:t>Feedback from PCPs</a:t>
            </a:r>
            <a:endParaRPr/>
          </a:p>
        </p:txBody>
      </p:sp>
      <p:sp>
        <p:nvSpPr>
          <p:cNvPr id="3171" name="Google Shape;3171;p369"/>
          <p:cNvSpPr txBox="1"/>
          <p:nvPr>
            <p:ph idx="1" type="body"/>
          </p:nvPr>
        </p:nvSpPr>
        <p:spPr>
          <a:xfrm>
            <a:off x="377685" y="1342233"/>
            <a:ext cx="8137500" cy="2931900"/>
          </a:xfrm>
          <a:prstGeom prst="rect">
            <a:avLst/>
          </a:prstGeom>
          <a:noFill/>
          <a:ln>
            <a:noFill/>
          </a:ln>
        </p:spPr>
        <p:txBody>
          <a:bodyPr anchorCtr="0" anchor="t" bIns="45725" lIns="91425" spcFirstLastPara="1" rIns="91425" wrap="square" tIns="45725">
            <a:noAutofit/>
          </a:bodyPr>
          <a:lstStyle/>
          <a:p>
            <a:pPr indent="0" lvl="0" marL="0" rtl="0" algn="l">
              <a:lnSpc>
                <a:spcPct val="120000"/>
              </a:lnSpc>
              <a:spcBef>
                <a:spcPts val="0"/>
              </a:spcBef>
              <a:spcAft>
                <a:spcPts val="0"/>
              </a:spcAft>
              <a:buSzPts val="2600"/>
              <a:buNone/>
            </a:pPr>
            <a:r>
              <a:rPr i="1" lang="en">
                <a:latin typeface="Quattrocento Sans"/>
                <a:ea typeface="Quattrocento Sans"/>
                <a:cs typeface="Quattrocento Sans"/>
                <a:sym typeface="Quattrocento Sans"/>
              </a:rPr>
              <a:t>"Love this resource. Our patients have to wait months for an open appointment with psychiatry and that is a long time to be suffering with undertreated mental illness. It affects kids' well-being from school, relationships, families, sense of self, and friendships. Seeing kids find improvement in their mental health is amazing!"</a:t>
            </a:r>
            <a:endParaRPr/>
          </a:p>
          <a:p>
            <a:pPr indent="0" lvl="0" marL="0" rtl="0" algn="l">
              <a:lnSpc>
                <a:spcPct val="120000"/>
              </a:lnSpc>
              <a:spcBef>
                <a:spcPts val="1200"/>
              </a:spcBef>
              <a:spcAft>
                <a:spcPts val="0"/>
              </a:spcAft>
              <a:buSzPts val="2600"/>
              <a:buNone/>
            </a:pPr>
            <a:r>
              <a:t/>
            </a:r>
            <a:endParaRPr i="1">
              <a:latin typeface="Quattrocento Sans"/>
              <a:ea typeface="Quattrocento Sans"/>
              <a:cs typeface="Quattrocento Sans"/>
              <a:sym typeface="Quattrocento Sans"/>
            </a:endParaRPr>
          </a:p>
          <a:p>
            <a:pPr indent="0" lvl="0" marL="0" rtl="0" algn="l">
              <a:lnSpc>
                <a:spcPct val="120000"/>
              </a:lnSpc>
              <a:spcBef>
                <a:spcPts val="1200"/>
              </a:spcBef>
              <a:spcAft>
                <a:spcPts val="0"/>
              </a:spcAft>
              <a:buSzPts val="2600"/>
              <a:buNone/>
            </a:pPr>
            <a:r>
              <a:rPr i="1" lang="en">
                <a:latin typeface="Quattrocento Sans"/>
                <a:ea typeface="Quattrocento Sans"/>
                <a:cs typeface="Quattrocento Sans"/>
                <a:sym typeface="Quattrocento Sans"/>
              </a:rPr>
              <a:t>"I believe it saves lives."</a:t>
            </a:r>
            <a:endParaRPr/>
          </a:p>
        </p:txBody>
      </p:sp>
      <p:sp>
        <p:nvSpPr>
          <p:cNvPr id="3172" name="Google Shape;3172;p369"/>
          <p:cNvSpPr txBox="1"/>
          <p:nvPr/>
        </p:nvSpPr>
        <p:spPr>
          <a:xfrm>
            <a:off x="741329" y="4745645"/>
            <a:ext cx="2137500" cy="2847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b="1" lang="en" sz="1400">
                <a:solidFill>
                  <a:srgbClr val="14315A"/>
                </a:solidFill>
                <a:latin typeface="Quattrocento Sans"/>
                <a:ea typeface="Quattrocento Sans"/>
                <a:cs typeface="Quattrocento Sans"/>
                <a:sym typeface="Quattrocento Sans"/>
              </a:rPr>
              <a:t>Cal-MAP</a:t>
            </a:r>
            <a:endParaRPr sz="1100"/>
          </a:p>
        </p:txBody>
      </p:sp>
      <p:pic>
        <p:nvPicPr>
          <p:cNvPr id="3173" name="Google Shape;3173;p369"/>
          <p:cNvPicPr preferRelativeResize="0"/>
          <p:nvPr/>
        </p:nvPicPr>
        <p:blipFill rotWithShape="1">
          <a:blip r:embed="rId3">
            <a:alphaModFix/>
          </a:blip>
          <a:srcRect b="0" l="0" r="0" t="0"/>
          <a:stretch/>
        </p:blipFill>
        <p:spPr>
          <a:xfrm>
            <a:off x="526174" y="4745645"/>
            <a:ext cx="252598" cy="2769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9" name="Shape 3179"/>
        <p:cNvGrpSpPr/>
        <p:nvPr/>
      </p:nvGrpSpPr>
      <p:grpSpPr>
        <a:xfrm>
          <a:off x="0" y="0"/>
          <a:ext cx="0" cy="0"/>
          <a:chOff x="0" y="0"/>
          <a:chExt cx="0" cy="0"/>
        </a:xfrm>
      </p:grpSpPr>
      <p:pic>
        <p:nvPicPr>
          <p:cNvPr descr="A close-up of a logo&#10;&#10;Description automatically generated" id="3180" name="Google Shape;3180;p370"/>
          <p:cNvPicPr preferRelativeResize="0"/>
          <p:nvPr>
            <p:ph idx="1" type="body"/>
          </p:nvPr>
        </p:nvPicPr>
        <p:blipFill rotWithShape="1">
          <a:blip r:embed="rId3">
            <a:alphaModFix/>
          </a:blip>
          <a:srcRect b="0" l="0" r="0" t="0"/>
          <a:stretch/>
        </p:blipFill>
        <p:spPr>
          <a:xfrm>
            <a:off x="456926" y="2498667"/>
            <a:ext cx="2648400" cy="697200"/>
          </a:xfrm>
          <a:prstGeom prst="rect">
            <a:avLst/>
          </a:prstGeom>
          <a:solidFill>
            <a:schemeClr val="dk1"/>
          </a:solidFill>
          <a:ln>
            <a:noFill/>
          </a:ln>
        </p:spPr>
      </p:pic>
      <p:sp>
        <p:nvSpPr>
          <p:cNvPr id="3181" name="Google Shape;3181;p370"/>
          <p:cNvSpPr txBox="1"/>
          <p:nvPr>
            <p:ph idx="2" type="body"/>
          </p:nvPr>
        </p:nvSpPr>
        <p:spPr>
          <a:xfrm>
            <a:off x="3257551" y="1418220"/>
            <a:ext cx="2781000" cy="3039600"/>
          </a:xfrm>
          <a:prstGeom prst="rect">
            <a:avLst/>
          </a:prstGeom>
          <a:solidFill>
            <a:srgbClr val="325976"/>
          </a:solidFill>
          <a:ln>
            <a:noFill/>
          </a:ln>
        </p:spPr>
        <p:txBody>
          <a:bodyPr anchorCtr="0" anchor="t" bIns="45725" lIns="91425" spcFirstLastPara="1" rIns="91425" wrap="square" tIns="45725">
            <a:noAutofit/>
          </a:bodyPr>
          <a:lstStyle/>
          <a:p>
            <a:pPr indent="-165100" lvl="0" marL="165100" rtl="0" algn="l">
              <a:lnSpc>
                <a:spcPct val="90000"/>
              </a:lnSpc>
              <a:spcBef>
                <a:spcPts val="0"/>
              </a:spcBef>
              <a:spcAft>
                <a:spcPts val="0"/>
              </a:spcAft>
              <a:buSzPts val="1400"/>
              <a:buFont typeface="Arial"/>
              <a:buChar char="•"/>
            </a:pPr>
            <a:r>
              <a:rPr lang="en" sz="1400">
                <a:solidFill>
                  <a:schemeClr val="lt1"/>
                </a:solidFill>
              </a:rPr>
              <a:t>Common Factors</a:t>
            </a:r>
            <a:r>
              <a:rPr b="0" i="0" lang="en" sz="1400">
                <a:solidFill>
                  <a:schemeClr val="lt1"/>
                </a:solidFill>
                <a:latin typeface="Quattrocento Sans"/>
                <a:ea typeface="Quattrocento Sans"/>
                <a:cs typeface="Quattrocento Sans"/>
                <a:sym typeface="Quattrocento Sans"/>
              </a:rPr>
              <a:t>: Building Therapeutic Relationships in Primary Care</a:t>
            </a:r>
            <a:endParaRPr/>
          </a:p>
          <a:p>
            <a:pPr indent="-165100" lvl="0" marL="165100" rtl="0" algn="l">
              <a:lnSpc>
                <a:spcPct val="90000"/>
              </a:lnSpc>
              <a:spcBef>
                <a:spcPts val="1200"/>
              </a:spcBef>
              <a:spcAft>
                <a:spcPts val="0"/>
              </a:spcAft>
              <a:buSzPts val="1400"/>
              <a:buFont typeface="Arial"/>
              <a:buChar char="•"/>
            </a:pPr>
            <a:r>
              <a:rPr lang="en" sz="1400">
                <a:solidFill>
                  <a:schemeClr val="lt1"/>
                </a:solidFill>
              </a:rPr>
              <a:t>Anxiety/Depression </a:t>
            </a:r>
            <a:endParaRPr sz="1400">
              <a:solidFill>
                <a:schemeClr val="lt1"/>
              </a:solidFill>
            </a:endParaRPr>
          </a:p>
          <a:p>
            <a:pPr indent="-165100" lvl="0" marL="165100" rtl="0" algn="l">
              <a:lnSpc>
                <a:spcPct val="90000"/>
              </a:lnSpc>
              <a:spcBef>
                <a:spcPts val="1200"/>
              </a:spcBef>
              <a:spcAft>
                <a:spcPts val="0"/>
              </a:spcAft>
              <a:buSzPts val="1400"/>
              <a:buFont typeface="Arial"/>
              <a:buChar char="•"/>
            </a:pPr>
            <a:r>
              <a:rPr lang="en" sz="1400">
                <a:solidFill>
                  <a:schemeClr val="lt1"/>
                </a:solidFill>
              </a:rPr>
              <a:t>Suicidality/Self Harm</a:t>
            </a:r>
            <a:endParaRPr/>
          </a:p>
          <a:p>
            <a:pPr indent="-165100" lvl="0" marL="165100" rtl="0" algn="l">
              <a:lnSpc>
                <a:spcPct val="90000"/>
              </a:lnSpc>
              <a:spcBef>
                <a:spcPts val="1200"/>
              </a:spcBef>
              <a:spcAft>
                <a:spcPts val="0"/>
              </a:spcAft>
              <a:buSzPts val="1400"/>
              <a:buFont typeface="Arial"/>
              <a:buChar char="•"/>
            </a:pPr>
            <a:r>
              <a:rPr lang="en" sz="1400">
                <a:solidFill>
                  <a:schemeClr val="lt1"/>
                </a:solidFill>
              </a:rPr>
              <a:t>SSRIs </a:t>
            </a:r>
            <a:endParaRPr/>
          </a:p>
          <a:p>
            <a:pPr indent="-165100" lvl="0" marL="165100" rtl="0" algn="l">
              <a:lnSpc>
                <a:spcPct val="90000"/>
              </a:lnSpc>
              <a:spcBef>
                <a:spcPts val="1200"/>
              </a:spcBef>
              <a:spcAft>
                <a:spcPts val="0"/>
              </a:spcAft>
              <a:buSzPts val="1400"/>
              <a:buFont typeface="Arial"/>
              <a:buChar char="•"/>
            </a:pPr>
            <a:r>
              <a:rPr lang="en" sz="1400">
                <a:solidFill>
                  <a:schemeClr val="lt1"/>
                </a:solidFill>
              </a:rPr>
              <a:t>Learning problems</a:t>
            </a:r>
            <a:endParaRPr/>
          </a:p>
          <a:p>
            <a:pPr indent="-165100" lvl="0" marL="165100" rtl="0" algn="l">
              <a:lnSpc>
                <a:spcPct val="90000"/>
              </a:lnSpc>
              <a:spcBef>
                <a:spcPts val="1200"/>
              </a:spcBef>
              <a:spcAft>
                <a:spcPts val="0"/>
              </a:spcAft>
              <a:buSzPts val="1400"/>
              <a:buFont typeface="Arial"/>
              <a:buChar char="•"/>
            </a:pPr>
            <a:r>
              <a:rPr lang="en" sz="1400">
                <a:solidFill>
                  <a:schemeClr val="lt1"/>
                </a:solidFill>
              </a:rPr>
              <a:t>Gender Dysphoria</a:t>
            </a:r>
            <a:endParaRPr/>
          </a:p>
          <a:p>
            <a:pPr indent="-165100" lvl="0" marL="165100" rtl="0" algn="l">
              <a:lnSpc>
                <a:spcPct val="90000"/>
              </a:lnSpc>
              <a:spcBef>
                <a:spcPts val="1200"/>
              </a:spcBef>
              <a:spcAft>
                <a:spcPts val="0"/>
              </a:spcAft>
              <a:buSzPts val="1400"/>
              <a:buFont typeface="Arial"/>
              <a:buChar char="•"/>
            </a:pPr>
            <a:r>
              <a:rPr lang="en" sz="1400">
                <a:solidFill>
                  <a:schemeClr val="lt1"/>
                </a:solidFill>
              </a:rPr>
              <a:t>Eating Disorders</a:t>
            </a:r>
            <a:endParaRPr/>
          </a:p>
          <a:p>
            <a:pPr indent="-165100" lvl="0" marL="165100" rtl="0" algn="l">
              <a:lnSpc>
                <a:spcPct val="90000"/>
              </a:lnSpc>
              <a:spcBef>
                <a:spcPts val="1200"/>
              </a:spcBef>
              <a:spcAft>
                <a:spcPts val="0"/>
              </a:spcAft>
              <a:buSzPts val="1400"/>
              <a:buFont typeface="Arial"/>
              <a:buChar char="•"/>
            </a:pPr>
            <a:r>
              <a:rPr lang="en" sz="1400">
                <a:solidFill>
                  <a:schemeClr val="lt1"/>
                </a:solidFill>
              </a:rPr>
              <a:t>Stress Resilience in Clinicians</a:t>
            </a:r>
            <a:endParaRPr/>
          </a:p>
          <a:p>
            <a:pPr indent="-165100" lvl="0" marL="165100" rtl="0" algn="l">
              <a:lnSpc>
                <a:spcPct val="90000"/>
              </a:lnSpc>
              <a:spcBef>
                <a:spcPts val="1200"/>
              </a:spcBef>
              <a:spcAft>
                <a:spcPts val="0"/>
              </a:spcAft>
              <a:buSzPts val="1400"/>
              <a:buFont typeface="Arial"/>
              <a:buChar char="•"/>
            </a:pPr>
            <a:r>
              <a:rPr lang="en" sz="1400">
                <a:solidFill>
                  <a:schemeClr val="lt1"/>
                </a:solidFill>
              </a:rPr>
              <a:t>     +++</a:t>
            </a:r>
            <a:endParaRPr i="1" sz="1400">
              <a:solidFill>
                <a:schemeClr val="lt1"/>
              </a:solidFill>
            </a:endParaRPr>
          </a:p>
        </p:txBody>
      </p:sp>
      <p:sp>
        <p:nvSpPr>
          <p:cNvPr id="3182" name="Google Shape;3182;p370"/>
          <p:cNvSpPr txBox="1"/>
          <p:nvPr>
            <p:ph type="title"/>
          </p:nvPr>
        </p:nvSpPr>
        <p:spPr>
          <a:xfrm>
            <a:off x="0" y="0"/>
            <a:ext cx="9144000" cy="879900"/>
          </a:xfrm>
          <a:prstGeom prst="rect">
            <a:avLst/>
          </a:prstGeom>
          <a:solidFill>
            <a:schemeClr val="lt2"/>
          </a:solid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rgbClr val="17315A"/>
              </a:buClr>
              <a:buSzPts val="2700"/>
              <a:buFont typeface="Quattrocento Sans"/>
              <a:buNone/>
            </a:pPr>
            <a:r>
              <a:rPr b="1" lang="en" sz="2700">
                <a:solidFill>
                  <a:srgbClr val="17315A"/>
                </a:solidFill>
                <a:latin typeface="Quattrocento Sans"/>
                <a:ea typeface="Quattrocento Sans"/>
                <a:cs typeface="Quattrocento Sans"/>
                <a:sym typeface="Quattrocento Sans"/>
              </a:rPr>
              <a:t>Cal-MAP </a:t>
            </a:r>
            <a:r>
              <a:rPr b="0" lang="en">
                <a:solidFill>
                  <a:srgbClr val="031F46"/>
                </a:solidFill>
                <a:latin typeface="Quattrocento Sans"/>
                <a:ea typeface="Quattrocento Sans"/>
                <a:cs typeface="Quattrocento Sans"/>
                <a:sym typeface="Quattrocento Sans"/>
              </a:rPr>
              <a:t>Training &amp; Education:</a:t>
            </a:r>
            <a:br>
              <a:rPr b="1" lang="en">
                <a:solidFill>
                  <a:srgbClr val="031F46"/>
                </a:solidFill>
                <a:latin typeface="Quattrocento Sans"/>
                <a:ea typeface="Quattrocento Sans"/>
                <a:cs typeface="Quattrocento Sans"/>
                <a:sym typeface="Quattrocento Sans"/>
              </a:rPr>
            </a:br>
            <a:r>
              <a:rPr b="1" lang="en">
                <a:solidFill>
                  <a:srgbClr val="031F46"/>
                </a:solidFill>
                <a:latin typeface="Quattrocento Sans"/>
                <a:ea typeface="Quattrocento Sans"/>
                <a:cs typeface="Quattrocento Sans"/>
                <a:sym typeface="Quattrocento Sans"/>
              </a:rPr>
              <a:t>Learning, Connection, Community</a:t>
            </a:r>
            <a:endParaRPr/>
          </a:p>
        </p:txBody>
      </p:sp>
      <p:pic>
        <p:nvPicPr>
          <p:cNvPr id="3183" name="Google Shape;3183;p370"/>
          <p:cNvPicPr preferRelativeResize="0"/>
          <p:nvPr/>
        </p:nvPicPr>
        <p:blipFill rotWithShape="1">
          <a:blip r:embed="rId4">
            <a:alphaModFix/>
          </a:blip>
          <a:srcRect b="0" l="0" r="0" t="0"/>
          <a:stretch/>
        </p:blipFill>
        <p:spPr>
          <a:xfrm>
            <a:off x="801710" y="1761549"/>
            <a:ext cx="1789739" cy="642084"/>
          </a:xfrm>
          <a:prstGeom prst="rect">
            <a:avLst/>
          </a:prstGeom>
          <a:noFill/>
          <a:ln>
            <a:noFill/>
          </a:ln>
        </p:spPr>
      </p:pic>
      <p:pic>
        <p:nvPicPr>
          <p:cNvPr id="3184" name="Google Shape;3184;p370"/>
          <p:cNvPicPr preferRelativeResize="0"/>
          <p:nvPr/>
        </p:nvPicPr>
        <p:blipFill rotWithShape="1">
          <a:blip r:embed="rId5">
            <a:alphaModFix/>
          </a:blip>
          <a:srcRect b="32090" l="2518" r="39049" t="-2682"/>
          <a:stretch/>
        </p:blipFill>
        <p:spPr>
          <a:xfrm>
            <a:off x="228676" y="2597666"/>
            <a:ext cx="2807095" cy="1824965"/>
          </a:xfrm>
          <a:prstGeom prst="rect">
            <a:avLst/>
          </a:prstGeom>
          <a:noFill/>
          <a:ln>
            <a:noFill/>
          </a:ln>
        </p:spPr>
      </p:pic>
      <p:sp>
        <p:nvSpPr>
          <p:cNvPr id="3185" name="Google Shape;3185;p370"/>
          <p:cNvSpPr txBox="1"/>
          <p:nvPr/>
        </p:nvSpPr>
        <p:spPr>
          <a:xfrm>
            <a:off x="3257551" y="1019832"/>
            <a:ext cx="2781000" cy="30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 sz="2000">
                <a:solidFill>
                  <a:srgbClr val="325976"/>
                </a:solidFill>
                <a:latin typeface="Quattrocento Sans"/>
                <a:ea typeface="Quattrocento Sans"/>
                <a:cs typeface="Quattrocento Sans"/>
                <a:sym typeface="Quattrocento Sans"/>
              </a:rPr>
              <a:t>Live Monthly Webinars</a:t>
            </a:r>
            <a:endParaRPr sz="1100"/>
          </a:p>
        </p:txBody>
      </p:sp>
      <p:sp>
        <p:nvSpPr>
          <p:cNvPr id="3186" name="Google Shape;3186;p370"/>
          <p:cNvSpPr txBox="1"/>
          <p:nvPr/>
        </p:nvSpPr>
        <p:spPr>
          <a:xfrm>
            <a:off x="6284784" y="1021697"/>
            <a:ext cx="2502600" cy="3078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 sz="2000">
                <a:solidFill>
                  <a:srgbClr val="325976"/>
                </a:solidFill>
                <a:latin typeface="Quattrocento Sans"/>
                <a:ea typeface="Quattrocento Sans"/>
                <a:cs typeface="Quattrocento Sans"/>
                <a:sym typeface="Quattrocento Sans"/>
              </a:rPr>
              <a:t>Webinar Recordings</a:t>
            </a:r>
            <a:endParaRPr sz="1100"/>
          </a:p>
        </p:txBody>
      </p:sp>
      <p:sp>
        <p:nvSpPr>
          <p:cNvPr id="3187" name="Google Shape;3187;p370"/>
          <p:cNvSpPr txBox="1"/>
          <p:nvPr/>
        </p:nvSpPr>
        <p:spPr>
          <a:xfrm>
            <a:off x="6260273" y="1420744"/>
            <a:ext cx="2526900" cy="3037200"/>
          </a:xfrm>
          <a:prstGeom prst="rect">
            <a:avLst/>
          </a:prstGeom>
          <a:solidFill>
            <a:srgbClr val="325976"/>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chemeClr val="accent1"/>
              </a:buClr>
              <a:buSzPts val="900"/>
              <a:buFont typeface="Noto Sans Symbols"/>
              <a:buNone/>
            </a:pPr>
            <a:r>
              <a:t/>
            </a:r>
            <a:endParaRPr b="0" sz="1100">
              <a:solidFill>
                <a:schemeClr val="lt1"/>
              </a:solidFill>
              <a:latin typeface="Helvetica Neue"/>
              <a:ea typeface="Helvetica Neue"/>
              <a:cs typeface="Helvetica Neue"/>
              <a:sym typeface="Helvetica Neue"/>
            </a:endParaRPr>
          </a:p>
          <a:p>
            <a:pPr indent="0" lvl="0" marL="0" marR="0" rtl="0" algn="l">
              <a:lnSpc>
                <a:spcPct val="100000"/>
              </a:lnSpc>
              <a:spcBef>
                <a:spcPts val="500"/>
              </a:spcBef>
              <a:spcAft>
                <a:spcPts val="0"/>
              </a:spcAft>
              <a:buClr>
                <a:schemeClr val="accent1"/>
              </a:buClr>
              <a:buSzPts val="900"/>
              <a:buFont typeface="Noto Sans Symbols"/>
              <a:buNone/>
            </a:pPr>
            <a:r>
              <a:t/>
            </a:r>
            <a:endParaRPr b="0" sz="1100">
              <a:solidFill>
                <a:schemeClr val="lt1"/>
              </a:solidFill>
              <a:latin typeface="Helvetica Neue"/>
              <a:ea typeface="Helvetica Neue"/>
              <a:cs typeface="Helvetica Neue"/>
              <a:sym typeface="Helvetica Neue"/>
            </a:endParaRPr>
          </a:p>
          <a:p>
            <a:pPr indent="0" lvl="0" marL="0" marR="0" rtl="0" algn="l">
              <a:lnSpc>
                <a:spcPct val="100000"/>
              </a:lnSpc>
              <a:spcBef>
                <a:spcPts val="500"/>
              </a:spcBef>
              <a:spcAft>
                <a:spcPts val="0"/>
              </a:spcAft>
              <a:buClr>
                <a:schemeClr val="accent1"/>
              </a:buClr>
              <a:buSzPts val="900"/>
              <a:buFont typeface="Noto Sans Symbols"/>
              <a:buNone/>
            </a:pPr>
            <a:r>
              <a:t/>
            </a:r>
            <a:endParaRPr b="0" sz="1100">
              <a:solidFill>
                <a:schemeClr val="lt1"/>
              </a:solidFill>
              <a:latin typeface="Helvetica Neue"/>
              <a:ea typeface="Helvetica Neue"/>
              <a:cs typeface="Helvetica Neue"/>
              <a:sym typeface="Helvetica Neue"/>
            </a:endParaRPr>
          </a:p>
          <a:p>
            <a:pPr indent="-215900" lvl="0" marL="215900" marR="0" rtl="0" algn="l">
              <a:lnSpc>
                <a:spcPct val="100000"/>
              </a:lnSpc>
              <a:spcBef>
                <a:spcPts val="500"/>
              </a:spcBef>
              <a:spcAft>
                <a:spcPts val="0"/>
              </a:spcAft>
              <a:buClr>
                <a:schemeClr val="accent1"/>
              </a:buClr>
              <a:buSzPts val="1000"/>
              <a:buFont typeface="Noto Sans Symbols"/>
              <a:buChar char="▪"/>
            </a:pPr>
            <a:r>
              <a:rPr b="0" lang="en" sz="1300">
                <a:solidFill>
                  <a:schemeClr val="lt1"/>
                </a:solidFill>
                <a:latin typeface="Quattrocento Sans"/>
                <a:ea typeface="Quattrocento Sans"/>
                <a:cs typeface="Quattrocento Sans"/>
                <a:sym typeface="Quattrocento Sans"/>
              </a:rPr>
              <a:t>Asynchronous learning </a:t>
            </a:r>
            <a:endParaRPr sz="1100"/>
          </a:p>
          <a:p>
            <a:pPr indent="-215900" lvl="0" marL="215900" marR="0" rtl="0" algn="l">
              <a:lnSpc>
                <a:spcPct val="100000"/>
              </a:lnSpc>
              <a:spcBef>
                <a:spcPts val="500"/>
              </a:spcBef>
              <a:spcAft>
                <a:spcPts val="0"/>
              </a:spcAft>
              <a:buClr>
                <a:schemeClr val="accent1"/>
              </a:buClr>
              <a:buSzPts val="1000"/>
              <a:buFont typeface="Noto Sans Symbols"/>
              <a:buChar char="▪"/>
            </a:pPr>
            <a:r>
              <a:rPr b="0" lang="en" sz="1300">
                <a:solidFill>
                  <a:schemeClr val="lt1"/>
                </a:solidFill>
                <a:latin typeface="Quattrocento Sans"/>
                <a:ea typeface="Quattrocento Sans"/>
                <a:cs typeface="Quattrocento Sans"/>
                <a:sym typeface="Quattrocento Sans"/>
              </a:rPr>
              <a:t>Watch CAPP webinar recordings on your own time and pass a quiz after each recording to earn CME credit</a:t>
            </a:r>
            <a:endParaRPr sz="1100"/>
          </a:p>
          <a:p>
            <a:pPr indent="-215900" lvl="0" marL="215900" marR="0" rtl="0" algn="l">
              <a:lnSpc>
                <a:spcPct val="100000"/>
              </a:lnSpc>
              <a:spcBef>
                <a:spcPts val="500"/>
              </a:spcBef>
              <a:spcAft>
                <a:spcPts val="0"/>
              </a:spcAft>
              <a:buClr>
                <a:schemeClr val="accent1"/>
              </a:buClr>
              <a:buSzPts val="1000"/>
              <a:buFont typeface="Noto Sans Symbols"/>
              <a:buChar char="▪"/>
            </a:pPr>
            <a:r>
              <a:rPr b="0" lang="en" sz="1300">
                <a:solidFill>
                  <a:schemeClr val="lt1"/>
                </a:solidFill>
                <a:latin typeface="Quattrocento Sans"/>
                <a:ea typeface="Quattrocento Sans"/>
                <a:cs typeface="Quattrocento Sans"/>
                <a:sym typeface="Quattrocento Sans"/>
              </a:rPr>
              <a:t>Up to 18 hours CME &amp; ABP MOC Part 2 credit provided </a:t>
            </a:r>
            <a:endParaRPr sz="1100"/>
          </a:p>
          <a:p>
            <a:pPr indent="0" lvl="0" marL="0" marR="0" rtl="0" algn="l">
              <a:lnSpc>
                <a:spcPct val="100000"/>
              </a:lnSpc>
              <a:spcBef>
                <a:spcPts val="500"/>
              </a:spcBef>
              <a:spcAft>
                <a:spcPts val="0"/>
              </a:spcAft>
              <a:buClr>
                <a:schemeClr val="accent1"/>
              </a:buClr>
              <a:buSzPts val="1000"/>
              <a:buFont typeface="Noto Sans Symbols"/>
              <a:buNone/>
            </a:pPr>
            <a:r>
              <a:t/>
            </a:r>
            <a:endParaRPr b="0" sz="1300">
              <a:solidFill>
                <a:schemeClr val="lt1"/>
              </a:solidFill>
              <a:latin typeface="Quattrocento Sans"/>
              <a:ea typeface="Quattrocento Sans"/>
              <a:cs typeface="Quattrocento Sans"/>
              <a:sym typeface="Quattrocento Sans"/>
            </a:endParaRPr>
          </a:p>
        </p:txBody>
      </p:sp>
      <p:pic>
        <p:nvPicPr>
          <p:cNvPr descr="A close-up of a logo&#10;&#10;Description automatically generated" id="3188" name="Google Shape;3188;p370"/>
          <p:cNvPicPr preferRelativeResize="0"/>
          <p:nvPr/>
        </p:nvPicPr>
        <p:blipFill rotWithShape="1">
          <a:blip r:embed="rId3">
            <a:alphaModFix/>
          </a:blip>
          <a:srcRect b="0" l="0" r="0" t="0"/>
          <a:stretch/>
        </p:blipFill>
        <p:spPr>
          <a:xfrm>
            <a:off x="6398044" y="1507457"/>
            <a:ext cx="2253414" cy="584535"/>
          </a:xfrm>
          <a:prstGeom prst="rect">
            <a:avLst/>
          </a:prstGeom>
          <a:noFill/>
          <a:ln>
            <a:noFill/>
          </a:ln>
        </p:spPr>
      </p:pic>
      <p:sp>
        <p:nvSpPr>
          <p:cNvPr id="3189" name="Google Shape;3189;p370"/>
          <p:cNvSpPr txBox="1"/>
          <p:nvPr/>
        </p:nvSpPr>
        <p:spPr>
          <a:xfrm>
            <a:off x="0" y="4564832"/>
            <a:ext cx="9144000" cy="623400"/>
          </a:xfrm>
          <a:prstGeom prst="rect">
            <a:avLst/>
          </a:prstGeom>
          <a:solidFill>
            <a:schemeClr val="lt2"/>
          </a:solidFill>
          <a:ln cap="flat" cmpd="sng" w="12700">
            <a:solidFill>
              <a:schemeClr val="dk1"/>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rgbClr val="002060"/>
                </a:solidFill>
                <a:latin typeface="Calibri"/>
                <a:ea typeface="Calibri"/>
                <a:cs typeface="Calibri"/>
                <a:sym typeface="Calibri"/>
              </a:rPr>
              <a:t>AMA Category 1 credit; </a:t>
            </a:r>
            <a:endParaRPr sz="1100"/>
          </a:p>
          <a:p>
            <a:pPr indent="0" lvl="0" marL="0" marR="0" rtl="0" algn="l">
              <a:spcBef>
                <a:spcPts val="0"/>
              </a:spcBef>
              <a:spcAft>
                <a:spcPts val="0"/>
              </a:spcAft>
              <a:buNone/>
            </a:pPr>
            <a:r>
              <a:rPr b="1" lang="en" sz="1200">
                <a:solidFill>
                  <a:srgbClr val="002060"/>
                </a:solidFill>
                <a:latin typeface="Calibri"/>
                <a:ea typeface="Calibri"/>
                <a:cs typeface="Calibri"/>
                <a:sym typeface="Calibri"/>
              </a:rPr>
              <a:t>American Board of Pediatrics (ABP) Maintenance of Certification (MOC) Part 2 Credit</a:t>
            </a:r>
            <a:endParaRPr sz="1100"/>
          </a:p>
          <a:p>
            <a:pPr indent="0" lvl="0" marL="0" marR="0" rtl="0" algn="l">
              <a:spcBef>
                <a:spcPts val="0"/>
              </a:spcBef>
              <a:spcAft>
                <a:spcPts val="0"/>
              </a:spcAft>
              <a:buNone/>
            </a:pPr>
            <a:r>
              <a:rPr b="1" i="1" lang="en" sz="1200">
                <a:solidFill>
                  <a:srgbClr val="002060"/>
                </a:solidFill>
                <a:latin typeface="Calibri"/>
                <a:ea typeface="Calibri"/>
                <a:cs typeface="Calibri"/>
                <a:sym typeface="Calibri"/>
              </a:rPr>
              <a:t>Coming soon:  </a:t>
            </a:r>
            <a:r>
              <a:rPr b="1" lang="en" sz="1200">
                <a:solidFill>
                  <a:srgbClr val="002060"/>
                </a:solidFill>
                <a:latin typeface="Calibri"/>
                <a:ea typeface="Calibri"/>
                <a:cs typeface="Calibri"/>
                <a:sym typeface="Calibri"/>
              </a:rPr>
              <a:t>American Academy of Family Physicians accreditation</a:t>
            </a:r>
            <a:endParaRPr sz="1100"/>
          </a:p>
        </p:txBody>
      </p:sp>
      <p:sp>
        <p:nvSpPr>
          <p:cNvPr id="3190" name="Google Shape;3190;p370"/>
          <p:cNvSpPr txBox="1"/>
          <p:nvPr/>
        </p:nvSpPr>
        <p:spPr>
          <a:xfrm>
            <a:off x="228676" y="1017702"/>
            <a:ext cx="2781000" cy="6156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2000">
                <a:solidFill>
                  <a:srgbClr val="325976"/>
                </a:solidFill>
                <a:latin typeface="Quattrocento Sans"/>
                <a:ea typeface="Quattrocento Sans"/>
                <a:cs typeface="Quattrocento Sans"/>
                <a:sym typeface="Quattrocento Sans"/>
              </a:rPr>
              <a:t>Statewide Learning Community</a:t>
            </a:r>
            <a:endParaRPr sz="1100"/>
          </a:p>
        </p:txBody>
      </p:sp>
      <p:sp>
        <p:nvSpPr>
          <p:cNvPr id="3191" name="Google Shape;3191;p370"/>
          <p:cNvSpPr/>
          <p:nvPr/>
        </p:nvSpPr>
        <p:spPr>
          <a:xfrm>
            <a:off x="1632223" y="89827"/>
            <a:ext cx="406489" cy="376047"/>
          </a:xfrm>
          <a:custGeom>
            <a:rect b="b" l="l" r="r" t="t"/>
            <a:pathLst>
              <a:path extrusionOk="0" h="1790700" w="1729739">
                <a:moveTo>
                  <a:pt x="1692502" y="1104900"/>
                </a:moveTo>
                <a:lnTo>
                  <a:pt x="556746" y="1104900"/>
                </a:lnTo>
                <a:lnTo>
                  <a:pt x="504370" y="1155700"/>
                </a:lnTo>
                <a:lnTo>
                  <a:pt x="454623" y="1193800"/>
                </a:lnTo>
                <a:lnTo>
                  <a:pt x="409424" y="1231900"/>
                </a:lnTo>
                <a:lnTo>
                  <a:pt x="370688" y="1270000"/>
                </a:lnTo>
                <a:lnTo>
                  <a:pt x="340333" y="1308100"/>
                </a:lnTo>
                <a:lnTo>
                  <a:pt x="312436" y="1358900"/>
                </a:lnTo>
                <a:lnTo>
                  <a:pt x="316563" y="1397000"/>
                </a:lnTo>
                <a:lnTo>
                  <a:pt x="330476" y="1422400"/>
                </a:lnTo>
                <a:lnTo>
                  <a:pt x="344990" y="1447800"/>
                </a:lnTo>
                <a:lnTo>
                  <a:pt x="350917" y="1460500"/>
                </a:lnTo>
                <a:lnTo>
                  <a:pt x="354409" y="1511300"/>
                </a:lnTo>
                <a:lnTo>
                  <a:pt x="368548" y="1549400"/>
                </a:lnTo>
                <a:lnTo>
                  <a:pt x="397754" y="1600200"/>
                </a:lnTo>
                <a:lnTo>
                  <a:pt x="444881" y="1651000"/>
                </a:lnTo>
                <a:lnTo>
                  <a:pt x="486739" y="1676400"/>
                </a:lnTo>
                <a:lnTo>
                  <a:pt x="521836" y="1689100"/>
                </a:lnTo>
                <a:lnTo>
                  <a:pt x="548681" y="1689100"/>
                </a:lnTo>
                <a:lnTo>
                  <a:pt x="563344" y="1701800"/>
                </a:lnTo>
                <a:lnTo>
                  <a:pt x="578709" y="1714500"/>
                </a:lnTo>
                <a:lnTo>
                  <a:pt x="597186" y="1727200"/>
                </a:lnTo>
                <a:lnTo>
                  <a:pt x="621186" y="1739900"/>
                </a:lnTo>
                <a:lnTo>
                  <a:pt x="656422" y="1752600"/>
                </a:lnTo>
                <a:lnTo>
                  <a:pt x="681407" y="1765300"/>
                </a:lnTo>
                <a:lnTo>
                  <a:pt x="701590" y="1778000"/>
                </a:lnTo>
                <a:lnTo>
                  <a:pt x="722417" y="1790700"/>
                </a:lnTo>
                <a:lnTo>
                  <a:pt x="813228" y="1790700"/>
                </a:lnTo>
                <a:lnTo>
                  <a:pt x="866900" y="1778000"/>
                </a:lnTo>
                <a:lnTo>
                  <a:pt x="912310" y="1765300"/>
                </a:lnTo>
                <a:lnTo>
                  <a:pt x="939130" y="1739900"/>
                </a:lnTo>
                <a:lnTo>
                  <a:pt x="961460" y="1727200"/>
                </a:lnTo>
                <a:lnTo>
                  <a:pt x="989870" y="1727200"/>
                </a:lnTo>
                <a:lnTo>
                  <a:pt x="1019265" y="1714500"/>
                </a:lnTo>
                <a:lnTo>
                  <a:pt x="1044553" y="1689100"/>
                </a:lnTo>
                <a:lnTo>
                  <a:pt x="1067091" y="1663700"/>
                </a:lnTo>
                <a:lnTo>
                  <a:pt x="1089154" y="1651000"/>
                </a:lnTo>
                <a:lnTo>
                  <a:pt x="1116867" y="1612900"/>
                </a:lnTo>
                <a:lnTo>
                  <a:pt x="1127909" y="1574800"/>
                </a:lnTo>
                <a:lnTo>
                  <a:pt x="1135953" y="1536700"/>
                </a:lnTo>
                <a:lnTo>
                  <a:pt x="1140014" y="1498600"/>
                </a:lnTo>
                <a:lnTo>
                  <a:pt x="1139106" y="1460500"/>
                </a:lnTo>
                <a:lnTo>
                  <a:pt x="1132245" y="1422400"/>
                </a:lnTo>
                <a:lnTo>
                  <a:pt x="1118446" y="1358900"/>
                </a:lnTo>
                <a:lnTo>
                  <a:pt x="1096724" y="1308100"/>
                </a:lnTo>
                <a:lnTo>
                  <a:pt x="1615736" y="1308100"/>
                </a:lnTo>
                <a:lnTo>
                  <a:pt x="1619353" y="1295400"/>
                </a:lnTo>
                <a:lnTo>
                  <a:pt x="1626873" y="1257300"/>
                </a:lnTo>
                <a:lnTo>
                  <a:pt x="1636739" y="1244600"/>
                </a:lnTo>
                <a:lnTo>
                  <a:pt x="1650405" y="1219200"/>
                </a:lnTo>
                <a:lnTo>
                  <a:pt x="1663801" y="1193800"/>
                </a:lnTo>
                <a:lnTo>
                  <a:pt x="1672860" y="1168400"/>
                </a:lnTo>
                <a:lnTo>
                  <a:pt x="1681980" y="1130300"/>
                </a:lnTo>
                <a:lnTo>
                  <a:pt x="1692502" y="1104900"/>
                </a:lnTo>
                <a:close/>
              </a:path>
              <a:path extrusionOk="0" h="1790700" w="1729739">
                <a:moveTo>
                  <a:pt x="1615736" y="1308100"/>
                </a:moveTo>
                <a:lnTo>
                  <a:pt x="1096724" y="1308100"/>
                </a:lnTo>
                <a:lnTo>
                  <a:pt x="1171343" y="1409700"/>
                </a:lnTo>
                <a:lnTo>
                  <a:pt x="1207935" y="1447800"/>
                </a:lnTo>
                <a:lnTo>
                  <a:pt x="1242967" y="1485900"/>
                </a:lnTo>
                <a:lnTo>
                  <a:pt x="1275628" y="1511300"/>
                </a:lnTo>
                <a:lnTo>
                  <a:pt x="1305106" y="1511300"/>
                </a:lnTo>
                <a:lnTo>
                  <a:pt x="1348398" y="1524000"/>
                </a:lnTo>
                <a:lnTo>
                  <a:pt x="1383760" y="1511300"/>
                </a:lnTo>
                <a:lnTo>
                  <a:pt x="1411241" y="1498600"/>
                </a:lnTo>
                <a:lnTo>
                  <a:pt x="1445204" y="1498600"/>
                </a:lnTo>
                <a:lnTo>
                  <a:pt x="1461633" y="1485900"/>
                </a:lnTo>
                <a:lnTo>
                  <a:pt x="1487626" y="1473200"/>
                </a:lnTo>
                <a:lnTo>
                  <a:pt x="1530633" y="1435100"/>
                </a:lnTo>
                <a:lnTo>
                  <a:pt x="1582780" y="1384300"/>
                </a:lnTo>
                <a:lnTo>
                  <a:pt x="1608504" y="1333500"/>
                </a:lnTo>
                <a:lnTo>
                  <a:pt x="1615736" y="1308100"/>
                </a:lnTo>
                <a:close/>
              </a:path>
              <a:path extrusionOk="0" h="1790700" w="1729739">
                <a:moveTo>
                  <a:pt x="424018" y="292100"/>
                </a:moveTo>
                <a:lnTo>
                  <a:pt x="345364" y="292100"/>
                </a:lnTo>
                <a:lnTo>
                  <a:pt x="317883" y="304800"/>
                </a:lnTo>
                <a:lnTo>
                  <a:pt x="283918" y="304800"/>
                </a:lnTo>
                <a:lnTo>
                  <a:pt x="267484" y="317500"/>
                </a:lnTo>
                <a:lnTo>
                  <a:pt x="241487" y="330200"/>
                </a:lnTo>
                <a:lnTo>
                  <a:pt x="198479" y="368300"/>
                </a:lnTo>
                <a:lnTo>
                  <a:pt x="146339" y="419100"/>
                </a:lnTo>
                <a:lnTo>
                  <a:pt x="120618" y="469900"/>
                </a:lnTo>
                <a:lnTo>
                  <a:pt x="109771" y="520700"/>
                </a:lnTo>
                <a:lnTo>
                  <a:pt x="102251" y="546100"/>
                </a:lnTo>
                <a:lnTo>
                  <a:pt x="78707" y="584200"/>
                </a:lnTo>
                <a:lnTo>
                  <a:pt x="56239" y="635000"/>
                </a:lnTo>
                <a:lnTo>
                  <a:pt x="47128" y="673100"/>
                </a:lnTo>
                <a:lnTo>
                  <a:pt x="36614" y="698500"/>
                </a:lnTo>
                <a:lnTo>
                  <a:pt x="24553" y="723900"/>
                </a:lnTo>
                <a:lnTo>
                  <a:pt x="10798" y="749300"/>
                </a:lnTo>
                <a:lnTo>
                  <a:pt x="0" y="800100"/>
                </a:lnTo>
                <a:lnTo>
                  <a:pt x="2310" y="863600"/>
                </a:lnTo>
                <a:lnTo>
                  <a:pt x="13187" y="927100"/>
                </a:lnTo>
                <a:lnTo>
                  <a:pt x="28088" y="977900"/>
                </a:lnTo>
                <a:lnTo>
                  <a:pt x="42472" y="1003300"/>
                </a:lnTo>
                <a:lnTo>
                  <a:pt x="52729" y="1028700"/>
                </a:lnTo>
                <a:lnTo>
                  <a:pt x="57895" y="1066800"/>
                </a:lnTo>
                <a:lnTo>
                  <a:pt x="66820" y="1092200"/>
                </a:lnTo>
                <a:lnTo>
                  <a:pt x="88357" y="1130300"/>
                </a:lnTo>
                <a:lnTo>
                  <a:pt x="113290" y="1155700"/>
                </a:lnTo>
                <a:lnTo>
                  <a:pt x="129542" y="1181100"/>
                </a:lnTo>
                <a:lnTo>
                  <a:pt x="141676" y="1193800"/>
                </a:lnTo>
                <a:lnTo>
                  <a:pt x="154257" y="1206500"/>
                </a:lnTo>
                <a:lnTo>
                  <a:pt x="188876" y="1219200"/>
                </a:lnTo>
                <a:lnTo>
                  <a:pt x="222308" y="1231900"/>
                </a:lnTo>
                <a:lnTo>
                  <a:pt x="291977" y="1231900"/>
                </a:lnTo>
                <a:lnTo>
                  <a:pt x="331396" y="1219200"/>
                </a:lnTo>
                <a:lnTo>
                  <a:pt x="375991" y="1206500"/>
                </a:lnTo>
                <a:lnTo>
                  <a:pt x="427354" y="1181100"/>
                </a:lnTo>
                <a:lnTo>
                  <a:pt x="487075" y="1155700"/>
                </a:lnTo>
                <a:lnTo>
                  <a:pt x="556746" y="1104900"/>
                </a:lnTo>
                <a:lnTo>
                  <a:pt x="1692502" y="1104900"/>
                </a:lnTo>
                <a:lnTo>
                  <a:pt x="1704569" y="1079500"/>
                </a:lnTo>
                <a:lnTo>
                  <a:pt x="1711448" y="1066800"/>
                </a:lnTo>
                <a:lnTo>
                  <a:pt x="940883" y="1066800"/>
                </a:lnTo>
                <a:lnTo>
                  <a:pt x="935536" y="1054100"/>
                </a:lnTo>
                <a:lnTo>
                  <a:pt x="922291" y="1041400"/>
                </a:lnTo>
                <a:lnTo>
                  <a:pt x="762740" y="1041400"/>
                </a:lnTo>
                <a:lnTo>
                  <a:pt x="765178" y="1016000"/>
                </a:lnTo>
                <a:lnTo>
                  <a:pt x="771006" y="977900"/>
                </a:lnTo>
                <a:lnTo>
                  <a:pt x="773423" y="965200"/>
                </a:lnTo>
                <a:lnTo>
                  <a:pt x="776100" y="952500"/>
                </a:lnTo>
                <a:lnTo>
                  <a:pt x="777928" y="939800"/>
                </a:lnTo>
                <a:lnTo>
                  <a:pt x="780215" y="939800"/>
                </a:lnTo>
                <a:lnTo>
                  <a:pt x="782712" y="927100"/>
                </a:lnTo>
                <a:lnTo>
                  <a:pt x="785943" y="927100"/>
                </a:lnTo>
                <a:lnTo>
                  <a:pt x="787060" y="914400"/>
                </a:lnTo>
                <a:lnTo>
                  <a:pt x="683825" y="914400"/>
                </a:lnTo>
                <a:lnTo>
                  <a:pt x="678962" y="901700"/>
                </a:lnTo>
                <a:lnTo>
                  <a:pt x="684178" y="901700"/>
                </a:lnTo>
                <a:lnTo>
                  <a:pt x="686806" y="889000"/>
                </a:lnTo>
                <a:lnTo>
                  <a:pt x="701882" y="889000"/>
                </a:lnTo>
                <a:lnTo>
                  <a:pt x="716704" y="876300"/>
                </a:lnTo>
                <a:lnTo>
                  <a:pt x="731442" y="876300"/>
                </a:lnTo>
                <a:lnTo>
                  <a:pt x="746268" y="863600"/>
                </a:lnTo>
                <a:lnTo>
                  <a:pt x="753353" y="863600"/>
                </a:lnTo>
                <a:lnTo>
                  <a:pt x="760571" y="850900"/>
                </a:lnTo>
                <a:lnTo>
                  <a:pt x="776621" y="850900"/>
                </a:lnTo>
                <a:lnTo>
                  <a:pt x="759658" y="825500"/>
                </a:lnTo>
                <a:lnTo>
                  <a:pt x="751194" y="825500"/>
                </a:lnTo>
                <a:lnTo>
                  <a:pt x="742839" y="812800"/>
                </a:lnTo>
                <a:lnTo>
                  <a:pt x="737461" y="800100"/>
                </a:lnTo>
                <a:lnTo>
                  <a:pt x="732260" y="800100"/>
                </a:lnTo>
                <a:lnTo>
                  <a:pt x="727087" y="787400"/>
                </a:lnTo>
                <a:lnTo>
                  <a:pt x="721795" y="787400"/>
                </a:lnTo>
                <a:lnTo>
                  <a:pt x="717617" y="774700"/>
                </a:lnTo>
                <a:lnTo>
                  <a:pt x="703634" y="774700"/>
                </a:lnTo>
                <a:lnTo>
                  <a:pt x="698656" y="762000"/>
                </a:lnTo>
                <a:lnTo>
                  <a:pt x="702173" y="749300"/>
                </a:lnTo>
                <a:lnTo>
                  <a:pt x="822734" y="749300"/>
                </a:lnTo>
                <a:lnTo>
                  <a:pt x="825357" y="736600"/>
                </a:lnTo>
                <a:lnTo>
                  <a:pt x="832394" y="711200"/>
                </a:lnTo>
                <a:lnTo>
                  <a:pt x="837149" y="698500"/>
                </a:lnTo>
                <a:lnTo>
                  <a:pt x="837530" y="685800"/>
                </a:lnTo>
                <a:lnTo>
                  <a:pt x="837682" y="685800"/>
                </a:lnTo>
                <a:lnTo>
                  <a:pt x="842521" y="673100"/>
                </a:lnTo>
                <a:lnTo>
                  <a:pt x="1202508" y="673100"/>
                </a:lnTo>
                <a:lnTo>
                  <a:pt x="1220735" y="660400"/>
                </a:lnTo>
                <a:lnTo>
                  <a:pt x="1273047" y="609600"/>
                </a:lnTo>
                <a:lnTo>
                  <a:pt x="1320851" y="571500"/>
                </a:lnTo>
                <a:lnTo>
                  <a:pt x="1341430" y="546100"/>
                </a:lnTo>
                <a:lnTo>
                  <a:pt x="661902" y="546100"/>
                </a:lnTo>
                <a:lnTo>
                  <a:pt x="626292" y="495300"/>
                </a:lnTo>
                <a:lnTo>
                  <a:pt x="553706" y="393700"/>
                </a:lnTo>
                <a:lnTo>
                  <a:pt x="518227" y="355600"/>
                </a:lnTo>
                <a:lnTo>
                  <a:pt x="484287" y="317500"/>
                </a:lnTo>
                <a:lnTo>
                  <a:pt x="452635" y="304800"/>
                </a:lnTo>
                <a:lnTo>
                  <a:pt x="424018" y="292100"/>
                </a:lnTo>
                <a:close/>
              </a:path>
              <a:path extrusionOk="0" h="1790700" w="1729739">
                <a:moveTo>
                  <a:pt x="1472014" y="571500"/>
                </a:moveTo>
                <a:lnTo>
                  <a:pt x="1435759" y="571500"/>
                </a:lnTo>
                <a:lnTo>
                  <a:pt x="1395792" y="584200"/>
                </a:lnTo>
                <a:lnTo>
                  <a:pt x="1350475" y="596900"/>
                </a:lnTo>
                <a:lnTo>
                  <a:pt x="1298170" y="622300"/>
                </a:lnTo>
                <a:lnTo>
                  <a:pt x="1237242" y="660400"/>
                </a:lnTo>
                <a:lnTo>
                  <a:pt x="1166054" y="698500"/>
                </a:lnTo>
                <a:lnTo>
                  <a:pt x="868704" y="698500"/>
                </a:lnTo>
                <a:lnTo>
                  <a:pt x="869856" y="711200"/>
                </a:lnTo>
                <a:lnTo>
                  <a:pt x="981827" y="711200"/>
                </a:lnTo>
                <a:lnTo>
                  <a:pt x="983491" y="723900"/>
                </a:lnTo>
                <a:lnTo>
                  <a:pt x="971612" y="749300"/>
                </a:lnTo>
                <a:lnTo>
                  <a:pt x="966455" y="762000"/>
                </a:lnTo>
                <a:lnTo>
                  <a:pt x="961152" y="774700"/>
                </a:lnTo>
                <a:lnTo>
                  <a:pt x="957703" y="787400"/>
                </a:lnTo>
                <a:lnTo>
                  <a:pt x="949920" y="800100"/>
                </a:lnTo>
                <a:lnTo>
                  <a:pt x="1027624" y="800100"/>
                </a:lnTo>
                <a:lnTo>
                  <a:pt x="1034380" y="812800"/>
                </a:lnTo>
                <a:lnTo>
                  <a:pt x="1044807" y="812800"/>
                </a:lnTo>
                <a:lnTo>
                  <a:pt x="1045378" y="825500"/>
                </a:lnTo>
                <a:lnTo>
                  <a:pt x="1036334" y="825500"/>
                </a:lnTo>
                <a:lnTo>
                  <a:pt x="1030565" y="838200"/>
                </a:lnTo>
                <a:lnTo>
                  <a:pt x="1014212" y="838200"/>
                </a:lnTo>
                <a:lnTo>
                  <a:pt x="1010695" y="850900"/>
                </a:lnTo>
                <a:lnTo>
                  <a:pt x="1006872" y="850900"/>
                </a:lnTo>
                <a:lnTo>
                  <a:pt x="990460" y="863600"/>
                </a:lnTo>
                <a:lnTo>
                  <a:pt x="982208" y="863600"/>
                </a:lnTo>
                <a:lnTo>
                  <a:pt x="973877" y="876300"/>
                </a:lnTo>
                <a:lnTo>
                  <a:pt x="955323" y="876300"/>
                </a:lnTo>
                <a:lnTo>
                  <a:pt x="948922" y="889000"/>
                </a:lnTo>
                <a:lnTo>
                  <a:pt x="950166" y="889000"/>
                </a:lnTo>
                <a:lnTo>
                  <a:pt x="960466" y="901700"/>
                </a:lnTo>
                <a:lnTo>
                  <a:pt x="969848" y="901700"/>
                </a:lnTo>
                <a:lnTo>
                  <a:pt x="988724" y="927100"/>
                </a:lnTo>
                <a:lnTo>
                  <a:pt x="995437" y="927100"/>
                </a:lnTo>
                <a:lnTo>
                  <a:pt x="1001876" y="939800"/>
                </a:lnTo>
                <a:lnTo>
                  <a:pt x="1007688" y="939800"/>
                </a:lnTo>
                <a:lnTo>
                  <a:pt x="1012523" y="952500"/>
                </a:lnTo>
                <a:lnTo>
                  <a:pt x="1015571" y="952500"/>
                </a:lnTo>
                <a:lnTo>
                  <a:pt x="1015355" y="965200"/>
                </a:lnTo>
                <a:lnTo>
                  <a:pt x="928624" y="965200"/>
                </a:lnTo>
                <a:lnTo>
                  <a:pt x="930469" y="977900"/>
                </a:lnTo>
                <a:lnTo>
                  <a:pt x="932913" y="977900"/>
                </a:lnTo>
                <a:lnTo>
                  <a:pt x="934991" y="990600"/>
                </a:lnTo>
                <a:lnTo>
                  <a:pt x="936939" y="1003300"/>
                </a:lnTo>
                <a:lnTo>
                  <a:pt x="938990" y="1003300"/>
                </a:lnTo>
                <a:lnTo>
                  <a:pt x="940718" y="1016000"/>
                </a:lnTo>
                <a:lnTo>
                  <a:pt x="943092" y="1016000"/>
                </a:lnTo>
                <a:lnTo>
                  <a:pt x="946400" y="1028700"/>
                </a:lnTo>
                <a:lnTo>
                  <a:pt x="947972" y="1041400"/>
                </a:lnTo>
                <a:lnTo>
                  <a:pt x="949340" y="1041400"/>
                </a:lnTo>
                <a:lnTo>
                  <a:pt x="950382" y="1054100"/>
                </a:lnTo>
                <a:lnTo>
                  <a:pt x="951601" y="1066800"/>
                </a:lnTo>
                <a:lnTo>
                  <a:pt x="1711448" y="1066800"/>
                </a:lnTo>
                <a:lnTo>
                  <a:pt x="1718326" y="1054100"/>
                </a:lnTo>
                <a:lnTo>
                  <a:pt x="1729118" y="1003300"/>
                </a:lnTo>
                <a:lnTo>
                  <a:pt x="1726805" y="939800"/>
                </a:lnTo>
                <a:lnTo>
                  <a:pt x="1715928" y="889000"/>
                </a:lnTo>
                <a:lnTo>
                  <a:pt x="1701030" y="825500"/>
                </a:lnTo>
                <a:lnTo>
                  <a:pt x="1686652" y="800100"/>
                </a:lnTo>
                <a:lnTo>
                  <a:pt x="1676389" y="774700"/>
                </a:lnTo>
                <a:lnTo>
                  <a:pt x="1671225" y="736600"/>
                </a:lnTo>
                <a:lnTo>
                  <a:pt x="1662303" y="711200"/>
                </a:lnTo>
                <a:lnTo>
                  <a:pt x="1640767" y="685800"/>
                </a:lnTo>
                <a:lnTo>
                  <a:pt x="1615831" y="660400"/>
                </a:lnTo>
                <a:lnTo>
                  <a:pt x="1599573" y="635000"/>
                </a:lnTo>
                <a:lnTo>
                  <a:pt x="1587437" y="609600"/>
                </a:lnTo>
                <a:lnTo>
                  <a:pt x="1574867" y="596900"/>
                </a:lnTo>
                <a:lnTo>
                  <a:pt x="1539930" y="584200"/>
                </a:lnTo>
                <a:lnTo>
                  <a:pt x="1506192" y="584200"/>
                </a:lnTo>
                <a:lnTo>
                  <a:pt x="1472014" y="571500"/>
                </a:lnTo>
                <a:close/>
              </a:path>
              <a:path extrusionOk="0" h="1790700" w="1729739">
                <a:moveTo>
                  <a:pt x="909784" y="1028700"/>
                </a:moveTo>
                <a:lnTo>
                  <a:pt x="789853" y="1028700"/>
                </a:lnTo>
                <a:lnTo>
                  <a:pt x="782086" y="1041400"/>
                </a:lnTo>
                <a:lnTo>
                  <a:pt x="922291" y="1041400"/>
                </a:lnTo>
                <a:lnTo>
                  <a:pt x="909784" y="1028700"/>
                </a:lnTo>
                <a:close/>
              </a:path>
              <a:path extrusionOk="0" h="1790700" w="1729739">
                <a:moveTo>
                  <a:pt x="849824" y="952500"/>
                </a:moveTo>
                <a:lnTo>
                  <a:pt x="846420" y="952500"/>
                </a:lnTo>
                <a:lnTo>
                  <a:pt x="841081" y="965200"/>
                </a:lnTo>
                <a:lnTo>
                  <a:pt x="834914" y="977900"/>
                </a:lnTo>
                <a:lnTo>
                  <a:pt x="821693" y="990600"/>
                </a:lnTo>
                <a:lnTo>
                  <a:pt x="816885" y="1003300"/>
                </a:lnTo>
                <a:lnTo>
                  <a:pt x="808570" y="1016000"/>
                </a:lnTo>
                <a:lnTo>
                  <a:pt x="803748" y="1016000"/>
                </a:lnTo>
                <a:lnTo>
                  <a:pt x="797178" y="1028700"/>
                </a:lnTo>
                <a:lnTo>
                  <a:pt x="897624" y="1028700"/>
                </a:lnTo>
                <a:lnTo>
                  <a:pt x="885422" y="1016000"/>
                </a:lnTo>
                <a:lnTo>
                  <a:pt x="879469" y="1003300"/>
                </a:lnTo>
                <a:lnTo>
                  <a:pt x="874004" y="1003300"/>
                </a:lnTo>
                <a:lnTo>
                  <a:pt x="869045" y="990600"/>
                </a:lnTo>
                <a:lnTo>
                  <a:pt x="864606" y="977900"/>
                </a:lnTo>
                <a:lnTo>
                  <a:pt x="861088" y="977900"/>
                </a:lnTo>
                <a:lnTo>
                  <a:pt x="857477" y="965200"/>
                </a:lnTo>
                <a:lnTo>
                  <a:pt x="849824" y="952500"/>
                </a:lnTo>
                <a:close/>
              </a:path>
              <a:path extrusionOk="0" h="1790700" w="1729739">
                <a:moveTo>
                  <a:pt x="972379" y="952500"/>
                </a:moveTo>
                <a:lnTo>
                  <a:pt x="925234" y="952500"/>
                </a:lnTo>
                <a:lnTo>
                  <a:pt x="927102" y="965200"/>
                </a:lnTo>
                <a:lnTo>
                  <a:pt x="979694" y="965200"/>
                </a:lnTo>
                <a:lnTo>
                  <a:pt x="972379" y="952500"/>
                </a:lnTo>
                <a:close/>
              </a:path>
              <a:path extrusionOk="0" h="1790700" w="1729739">
                <a:moveTo>
                  <a:pt x="929135" y="939800"/>
                </a:moveTo>
                <a:lnTo>
                  <a:pt x="921452" y="939800"/>
                </a:lnTo>
                <a:lnTo>
                  <a:pt x="922353" y="952500"/>
                </a:lnTo>
                <a:lnTo>
                  <a:pt x="940921" y="952500"/>
                </a:lnTo>
                <a:lnTo>
                  <a:pt x="929135" y="939800"/>
                </a:lnTo>
                <a:close/>
              </a:path>
              <a:path extrusionOk="0" h="1790700" w="1729739">
                <a:moveTo>
                  <a:pt x="822734" y="749300"/>
                </a:moveTo>
                <a:lnTo>
                  <a:pt x="738794" y="749300"/>
                </a:lnTo>
                <a:lnTo>
                  <a:pt x="749140" y="762000"/>
                </a:lnTo>
                <a:lnTo>
                  <a:pt x="769268" y="762000"/>
                </a:lnTo>
                <a:lnTo>
                  <a:pt x="776341" y="774700"/>
                </a:lnTo>
                <a:lnTo>
                  <a:pt x="806199" y="774700"/>
                </a:lnTo>
                <a:lnTo>
                  <a:pt x="815267" y="787400"/>
                </a:lnTo>
                <a:lnTo>
                  <a:pt x="820728" y="787400"/>
                </a:lnTo>
                <a:lnTo>
                  <a:pt x="820111" y="762000"/>
                </a:lnTo>
                <a:lnTo>
                  <a:pt x="822734" y="749300"/>
                </a:lnTo>
                <a:close/>
              </a:path>
              <a:path extrusionOk="0" h="1790700" w="1729739">
                <a:moveTo>
                  <a:pt x="909383" y="749300"/>
                </a:moveTo>
                <a:lnTo>
                  <a:pt x="885149" y="749300"/>
                </a:lnTo>
                <a:lnTo>
                  <a:pt x="891556" y="762000"/>
                </a:lnTo>
                <a:lnTo>
                  <a:pt x="898465" y="762000"/>
                </a:lnTo>
                <a:lnTo>
                  <a:pt x="909383" y="749300"/>
                </a:lnTo>
                <a:close/>
              </a:path>
              <a:path extrusionOk="0" h="1790700" w="1729739">
                <a:moveTo>
                  <a:pt x="960377" y="711200"/>
                </a:moveTo>
                <a:lnTo>
                  <a:pt x="871206" y="711200"/>
                </a:lnTo>
                <a:lnTo>
                  <a:pt x="873128" y="723900"/>
                </a:lnTo>
                <a:lnTo>
                  <a:pt x="876713" y="736600"/>
                </a:lnTo>
                <a:lnTo>
                  <a:pt x="880461" y="749300"/>
                </a:lnTo>
                <a:lnTo>
                  <a:pt x="920328" y="749300"/>
                </a:lnTo>
                <a:lnTo>
                  <a:pt x="942076" y="723900"/>
                </a:lnTo>
                <a:lnTo>
                  <a:pt x="954311" y="723900"/>
                </a:lnTo>
                <a:lnTo>
                  <a:pt x="960377" y="711200"/>
                </a:lnTo>
                <a:close/>
              </a:path>
              <a:path extrusionOk="0" h="1790700" w="1729739">
                <a:moveTo>
                  <a:pt x="1202508" y="673100"/>
                </a:moveTo>
                <a:lnTo>
                  <a:pt x="856872" y="673100"/>
                </a:lnTo>
                <a:lnTo>
                  <a:pt x="862943" y="685800"/>
                </a:lnTo>
                <a:lnTo>
                  <a:pt x="865915" y="685800"/>
                </a:lnTo>
                <a:lnTo>
                  <a:pt x="867375" y="698500"/>
                </a:lnTo>
                <a:lnTo>
                  <a:pt x="1166054" y="698500"/>
                </a:lnTo>
                <a:lnTo>
                  <a:pt x="1202508" y="673100"/>
                </a:lnTo>
                <a:close/>
              </a:path>
              <a:path extrusionOk="0" h="1790700" w="1729739">
                <a:moveTo>
                  <a:pt x="975006" y="0"/>
                </a:moveTo>
                <a:lnTo>
                  <a:pt x="923402" y="0"/>
                </a:lnTo>
                <a:lnTo>
                  <a:pt x="869733" y="12700"/>
                </a:lnTo>
                <a:lnTo>
                  <a:pt x="824326" y="38100"/>
                </a:lnTo>
                <a:lnTo>
                  <a:pt x="797512" y="50800"/>
                </a:lnTo>
                <a:lnTo>
                  <a:pt x="775186" y="63500"/>
                </a:lnTo>
                <a:lnTo>
                  <a:pt x="746774" y="76200"/>
                </a:lnTo>
                <a:lnTo>
                  <a:pt x="717379" y="76200"/>
                </a:lnTo>
                <a:lnTo>
                  <a:pt x="692102" y="101600"/>
                </a:lnTo>
                <a:lnTo>
                  <a:pt x="669562" y="127000"/>
                </a:lnTo>
                <a:lnTo>
                  <a:pt x="647494" y="152400"/>
                </a:lnTo>
                <a:lnTo>
                  <a:pt x="629645" y="165100"/>
                </a:lnTo>
                <a:lnTo>
                  <a:pt x="619763" y="177800"/>
                </a:lnTo>
                <a:lnTo>
                  <a:pt x="609041" y="215900"/>
                </a:lnTo>
                <a:lnTo>
                  <a:pt x="601101" y="254000"/>
                </a:lnTo>
                <a:lnTo>
                  <a:pt x="596837" y="292100"/>
                </a:lnTo>
                <a:lnTo>
                  <a:pt x="597141" y="330200"/>
                </a:lnTo>
                <a:lnTo>
                  <a:pt x="602907" y="368300"/>
                </a:lnTo>
                <a:lnTo>
                  <a:pt x="615027" y="419100"/>
                </a:lnTo>
                <a:lnTo>
                  <a:pt x="634394" y="482600"/>
                </a:lnTo>
                <a:lnTo>
                  <a:pt x="661902" y="546100"/>
                </a:lnTo>
                <a:lnTo>
                  <a:pt x="1341430" y="546100"/>
                </a:lnTo>
                <a:lnTo>
                  <a:pt x="1362009" y="520700"/>
                </a:lnTo>
                <a:lnTo>
                  <a:pt x="1394383" y="495300"/>
                </a:lnTo>
                <a:lnTo>
                  <a:pt x="1415832" y="457200"/>
                </a:lnTo>
                <a:lnTo>
                  <a:pt x="1424219" y="444500"/>
                </a:lnTo>
                <a:lnTo>
                  <a:pt x="1420083" y="406400"/>
                </a:lnTo>
                <a:lnTo>
                  <a:pt x="1406161" y="368300"/>
                </a:lnTo>
                <a:lnTo>
                  <a:pt x="1391642" y="355600"/>
                </a:lnTo>
                <a:lnTo>
                  <a:pt x="1385713" y="342900"/>
                </a:lnTo>
                <a:lnTo>
                  <a:pt x="1382231" y="292100"/>
                </a:lnTo>
                <a:lnTo>
                  <a:pt x="1368095" y="254000"/>
                </a:lnTo>
                <a:lnTo>
                  <a:pt x="1338888" y="203200"/>
                </a:lnTo>
                <a:lnTo>
                  <a:pt x="1291762" y="139700"/>
                </a:lnTo>
                <a:lnTo>
                  <a:pt x="1249904" y="114300"/>
                </a:lnTo>
                <a:lnTo>
                  <a:pt x="1214806" y="114300"/>
                </a:lnTo>
                <a:lnTo>
                  <a:pt x="1187961" y="101600"/>
                </a:lnTo>
                <a:lnTo>
                  <a:pt x="1173298" y="88900"/>
                </a:lnTo>
                <a:lnTo>
                  <a:pt x="1157935" y="76200"/>
                </a:lnTo>
                <a:lnTo>
                  <a:pt x="1139462" y="63500"/>
                </a:lnTo>
                <a:lnTo>
                  <a:pt x="1115470" y="50800"/>
                </a:lnTo>
                <a:lnTo>
                  <a:pt x="1080224" y="50800"/>
                </a:lnTo>
                <a:lnTo>
                  <a:pt x="1055230" y="38100"/>
                </a:lnTo>
                <a:lnTo>
                  <a:pt x="1035042" y="25400"/>
                </a:lnTo>
                <a:lnTo>
                  <a:pt x="1014212" y="12700"/>
                </a:lnTo>
                <a:lnTo>
                  <a:pt x="975006" y="0"/>
                </a:lnTo>
                <a:close/>
              </a:path>
            </a:pathLst>
          </a:custGeom>
          <a:solidFill>
            <a:srgbClr val="F7A51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192" name="Google Shape;3192;p370"/>
          <p:cNvSpPr txBox="1"/>
          <p:nvPr/>
        </p:nvSpPr>
        <p:spPr>
          <a:xfrm>
            <a:off x="6260273" y="4721366"/>
            <a:ext cx="26901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0070C0"/>
                </a:solidFill>
                <a:latin typeface="Quattrocento Sans"/>
                <a:ea typeface="Quattrocento Sans"/>
                <a:cs typeface="Quattrocento Sans"/>
                <a:sym typeface="Quattrocento Sans"/>
              </a:rPr>
              <a:t>https://cal-map.org/s/trainings</a:t>
            </a:r>
            <a:endParaRPr sz="1100"/>
          </a:p>
        </p:txBody>
      </p:sp>
    </p:spTree>
  </p:cSld>
  <p:clrMapOvr>
    <a:masterClrMapping/>
  </p:clrMapOvr>
  <p:transition>
    <p:fade/>
  </p:transition>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6" name="Shape 3196"/>
        <p:cNvGrpSpPr/>
        <p:nvPr/>
      </p:nvGrpSpPr>
      <p:grpSpPr>
        <a:xfrm>
          <a:off x="0" y="0"/>
          <a:ext cx="0" cy="0"/>
          <a:chOff x="0" y="0"/>
          <a:chExt cx="0" cy="0"/>
        </a:xfrm>
      </p:grpSpPr>
      <p:pic>
        <p:nvPicPr>
          <p:cNvPr id="3197" name="Google Shape;3197;p371"/>
          <p:cNvPicPr preferRelativeResize="0"/>
          <p:nvPr/>
        </p:nvPicPr>
        <p:blipFill rotWithShape="1">
          <a:blip r:embed="rId3">
            <a:alphaModFix/>
          </a:blip>
          <a:srcRect b="0" l="75181" r="0" t="2657"/>
          <a:stretch/>
        </p:blipFill>
        <p:spPr>
          <a:xfrm>
            <a:off x="3617260" y="602952"/>
            <a:ext cx="1371601" cy="4070070"/>
          </a:xfrm>
          <a:prstGeom prst="rect">
            <a:avLst/>
          </a:prstGeom>
          <a:noFill/>
          <a:ln>
            <a:noFill/>
          </a:ln>
        </p:spPr>
      </p:pic>
      <p:pic>
        <p:nvPicPr>
          <p:cNvPr id="3198" name="Google Shape;3198;p371"/>
          <p:cNvPicPr preferRelativeResize="0"/>
          <p:nvPr/>
        </p:nvPicPr>
        <p:blipFill rotWithShape="1">
          <a:blip r:embed="rId4">
            <a:alphaModFix/>
          </a:blip>
          <a:srcRect b="0" l="0" r="0" t="0"/>
          <a:stretch/>
        </p:blipFill>
        <p:spPr>
          <a:xfrm>
            <a:off x="5411046" y="777452"/>
            <a:ext cx="3371850" cy="3327345"/>
          </a:xfrm>
          <a:prstGeom prst="rect">
            <a:avLst/>
          </a:prstGeom>
          <a:noFill/>
          <a:ln>
            <a:noFill/>
          </a:ln>
        </p:spPr>
      </p:pic>
      <p:sp>
        <p:nvSpPr>
          <p:cNvPr id="3199" name="Google Shape;3199;p371"/>
          <p:cNvSpPr txBox="1"/>
          <p:nvPr/>
        </p:nvSpPr>
        <p:spPr>
          <a:xfrm>
            <a:off x="0" y="0"/>
            <a:ext cx="91440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chemeClr val="dk1"/>
                </a:solidFill>
                <a:latin typeface="Calibri"/>
                <a:ea typeface="Calibri"/>
                <a:cs typeface="Calibri"/>
                <a:sym typeface="Calibri"/>
              </a:rPr>
              <a:t>  </a:t>
            </a:r>
            <a:r>
              <a:rPr b="1" lang="en" sz="1400">
                <a:solidFill>
                  <a:srgbClr val="14315A"/>
                </a:solidFill>
                <a:latin typeface="Quattrocento Sans"/>
                <a:ea typeface="Quattrocento Sans"/>
                <a:cs typeface="Quattrocento Sans"/>
                <a:sym typeface="Quattrocento Sans"/>
              </a:rPr>
              <a:t>Cal-MAP Statewide</a:t>
            </a:r>
            <a:r>
              <a:rPr b="1" lang="en" sz="1400">
                <a:solidFill>
                  <a:schemeClr val="dk1"/>
                </a:solidFill>
                <a:latin typeface="Calibri"/>
                <a:ea typeface="Calibri"/>
                <a:cs typeface="Calibri"/>
                <a:sym typeface="Calibri"/>
              </a:rPr>
              <a:t> Curriculum</a:t>
            </a:r>
            <a:endParaRPr sz="1100"/>
          </a:p>
        </p:txBody>
      </p:sp>
      <p:pic>
        <p:nvPicPr>
          <p:cNvPr id="3200" name="Google Shape;3200;p371"/>
          <p:cNvPicPr preferRelativeResize="0"/>
          <p:nvPr/>
        </p:nvPicPr>
        <p:blipFill rotWithShape="1">
          <a:blip r:embed="rId5">
            <a:alphaModFix/>
          </a:blip>
          <a:srcRect b="0" l="0" r="0" t="0"/>
          <a:stretch/>
        </p:blipFill>
        <p:spPr>
          <a:xfrm>
            <a:off x="5406290" y="4158818"/>
            <a:ext cx="1476375" cy="552450"/>
          </a:xfrm>
          <a:prstGeom prst="rect">
            <a:avLst/>
          </a:prstGeom>
          <a:noFill/>
          <a:ln>
            <a:noFill/>
          </a:ln>
        </p:spPr>
      </p:pic>
      <p:pic>
        <p:nvPicPr>
          <p:cNvPr id="3201" name="Google Shape;3201;p371"/>
          <p:cNvPicPr preferRelativeResize="0"/>
          <p:nvPr/>
        </p:nvPicPr>
        <p:blipFill rotWithShape="1">
          <a:blip r:embed="rId3">
            <a:alphaModFix/>
          </a:blip>
          <a:srcRect b="0" l="0" r="47567" t="0"/>
          <a:stretch/>
        </p:blipFill>
        <p:spPr>
          <a:xfrm>
            <a:off x="361104" y="488652"/>
            <a:ext cx="2897843" cy="4184367"/>
          </a:xfrm>
          <a:prstGeom prst="rect">
            <a:avLst/>
          </a:prstGeom>
          <a:noFill/>
          <a:ln>
            <a:noFill/>
          </a:ln>
        </p:spPr>
      </p:pic>
      <p:pic>
        <p:nvPicPr>
          <p:cNvPr id="3202" name="Google Shape;3202;p371"/>
          <p:cNvPicPr preferRelativeResize="0"/>
          <p:nvPr/>
        </p:nvPicPr>
        <p:blipFill rotWithShape="1">
          <a:blip r:embed="rId6">
            <a:alphaModFix/>
          </a:blip>
          <a:srcRect b="0" l="0" r="0" t="0"/>
          <a:stretch/>
        </p:blipFill>
        <p:spPr>
          <a:xfrm>
            <a:off x="3205159" y="26397"/>
            <a:ext cx="185415" cy="224205"/>
          </a:xfrm>
          <a:prstGeom prst="rect">
            <a:avLst/>
          </a:prstGeom>
          <a:noFill/>
          <a:ln>
            <a:noFill/>
          </a:ln>
        </p:spPr>
      </p:pic>
      <p:sp>
        <p:nvSpPr>
          <p:cNvPr id="3203" name="Google Shape;3203;p371"/>
          <p:cNvSpPr txBox="1"/>
          <p:nvPr/>
        </p:nvSpPr>
        <p:spPr>
          <a:xfrm>
            <a:off x="484094" y="250227"/>
            <a:ext cx="900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Quattrocento Sans"/>
                <a:ea typeface="Quattrocento Sans"/>
                <a:cs typeface="Quattrocento Sans"/>
                <a:sym typeface="Quattrocento Sans"/>
              </a:rPr>
              <a:t>Webinars</a:t>
            </a:r>
            <a:endParaRPr sz="1100"/>
          </a:p>
        </p:txBody>
      </p:sp>
      <p:sp>
        <p:nvSpPr>
          <p:cNvPr id="3204" name="Google Shape;3204;p371"/>
          <p:cNvSpPr txBox="1"/>
          <p:nvPr/>
        </p:nvSpPr>
        <p:spPr>
          <a:xfrm>
            <a:off x="5709971" y="284851"/>
            <a:ext cx="25548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chemeClr val="dk1"/>
                </a:solidFill>
                <a:latin typeface="Quattrocento Sans"/>
                <a:ea typeface="Quattrocento Sans"/>
                <a:cs typeface="Quattrocento Sans"/>
                <a:sym typeface="Quattrocento Sans"/>
              </a:rPr>
              <a:t>Live Virtual Learning Community </a:t>
            </a:r>
            <a:endParaRPr sz="1100"/>
          </a:p>
          <a:p>
            <a:pPr indent="0" lvl="0" marL="0" marR="0" rtl="0" algn="l">
              <a:spcBef>
                <a:spcPts val="0"/>
              </a:spcBef>
              <a:spcAft>
                <a:spcPts val="0"/>
              </a:spcAft>
              <a:buNone/>
            </a:pPr>
            <a:r>
              <a:rPr b="1" lang="en" sz="1200">
                <a:solidFill>
                  <a:schemeClr val="dk1"/>
                </a:solidFill>
                <a:latin typeface="Quattrocento Sans"/>
                <a:ea typeface="Quattrocento Sans"/>
                <a:cs typeface="Quattrocento Sans"/>
                <a:sym typeface="Quattrocento Sans"/>
              </a:rPr>
              <a:t>Core &amp; Advanced Project ECHO</a:t>
            </a:r>
            <a:endParaRPr sz="1100"/>
          </a:p>
        </p:txBody>
      </p:sp>
      <p:sp>
        <p:nvSpPr>
          <p:cNvPr id="3205" name="Google Shape;3205;p371"/>
          <p:cNvSpPr txBox="1"/>
          <p:nvPr/>
        </p:nvSpPr>
        <p:spPr>
          <a:xfrm>
            <a:off x="3447950" y="310665"/>
            <a:ext cx="15723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Quattrocento Sans"/>
                <a:ea typeface="Quattrocento Sans"/>
                <a:cs typeface="Quattrocento Sans"/>
                <a:sym typeface="Quattrocento Sans"/>
              </a:rPr>
              <a:t>Core Certification</a:t>
            </a:r>
            <a:endParaRPr sz="1100"/>
          </a:p>
        </p:txBody>
      </p:sp>
      <p:sp>
        <p:nvSpPr>
          <p:cNvPr id="3206" name="Google Shape;3206;p371"/>
          <p:cNvSpPr txBox="1"/>
          <p:nvPr/>
        </p:nvSpPr>
        <p:spPr>
          <a:xfrm>
            <a:off x="2673695" y="4765287"/>
            <a:ext cx="3258600" cy="330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700">
                <a:solidFill>
                  <a:srgbClr val="1E4E79"/>
                </a:solidFill>
                <a:latin typeface="Quattrocento Sans"/>
                <a:ea typeface="Quattrocento Sans"/>
                <a:cs typeface="Quattrocento Sans"/>
                <a:sym typeface="Quattrocento Sans"/>
              </a:rPr>
              <a:t>https://cal-map.org/s/trainings</a:t>
            </a:r>
            <a:endParaRPr sz="1100"/>
          </a:p>
        </p:txBody>
      </p:sp>
    </p:spTree>
  </p:cSld>
  <p:clrMapOvr>
    <a:masterClrMapping/>
  </p:clrMapOvr>
  <p:transition>
    <p:fade/>
  </p:transition>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1" name="Shape 3211"/>
        <p:cNvGrpSpPr/>
        <p:nvPr/>
      </p:nvGrpSpPr>
      <p:grpSpPr>
        <a:xfrm>
          <a:off x="0" y="0"/>
          <a:ext cx="0" cy="0"/>
          <a:chOff x="0" y="0"/>
          <a:chExt cx="0" cy="0"/>
        </a:xfrm>
      </p:grpSpPr>
      <p:sp>
        <p:nvSpPr>
          <p:cNvPr id="3212" name="Google Shape;3212;p372"/>
          <p:cNvSpPr txBox="1"/>
          <p:nvPr>
            <p:ph type="title"/>
          </p:nvPr>
        </p:nvSpPr>
        <p:spPr>
          <a:xfrm>
            <a:off x="1" y="5169"/>
            <a:ext cx="9144000" cy="458700"/>
          </a:xfrm>
          <a:prstGeom prst="rect">
            <a:avLst/>
          </a:prstGeom>
          <a:solidFill>
            <a:schemeClr val="lt2"/>
          </a:solid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rgbClr val="325976"/>
              </a:buClr>
              <a:buSzPts val="2700"/>
              <a:buFont typeface="Quattrocento Sans"/>
              <a:buNone/>
            </a:pPr>
            <a:r>
              <a:rPr b="1" lang="en">
                <a:solidFill>
                  <a:srgbClr val="325976"/>
                </a:solidFill>
                <a:latin typeface="Quattrocento Sans"/>
                <a:ea typeface="Quattrocento Sans"/>
                <a:cs typeface="Quattrocento Sans"/>
                <a:sym typeface="Quattrocento Sans"/>
              </a:rPr>
              <a:t>Addressing Wellness &amp; Burnout</a:t>
            </a:r>
            <a:endParaRPr/>
          </a:p>
        </p:txBody>
      </p:sp>
      <p:sp>
        <p:nvSpPr>
          <p:cNvPr id="3213" name="Google Shape;3213;p372"/>
          <p:cNvSpPr txBox="1"/>
          <p:nvPr>
            <p:ph idx="3" type="body"/>
          </p:nvPr>
        </p:nvSpPr>
        <p:spPr>
          <a:xfrm>
            <a:off x="194117" y="556188"/>
            <a:ext cx="8169900" cy="357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1400"/>
              <a:buNone/>
            </a:pPr>
            <a:r>
              <a:rPr lang="en">
                <a:latin typeface="Quattrocento Sans"/>
                <a:ea typeface="Quattrocento Sans"/>
                <a:cs typeface="Quattrocento Sans"/>
                <a:sym typeface="Quattrocento Sans"/>
              </a:rPr>
              <a:t>Building Community through </a:t>
            </a:r>
            <a:r>
              <a:rPr b="1" lang="en" sz="1800">
                <a:latin typeface="Quattrocento Sans"/>
                <a:ea typeface="Quattrocento Sans"/>
                <a:cs typeface="Quattrocento Sans"/>
                <a:sym typeface="Quattrocento Sans"/>
              </a:rPr>
              <a:t>Project ECHO</a:t>
            </a:r>
            <a:endParaRPr/>
          </a:p>
        </p:txBody>
      </p:sp>
      <p:sp>
        <p:nvSpPr>
          <p:cNvPr id="3214" name="Google Shape;3214;p372"/>
          <p:cNvSpPr txBox="1"/>
          <p:nvPr/>
        </p:nvSpPr>
        <p:spPr>
          <a:xfrm>
            <a:off x="855485" y="946242"/>
            <a:ext cx="3716700" cy="1470300"/>
          </a:xfrm>
          <a:prstGeom prst="rect">
            <a:avLst/>
          </a:prstGeom>
          <a:solidFill>
            <a:schemeClr val="lt2"/>
          </a:solidFill>
          <a:ln cap="flat" cmpd="sng" w="9525">
            <a:solidFill>
              <a:schemeClr val="accent1"/>
            </a:solidFill>
            <a:prstDash val="solid"/>
            <a:round/>
            <a:headEnd len="sm" w="sm" type="none"/>
            <a:tailEnd len="sm" w="sm" type="none"/>
          </a:ln>
        </p:spPr>
        <p:txBody>
          <a:bodyPr anchorCtr="0" anchor="t" bIns="34275" lIns="68575" spcFirstLastPara="1" rIns="68575" wrap="square" tIns="34275">
            <a:noAutofit/>
          </a:bodyPr>
          <a:lstStyle/>
          <a:p>
            <a:pPr indent="0" lvl="1" marL="342900" marR="0" rtl="0" algn="l">
              <a:lnSpc>
                <a:spcPct val="90000"/>
              </a:lnSpc>
              <a:spcBef>
                <a:spcPts val="0"/>
              </a:spcBef>
              <a:spcAft>
                <a:spcPts val="0"/>
              </a:spcAft>
              <a:buClr>
                <a:srgbClr val="000000"/>
              </a:buClr>
              <a:buSzPts val="1800"/>
              <a:buFont typeface="Arial"/>
              <a:buNone/>
            </a:pPr>
            <a:r>
              <a:rPr b="0" i="0" lang="en" sz="1800" u="none" cap="none" strike="noStrike">
                <a:solidFill>
                  <a:srgbClr val="000000"/>
                </a:solidFill>
                <a:latin typeface="Quattrocento Sans"/>
                <a:ea typeface="Quattrocento Sans"/>
                <a:cs typeface="Quattrocento Sans"/>
                <a:sym typeface="Quattrocento Sans"/>
              </a:rPr>
              <a:t>2-question Zoom Poll: How much did today’s ECHO® </a:t>
            </a:r>
            <a:endParaRPr b="0" i="0" sz="1800" u="none" cap="none" strike="noStrike">
              <a:solidFill>
                <a:srgbClr val="000000"/>
              </a:solidFill>
              <a:latin typeface="Quattrocento Sans"/>
              <a:ea typeface="Quattrocento Sans"/>
              <a:cs typeface="Quattrocento Sans"/>
              <a:sym typeface="Quattrocento Sans"/>
            </a:endParaRPr>
          </a:p>
          <a:p>
            <a:pPr indent="0" lvl="1" marL="342900" marR="0" rtl="0" algn="l">
              <a:lnSpc>
                <a:spcPct val="90000"/>
              </a:lnSpc>
              <a:spcBef>
                <a:spcPts val="400"/>
              </a:spcBef>
              <a:spcAft>
                <a:spcPts val="0"/>
              </a:spcAft>
              <a:buClr>
                <a:srgbClr val="000000"/>
              </a:buClr>
              <a:buSzPts val="1800"/>
              <a:buFont typeface="Arial"/>
              <a:buNone/>
            </a:pPr>
            <a:r>
              <a:rPr b="0" i="0" lang="en" sz="1800" u="none" cap="none" strike="noStrike">
                <a:solidFill>
                  <a:srgbClr val="000000"/>
                </a:solidFill>
                <a:latin typeface="Quattrocento Sans"/>
                <a:ea typeface="Quattrocento Sans"/>
                <a:cs typeface="Quattrocento Sans"/>
                <a:sym typeface="Quattrocento Sans"/>
              </a:rPr>
              <a:t>impact your feelings of:</a:t>
            </a:r>
            <a:endParaRPr sz="1100"/>
          </a:p>
          <a:p>
            <a:pPr indent="0" lvl="1" marL="342900" marR="0" rtl="0" algn="l">
              <a:lnSpc>
                <a:spcPct val="90000"/>
              </a:lnSpc>
              <a:spcBef>
                <a:spcPts val="400"/>
              </a:spcBef>
              <a:spcAft>
                <a:spcPts val="0"/>
              </a:spcAft>
              <a:buClr>
                <a:srgbClr val="E47225"/>
              </a:buClr>
              <a:buSzPts val="1800"/>
              <a:buFont typeface="Arial"/>
              <a:buNone/>
            </a:pPr>
            <a:r>
              <a:rPr b="1" i="0" lang="en" sz="1800" u="none" cap="none" strike="noStrike">
                <a:solidFill>
                  <a:srgbClr val="E47225"/>
                </a:solidFill>
                <a:latin typeface="Quattrocento Sans"/>
                <a:ea typeface="Quattrocento Sans"/>
                <a:cs typeface="Quattrocento Sans"/>
                <a:sym typeface="Quattrocento Sans"/>
              </a:rPr>
              <a:t>   Connectedness &amp; Support?</a:t>
            </a:r>
            <a:endParaRPr sz="1100"/>
          </a:p>
          <a:p>
            <a:pPr indent="0" lvl="1" marL="342900" marR="0" rtl="0" algn="l">
              <a:lnSpc>
                <a:spcPct val="90000"/>
              </a:lnSpc>
              <a:spcBef>
                <a:spcPts val="400"/>
              </a:spcBef>
              <a:spcAft>
                <a:spcPts val="0"/>
              </a:spcAft>
              <a:buClr>
                <a:srgbClr val="325976"/>
              </a:buClr>
              <a:buSzPts val="1800"/>
              <a:buFont typeface="Arial"/>
              <a:buNone/>
            </a:pPr>
            <a:r>
              <a:rPr b="1" i="0" lang="en" sz="1800" u="none" cap="none" strike="noStrike">
                <a:solidFill>
                  <a:srgbClr val="325976"/>
                </a:solidFill>
                <a:latin typeface="Quattrocento Sans"/>
                <a:ea typeface="Quattrocento Sans"/>
                <a:cs typeface="Quattrocento Sans"/>
                <a:sym typeface="Quattrocento Sans"/>
              </a:rPr>
              <a:t>   Burnout &amp; Wellbeing?</a:t>
            </a:r>
            <a:endParaRPr sz="1100"/>
          </a:p>
        </p:txBody>
      </p:sp>
      <p:pic>
        <p:nvPicPr>
          <p:cNvPr id="3215" name="Google Shape;3215;p372"/>
          <p:cNvPicPr preferRelativeResize="0"/>
          <p:nvPr/>
        </p:nvPicPr>
        <p:blipFill rotWithShape="1">
          <a:blip r:embed="rId3">
            <a:alphaModFix/>
          </a:blip>
          <a:srcRect b="0" l="0" r="0" t="0"/>
          <a:stretch/>
        </p:blipFill>
        <p:spPr>
          <a:xfrm>
            <a:off x="117218" y="1339736"/>
            <a:ext cx="8909700" cy="3997500"/>
          </a:xfrm>
          <a:prstGeom prst="rect">
            <a:avLst/>
          </a:prstGeom>
          <a:noFill/>
          <a:ln>
            <a:noFill/>
          </a:ln>
        </p:spPr>
      </p:pic>
      <p:sp>
        <p:nvSpPr>
          <p:cNvPr id="3216" name="Google Shape;3216;p372"/>
          <p:cNvSpPr/>
          <p:nvPr/>
        </p:nvSpPr>
        <p:spPr>
          <a:xfrm>
            <a:off x="5729068" y="425063"/>
            <a:ext cx="3097500" cy="1256400"/>
          </a:xfrm>
          <a:prstGeom prst="wedgeEllipseCallout">
            <a:avLst>
              <a:gd fmla="val -20833" name="adj1"/>
              <a:gd fmla="val 62500" name="adj2"/>
            </a:avLst>
          </a:prstGeom>
          <a:solidFill>
            <a:srgbClr val="FAAC33"/>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325976"/>
              </a:buClr>
              <a:buSzPts val="1800"/>
              <a:buFont typeface="Arial"/>
              <a:buNone/>
            </a:pPr>
            <a:r>
              <a:rPr b="1" i="0" lang="en" sz="1800" u="none" cap="none" strike="noStrike">
                <a:solidFill>
                  <a:srgbClr val="325976"/>
                </a:solidFill>
                <a:latin typeface="Arial"/>
                <a:ea typeface="Arial"/>
                <a:cs typeface="Arial"/>
                <a:sym typeface="Arial"/>
              </a:rPr>
              <a:t>“This is a definite </a:t>
            </a:r>
            <a:endParaRPr sz="1100"/>
          </a:p>
          <a:p>
            <a:pPr indent="0" lvl="0" marL="0" marR="0" rtl="0" algn="ctr">
              <a:lnSpc>
                <a:spcPct val="90000"/>
              </a:lnSpc>
              <a:spcBef>
                <a:spcPts val="0"/>
              </a:spcBef>
              <a:spcAft>
                <a:spcPts val="0"/>
              </a:spcAft>
              <a:buClr>
                <a:srgbClr val="325976"/>
              </a:buClr>
              <a:buSzPts val="1800"/>
              <a:buFont typeface="Arial"/>
              <a:buNone/>
            </a:pPr>
            <a:r>
              <a:rPr b="1" i="0" lang="en" sz="1800" u="none" cap="none" strike="noStrike">
                <a:solidFill>
                  <a:srgbClr val="325976"/>
                </a:solidFill>
                <a:latin typeface="Arial"/>
                <a:ea typeface="Arial"/>
                <a:cs typeface="Arial"/>
                <a:sym typeface="Arial"/>
              </a:rPr>
              <a:t>work lifeline </a:t>
            </a:r>
            <a:endParaRPr sz="1100"/>
          </a:p>
          <a:p>
            <a:pPr indent="0" lvl="0" marL="0" marR="0" rtl="0" algn="ctr">
              <a:lnSpc>
                <a:spcPct val="90000"/>
              </a:lnSpc>
              <a:spcBef>
                <a:spcPts val="0"/>
              </a:spcBef>
              <a:spcAft>
                <a:spcPts val="0"/>
              </a:spcAft>
              <a:buClr>
                <a:srgbClr val="325976"/>
              </a:buClr>
              <a:buSzPts val="1800"/>
              <a:buFont typeface="Arial"/>
              <a:buNone/>
            </a:pPr>
            <a:r>
              <a:rPr b="1" i="0" lang="en" sz="1800" u="none" cap="none" strike="noStrike">
                <a:solidFill>
                  <a:srgbClr val="325976"/>
                </a:solidFill>
                <a:latin typeface="Arial"/>
                <a:ea typeface="Arial"/>
                <a:cs typeface="Arial"/>
                <a:sym typeface="Arial"/>
              </a:rPr>
              <a:t>for me </a:t>
            </a:r>
            <a:endParaRPr sz="1100"/>
          </a:p>
          <a:p>
            <a:pPr indent="0" lvl="0" marL="0" marR="0" rtl="0" algn="ctr">
              <a:lnSpc>
                <a:spcPct val="90000"/>
              </a:lnSpc>
              <a:spcBef>
                <a:spcPts val="0"/>
              </a:spcBef>
              <a:spcAft>
                <a:spcPts val="0"/>
              </a:spcAft>
              <a:buClr>
                <a:srgbClr val="325976"/>
              </a:buClr>
              <a:buSzPts val="1800"/>
              <a:buFont typeface="Arial"/>
              <a:buNone/>
            </a:pPr>
            <a:r>
              <a:rPr b="1" i="0" lang="en" sz="1800" u="none" cap="none" strike="noStrike">
                <a:solidFill>
                  <a:srgbClr val="325976"/>
                </a:solidFill>
                <a:latin typeface="Arial"/>
                <a:ea typeface="Arial"/>
                <a:cs typeface="Arial"/>
                <a:sym typeface="Arial"/>
              </a:rPr>
              <a:t>right now!!!”</a:t>
            </a:r>
            <a:endParaRPr sz="1100"/>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216"/>
                                        </p:tgtEl>
                                        <p:attrNameLst>
                                          <p:attrName>style.visibility</p:attrName>
                                        </p:attrNameLst>
                                      </p:cBhvr>
                                      <p:to>
                                        <p:strVal val="visible"/>
                                      </p:to>
                                    </p:set>
                                    <p:anim calcmode="lin" valueType="num">
                                      <p:cBhvr additive="base">
                                        <p:cTn dur="500"/>
                                        <p:tgtEl>
                                          <p:spTgt spid="321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0" name="Shape 3220"/>
        <p:cNvGrpSpPr/>
        <p:nvPr/>
      </p:nvGrpSpPr>
      <p:grpSpPr>
        <a:xfrm>
          <a:off x="0" y="0"/>
          <a:ext cx="0" cy="0"/>
          <a:chOff x="0" y="0"/>
          <a:chExt cx="0" cy="0"/>
        </a:xfrm>
      </p:grpSpPr>
      <p:sp>
        <p:nvSpPr>
          <p:cNvPr id="3221" name="Google Shape;3221;p373"/>
          <p:cNvSpPr txBox="1"/>
          <p:nvPr>
            <p:ph type="title"/>
          </p:nvPr>
        </p:nvSpPr>
        <p:spPr>
          <a:xfrm>
            <a:off x="782723" y="607424"/>
            <a:ext cx="7457100" cy="11661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D6E8D"/>
              </a:buClr>
              <a:buSzPts val="3600"/>
              <a:buFont typeface="Quattrocento Sans"/>
              <a:buNone/>
            </a:pPr>
            <a:r>
              <a:rPr b="1" lang="en" sz="3600"/>
              <a:t>Addressing Burnout</a:t>
            </a:r>
            <a:endParaRPr/>
          </a:p>
        </p:txBody>
      </p:sp>
      <p:sp>
        <p:nvSpPr>
          <p:cNvPr id="3222" name="Google Shape;3222;p373"/>
          <p:cNvSpPr txBox="1"/>
          <p:nvPr>
            <p:ph idx="1" type="body"/>
          </p:nvPr>
        </p:nvSpPr>
        <p:spPr>
          <a:xfrm>
            <a:off x="783772" y="2263141"/>
            <a:ext cx="7456200" cy="2343600"/>
          </a:xfrm>
          <a:prstGeom prst="rect">
            <a:avLst/>
          </a:prstGeom>
          <a:noFill/>
          <a:ln>
            <a:noFill/>
          </a:ln>
        </p:spPr>
        <p:txBody>
          <a:bodyPr anchorCtr="0" anchor="ctr" bIns="34275" lIns="68575" spcFirstLastPara="1" rIns="68575" wrap="square" tIns="34275">
            <a:normAutofit lnSpcReduction="20000"/>
          </a:bodyPr>
          <a:lstStyle/>
          <a:p>
            <a:pPr indent="0" lvl="0" marL="0" rtl="0" algn="l">
              <a:lnSpc>
                <a:spcPct val="90000"/>
              </a:lnSpc>
              <a:spcBef>
                <a:spcPts val="0"/>
              </a:spcBef>
              <a:spcAft>
                <a:spcPts val="0"/>
              </a:spcAft>
              <a:buSzPts val="1700"/>
              <a:buNone/>
            </a:pPr>
            <a:r>
              <a:rPr i="1" lang="en" sz="1700"/>
              <a:t>“CAPP consultation helps to address </a:t>
            </a:r>
            <a:r>
              <a:rPr i="1" lang="en" sz="1700" u="sng"/>
              <a:t>Provider Burnout</a:t>
            </a:r>
            <a:r>
              <a:rPr i="1" lang="en" sz="1700"/>
              <a:t>, so that you can keep your FQHC staff around, which is beneficial for everyone.  I think if there is a pressure to see volume, you get </a:t>
            </a:r>
            <a:r>
              <a:rPr i="1" lang="en" sz="1700" u="sng"/>
              <a:t>compassion fatigue</a:t>
            </a:r>
            <a:r>
              <a:rPr i="1" lang="en" sz="1700"/>
              <a:t>.  You start feeling more unsure that you're actually making a difference, or how to really do that effectively.  Having resources and tools available increases your feeling of confidence and willingness to keep trying and not to just send everybody to the emergency room.  It makes you want to schedule that 2 week follow up appointment and squeeze them in.</a:t>
            </a:r>
            <a:r>
              <a:rPr lang="en" sz="1700"/>
              <a:t>​”</a:t>
            </a:r>
            <a:endParaRPr/>
          </a:p>
          <a:p>
            <a:pPr indent="0" lvl="0" marL="0" rtl="0" algn="l">
              <a:lnSpc>
                <a:spcPct val="90000"/>
              </a:lnSpc>
              <a:spcBef>
                <a:spcPts val="1200"/>
              </a:spcBef>
              <a:spcAft>
                <a:spcPts val="0"/>
              </a:spcAft>
              <a:buSzPts val="1700"/>
              <a:buNone/>
            </a:pPr>
            <a:r>
              <a:rPr lang="en" sz="1700"/>
              <a:t>				-Pediatrician/CAPP User</a:t>
            </a:r>
            <a:endParaRPr/>
          </a:p>
          <a:p>
            <a:pPr indent="-63500" lvl="0" marL="165100" rtl="0" algn="l">
              <a:lnSpc>
                <a:spcPct val="90000"/>
              </a:lnSpc>
              <a:spcBef>
                <a:spcPts val="1200"/>
              </a:spcBef>
              <a:spcAft>
                <a:spcPts val="0"/>
              </a:spcAft>
              <a:buClr>
                <a:srgbClr val="E47225"/>
              </a:buClr>
              <a:buSzPts val="1700"/>
              <a:buNone/>
            </a:pPr>
            <a:r>
              <a:t/>
            </a:r>
            <a:endParaRPr sz="1700"/>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8" name="Shape 3228"/>
        <p:cNvGrpSpPr/>
        <p:nvPr/>
      </p:nvGrpSpPr>
      <p:grpSpPr>
        <a:xfrm>
          <a:off x="0" y="0"/>
          <a:ext cx="0" cy="0"/>
          <a:chOff x="0" y="0"/>
          <a:chExt cx="0" cy="0"/>
        </a:xfrm>
      </p:grpSpPr>
      <p:graphicFrame>
        <p:nvGraphicFramePr>
          <p:cNvPr id="3229" name="Google Shape;3229;p374"/>
          <p:cNvGraphicFramePr/>
          <p:nvPr/>
        </p:nvGraphicFramePr>
        <p:xfrm>
          <a:off x="278296" y="99429"/>
          <a:ext cx="3000000" cy="3000000"/>
        </p:xfrm>
        <a:graphic>
          <a:graphicData uri="http://schemas.openxmlformats.org/drawingml/2006/table">
            <a:tbl>
              <a:tblPr>
                <a:noFill/>
                <a:tableStyleId>{FF2D8E88-56CE-46AA-8DA8-3F63CF0DFC19}</a:tableStyleId>
              </a:tblPr>
              <a:tblGrid>
                <a:gridCol w="6858325"/>
                <a:gridCol w="942975"/>
                <a:gridCol w="786125"/>
              </a:tblGrid>
              <a:tr h="381050">
                <a:tc>
                  <a:txBody>
                    <a:bodyPr/>
                    <a:lstStyle/>
                    <a:p>
                      <a:pPr indent="0" lvl="0" marL="0" marR="0" rtl="0" algn="l">
                        <a:spcBef>
                          <a:spcPts val="0"/>
                        </a:spcBef>
                        <a:spcAft>
                          <a:spcPts val="0"/>
                        </a:spcAft>
                        <a:buNone/>
                      </a:pPr>
                      <a:r>
                        <a:rPr b="0" i="0" lang="en" sz="1200" u="none" cap="none" strike="noStrike">
                          <a:latin typeface="Calibri"/>
                          <a:ea typeface="Calibri"/>
                          <a:cs typeface="Calibri"/>
                          <a:sym typeface="Calibri"/>
                        </a:rPr>
                        <a:t> </a:t>
                      </a:r>
                      <a:endParaRPr b="0" i="0" sz="2000" u="none" cap="none" strike="noStrike">
                        <a:latin typeface="Arial"/>
                        <a:ea typeface="Arial"/>
                        <a:cs typeface="Arial"/>
                        <a:sym typeface="Arial"/>
                      </a:endParaRPr>
                    </a:p>
                  </a:txBody>
                  <a:tcPr marT="51900" marB="51900" marR="103800" marL="103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 sz="1200" u="none" cap="none" strike="noStrike">
                          <a:latin typeface="Calibri"/>
                          <a:ea typeface="Calibri"/>
                          <a:cs typeface="Calibri"/>
                          <a:sym typeface="Calibri"/>
                        </a:rPr>
                        <a:t> </a:t>
                      </a:r>
                      <a:endParaRPr b="0" i="0" sz="2000" u="none" cap="none" strike="noStrike">
                        <a:latin typeface="Arial"/>
                        <a:ea typeface="Arial"/>
                        <a:cs typeface="Arial"/>
                        <a:sym typeface="Arial"/>
                      </a:endParaRPr>
                    </a:p>
                  </a:txBody>
                  <a:tcPr marT="51900" marB="51900" marR="103800" marL="103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 sz="1200" u="none" cap="none" strike="noStrike">
                          <a:latin typeface="Calibri"/>
                          <a:ea typeface="Calibri"/>
                          <a:cs typeface="Calibri"/>
                          <a:sym typeface="Calibri"/>
                        </a:rPr>
                        <a:t> </a:t>
                      </a:r>
                      <a:endParaRPr b="0" i="0" sz="2000" u="none" cap="none" strike="noStrike">
                        <a:latin typeface="Arial"/>
                        <a:ea typeface="Arial"/>
                        <a:cs typeface="Arial"/>
                        <a:sym typeface="Arial"/>
                      </a:endParaRPr>
                    </a:p>
                  </a:txBody>
                  <a:tcPr marT="51900" marB="51900" marR="103800" marL="103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67700">
                <a:tc>
                  <a:txBody>
                    <a:bodyPr/>
                    <a:lstStyle/>
                    <a:p>
                      <a:pPr indent="0" lvl="0" marL="0" marR="0" rtl="0" algn="l">
                        <a:spcBef>
                          <a:spcPts val="0"/>
                        </a:spcBef>
                        <a:spcAft>
                          <a:spcPts val="0"/>
                        </a:spcAft>
                        <a:buNone/>
                      </a:pPr>
                      <a:r>
                        <a:rPr b="1" i="0" lang="en" sz="1600" u="none" cap="none" strike="noStrike">
                          <a:solidFill>
                            <a:schemeClr val="lt2"/>
                          </a:solidFill>
                          <a:latin typeface="Calibri"/>
                          <a:ea typeface="Calibri"/>
                          <a:cs typeface="Calibri"/>
                          <a:sym typeface="Calibri"/>
                        </a:rPr>
                        <a:t>Consults since Jan 2022</a:t>
                      </a:r>
                      <a:r>
                        <a:rPr b="0" i="0" lang="en" sz="1600" u="none" cap="none" strike="noStrike">
                          <a:solidFill>
                            <a:schemeClr val="lt2"/>
                          </a:solidFill>
                          <a:latin typeface="Calibri"/>
                          <a:ea typeface="Calibri"/>
                          <a:cs typeface="Calibri"/>
                          <a:sym typeface="Calibri"/>
                        </a:rPr>
                        <a:t>:</a:t>
                      </a:r>
                      <a:endParaRPr b="0" i="0" sz="1600" u="none" cap="none" strike="noStrike">
                        <a:solidFill>
                          <a:schemeClr val="lt2"/>
                        </a:solidFill>
                        <a:latin typeface="Arial"/>
                        <a:ea typeface="Arial"/>
                        <a:cs typeface="Arial"/>
                        <a:sym typeface="Arial"/>
                      </a:endParaRPr>
                    </a:p>
                  </a:txBody>
                  <a:tcPr marT="51900" marB="51900" marR="103800" marL="103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9BC2E6"/>
                      </a:solidFill>
                      <a:prstDash val="solid"/>
                      <a:round/>
                      <a:headEnd len="sm" w="sm" type="none"/>
                      <a:tailEnd len="sm" w="sm" type="none"/>
                    </a:lnB>
                    <a:solidFill>
                      <a:srgbClr val="1E4E79"/>
                    </a:solidFill>
                  </a:tcPr>
                </a:tc>
                <a:tc>
                  <a:txBody>
                    <a:bodyPr/>
                    <a:lstStyle/>
                    <a:p>
                      <a:pPr indent="0" lvl="0" marL="0" marR="0" rtl="0" algn="l">
                        <a:spcBef>
                          <a:spcPts val="0"/>
                        </a:spcBef>
                        <a:spcAft>
                          <a:spcPts val="0"/>
                        </a:spcAft>
                        <a:buNone/>
                      </a:pPr>
                      <a:r>
                        <a:t/>
                      </a:r>
                      <a:endParaRPr b="1" i="0" sz="1400" u="none" cap="none" strike="noStrike">
                        <a:solidFill>
                          <a:schemeClr val="lt2"/>
                        </a:solidFill>
                        <a:latin typeface="Calibri"/>
                        <a:ea typeface="Calibri"/>
                        <a:cs typeface="Calibri"/>
                        <a:sym typeface="Calibri"/>
                      </a:endParaRPr>
                    </a:p>
                  </a:txBody>
                  <a:tcPr marT="51900" marB="51900" marR="103800" marL="1038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1E4E79"/>
                    </a:solidFill>
                  </a:tcPr>
                </a:tc>
                <a:tc>
                  <a:txBody>
                    <a:bodyPr/>
                    <a:lstStyle/>
                    <a:p>
                      <a:pPr indent="0" lvl="0" marL="0" marR="0" rtl="0" algn="ctr">
                        <a:spcBef>
                          <a:spcPts val="0"/>
                        </a:spcBef>
                        <a:spcAft>
                          <a:spcPts val="0"/>
                        </a:spcAft>
                        <a:buNone/>
                      </a:pPr>
                      <a:r>
                        <a:rPr b="1" i="0" lang="en" sz="1400" u="none" cap="none" strike="noStrike">
                          <a:solidFill>
                            <a:schemeClr val="lt2"/>
                          </a:solidFill>
                          <a:latin typeface="Calibri"/>
                          <a:ea typeface="Calibri"/>
                          <a:cs typeface="Calibri"/>
                          <a:sym typeface="Calibri"/>
                        </a:rPr>
                        <a:t>% </a:t>
                      </a:r>
                      <a:endParaRPr sz="1100"/>
                    </a:p>
                  </a:txBody>
                  <a:tcPr marT="51900" marB="51900" marR="103800" marL="103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1E4E79"/>
                    </a:solidFill>
                  </a:tcPr>
                </a:tc>
              </a:tr>
              <a:tr h="504650">
                <a:tc>
                  <a:txBody>
                    <a:bodyPr/>
                    <a:lstStyle/>
                    <a:p>
                      <a:pPr indent="0" lvl="0" marL="0" marR="0" rtl="0" algn="l">
                        <a:spcBef>
                          <a:spcPts val="0"/>
                        </a:spcBef>
                        <a:spcAft>
                          <a:spcPts val="0"/>
                        </a:spcAft>
                        <a:buNone/>
                      </a:pPr>
                      <a:r>
                        <a:rPr b="0" i="0" lang="en" sz="1500" u="none" cap="none" strike="noStrike">
                          <a:solidFill>
                            <a:srgbClr val="000000"/>
                          </a:solidFill>
                          <a:latin typeface="Calibri"/>
                          <a:ea typeface="Calibri"/>
                          <a:cs typeface="Calibri"/>
                          <a:sym typeface="Calibri"/>
                        </a:rPr>
                        <a:t>Can likely be managed within primary care  </a:t>
                      </a:r>
                      <a:endParaRPr b="0" i="0" sz="1500" u="none" cap="none" strike="noStrike">
                        <a:latin typeface="Arial"/>
                        <a:ea typeface="Arial"/>
                        <a:cs typeface="Arial"/>
                        <a:sym typeface="Arial"/>
                      </a:endParaRPr>
                    </a:p>
                  </a:txBody>
                  <a:tcPr marT="51900" marB="51900" marR="103800" marL="103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9BC2E6"/>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4E0B2"/>
                    </a:solidFill>
                  </a:tcPr>
                </a:tc>
                <a:tc>
                  <a:txBody>
                    <a:bodyPr/>
                    <a:lstStyle/>
                    <a:p>
                      <a:pPr indent="0" lvl="0" marL="0" marR="0" rtl="0" algn="l">
                        <a:spcBef>
                          <a:spcPts val="0"/>
                        </a:spcBef>
                        <a:spcAft>
                          <a:spcPts val="0"/>
                        </a:spcAft>
                        <a:buNone/>
                      </a:pPr>
                      <a:r>
                        <a:t/>
                      </a:r>
                      <a:endParaRPr b="0" i="0" sz="1400" u="none" cap="none" strike="noStrike">
                        <a:latin typeface="Calibri"/>
                        <a:ea typeface="Calibri"/>
                        <a:cs typeface="Calibri"/>
                        <a:sym typeface="Calibri"/>
                      </a:endParaRPr>
                    </a:p>
                  </a:txBody>
                  <a:tcPr marT="51900" marB="51900" marR="103800" marL="103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4E0B2"/>
                    </a:solidFill>
                  </a:tcPr>
                </a:tc>
                <a:tc>
                  <a:txBody>
                    <a:bodyPr/>
                    <a:lstStyle/>
                    <a:p>
                      <a:pPr indent="0" lvl="0" marL="0" marR="0" rtl="0" algn="ctr">
                        <a:spcBef>
                          <a:spcPts val="0"/>
                        </a:spcBef>
                        <a:spcAft>
                          <a:spcPts val="0"/>
                        </a:spcAft>
                        <a:buNone/>
                      </a:pPr>
                      <a:r>
                        <a:rPr b="1" i="0" lang="en" sz="1400" u="none" cap="none" strike="noStrike">
                          <a:solidFill>
                            <a:srgbClr val="000000"/>
                          </a:solidFill>
                          <a:latin typeface="Calibri"/>
                          <a:ea typeface="Calibri"/>
                          <a:cs typeface="Calibri"/>
                          <a:sym typeface="Calibri"/>
                        </a:rPr>
                        <a:t>50</a:t>
                      </a:r>
                      <a:endParaRPr b="1" i="0" sz="1400" u="none" cap="none" strike="noStrike">
                        <a:latin typeface="Calibri"/>
                        <a:ea typeface="Calibri"/>
                        <a:cs typeface="Calibri"/>
                        <a:sym typeface="Calibri"/>
                      </a:endParaRPr>
                    </a:p>
                  </a:txBody>
                  <a:tcPr marT="51900" marB="51900" marR="103800" marL="103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4E0B2"/>
                    </a:solidFill>
                  </a:tcPr>
                </a:tc>
              </a:tr>
              <a:tr h="896450">
                <a:tc>
                  <a:txBody>
                    <a:bodyPr/>
                    <a:lstStyle/>
                    <a:p>
                      <a:pPr indent="0" lvl="0" marL="0" marR="0" rtl="0" algn="l">
                        <a:spcBef>
                          <a:spcPts val="0"/>
                        </a:spcBef>
                        <a:spcAft>
                          <a:spcPts val="0"/>
                        </a:spcAft>
                        <a:buNone/>
                      </a:pPr>
                      <a:r>
                        <a:rPr b="0" i="0" lang="en" sz="1500" u="none" cap="none" strike="noStrike">
                          <a:solidFill>
                            <a:srgbClr val="000000"/>
                          </a:solidFill>
                          <a:latin typeface="Calibri"/>
                          <a:ea typeface="Calibri"/>
                          <a:cs typeface="Calibri"/>
                          <a:sym typeface="Calibri"/>
                        </a:rPr>
                        <a:t>It is unclear if the patient can continue to be managed within primary care, with interim recommendations, but referral to specialty care if things worsen  </a:t>
                      </a:r>
                      <a:endParaRPr b="0" i="0" sz="1500" u="none" cap="none" strike="noStrike">
                        <a:latin typeface="Arial"/>
                        <a:ea typeface="Arial"/>
                        <a:cs typeface="Arial"/>
                        <a:sym typeface="Arial"/>
                      </a:endParaRPr>
                    </a:p>
                  </a:txBody>
                  <a:tcPr marT="51900" marB="51900" marR="103800" marL="103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FAE"/>
                    </a:solidFill>
                  </a:tcPr>
                </a:tc>
                <a:tc>
                  <a:txBody>
                    <a:bodyPr/>
                    <a:lstStyle/>
                    <a:p>
                      <a:pPr indent="0" lvl="0" marL="0" marR="0" rtl="0" algn="l">
                        <a:spcBef>
                          <a:spcPts val="0"/>
                        </a:spcBef>
                        <a:spcAft>
                          <a:spcPts val="0"/>
                        </a:spcAft>
                        <a:buNone/>
                      </a:pPr>
                      <a:r>
                        <a:t/>
                      </a:r>
                      <a:endParaRPr b="0" i="0" sz="1400" u="none" cap="none" strike="noStrike">
                        <a:latin typeface="Calibri"/>
                        <a:ea typeface="Calibri"/>
                        <a:cs typeface="Calibri"/>
                        <a:sym typeface="Calibri"/>
                      </a:endParaRPr>
                    </a:p>
                  </a:txBody>
                  <a:tcPr marT="51900" marB="51900" marR="103800" marL="103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FAE"/>
                    </a:solidFill>
                  </a:tcPr>
                </a:tc>
                <a:tc>
                  <a:txBody>
                    <a:bodyPr/>
                    <a:lstStyle/>
                    <a:p>
                      <a:pPr indent="0" lvl="0" marL="0" marR="0" rtl="0" algn="ctr">
                        <a:spcBef>
                          <a:spcPts val="0"/>
                        </a:spcBef>
                        <a:spcAft>
                          <a:spcPts val="0"/>
                        </a:spcAft>
                        <a:buNone/>
                      </a:pPr>
                      <a:r>
                        <a:rPr b="1" i="0" lang="en" sz="1400" u="none" cap="none" strike="noStrike">
                          <a:solidFill>
                            <a:srgbClr val="000000"/>
                          </a:solidFill>
                          <a:latin typeface="Calibri"/>
                          <a:ea typeface="Calibri"/>
                          <a:cs typeface="Calibri"/>
                          <a:sym typeface="Calibri"/>
                        </a:rPr>
                        <a:t>20 </a:t>
                      </a:r>
                      <a:endParaRPr b="1" i="0" sz="1400" u="none" cap="none" strike="noStrike">
                        <a:latin typeface="Calibri"/>
                        <a:ea typeface="Calibri"/>
                        <a:cs typeface="Calibri"/>
                        <a:sym typeface="Calibri"/>
                      </a:endParaRPr>
                    </a:p>
                  </a:txBody>
                  <a:tcPr marT="51900" marB="51900" marR="103800" marL="103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8FFAE"/>
                    </a:solidFill>
                  </a:tcPr>
                </a:tc>
              </a:tr>
              <a:tr h="721850">
                <a:tc>
                  <a:txBody>
                    <a:bodyPr/>
                    <a:lstStyle/>
                    <a:p>
                      <a:pPr indent="0" lvl="0" marL="0" marR="0" rtl="0" algn="l">
                        <a:spcBef>
                          <a:spcPts val="0"/>
                        </a:spcBef>
                        <a:spcAft>
                          <a:spcPts val="0"/>
                        </a:spcAft>
                        <a:buNone/>
                      </a:pPr>
                      <a:r>
                        <a:rPr b="0" i="0" lang="en" sz="1500" u="none" cap="none" strike="noStrike">
                          <a:solidFill>
                            <a:srgbClr val="000000"/>
                          </a:solidFill>
                          <a:latin typeface="Calibri"/>
                          <a:ea typeface="Calibri"/>
                          <a:cs typeface="Calibri"/>
                          <a:sym typeface="Calibri"/>
                        </a:rPr>
                        <a:t>Routine referral to specialty mental health, with additional 'bridge' recommendations that can be implemented until the time of appt </a:t>
                      </a:r>
                      <a:endParaRPr b="0" i="0" sz="1500" u="none" cap="none" strike="noStrike">
                        <a:latin typeface="Arial"/>
                        <a:ea typeface="Arial"/>
                        <a:cs typeface="Arial"/>
                        <a:sym typeface="Arial"/>
                      </a:endParaRPr>
                    </a:p>
                  </a:txBody>
                  <a:tcPr marT="51900" marB="51900" marR="103800" marL="103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t/>
                      </a:r>
                      <a:endParaRPr b="0" i="0" sz="1400" u="none" cap="none" strike="noStrike">
                        <a:latin typeface="Calibri"/>
                        <a:ea typeface="Calibri"/>
                        <a:cs typeface="Calibri"/>
                        <a:sym typeface="Calibri"/>
                      </a:endParaRPr>
                    </a:p>
                  </a:txBody>
                  <a:tcPr marT="51900" marB="51900" marR="103800" marL="103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BE4D4"/>
                    </a:solidFill>
                  </a:tcPr>
                </a:tc>
                <a:tc>
                  <a:txBody>
                    <a:bodyPr/>
                    <a:lstStyle/>
                    <a:p>
                      <a:pPr indent="0" lvl="0" marL="0" marR="0" rtl="0" algn="ctr">
                        <a:spcBef>
                          <a:spcPts val="0"/>
                        </a:spcBef>
                        <a:spcAft>
                          <a:spcPts val="0"/>
                        </a:spcAft>
                        <a:buNone/>
                      </a:pPr>
                      <a:r>
                        <a:rPr b="1" i="0" lang="en" sz="1400" u="none" cap="none" strike="noStrike">
                          <a:solidFill>
                            <a:srgbClr val="000000"/>
                          </a:solidFill>
                          <a:latin typeface="Calibri"/>
                          <a:ea typeface="Calibri"/>
                          <a:cs typeface="Calibri"/>
                          <a:sym typeface="Calibri"/>
                        </a:rPr>
                        <a:t>20</a:t>
                      </a:r>
                      <a:endParaRPr b="1" i="0" sz="1400" u="none" cap="none" strike="noStrike">
                        <a:latin typeface="Calibri"/>
                        <a:ea typeface="Calibri"/>
                        <a:cs typeface="Calibri"/>
                        <a:sym typeface="Calibri"/>
                      </a:endParaRPr>
                    </a:p>
                  </a:txBody>
                  <a:tcPr marT="51900" marB="51900" marR="103800" marL="103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BE4D4"/>
                    </a:solidFill>
                  </a:tcPr>
                </a:tc>
              </a:tr>
              <a:tr h="682900">
                <a:tc>
                  <a:txBody>
                    <a:bodyPr/>
                    <a:lstStyle/>
                    <a:p>
                      <a:pPr indent="0" lvl="0" marL="0" marR="0" rtl="0" algn="l">
                        <a:spcBef>
                          <a:spcPts val="0"/>
                        </a:spcBef>
                        <a:spcAft>
                          <a:spcPts val="0"/>
                        </a:spcAft>
                        <a:buNone/>
                      </a:pPr>
                      <a:r>
                        <a:rPr b="0" i="0" lang="en" sz="1500" u="none" cap="none" strike="noStrike">
                          <a:solidFill>
                            <a:srgbClr val="000000"/>
                          </a:solidFill>
                          <a:latin typeface="Calibri"/>
                          <a:ea typeface="Calibri"/>
                          <a:cs typeface="Calibri"/>
                          <a:sym typeface="Calibri"/>
                        </a:rPr>
                        <a:t>Urgent referral to specialty mental health </a:t>
                      </a:r>
                      <a:endParaRPr b="0" i="0" sz="1500" u="none" cap="none" strike="noStrike">
                        <a:latin typeface="Arial"/>
                        <a:ea typeface="Arial"/>
                        <a:cs typeface="Arial"/>
                        <a:sym typeface="Arial"/>
                      </a:endParaRPr>
                    </a:p>
                  </a:txBody>
                  <a:tcPr marT="51900" marB="51900" marR="103800" marL="103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B081"/>
                    </a:solidFill>
                  </a:tcPr>
                </a:tc>
                <a:tc>
                  <a:txBody>
                    <a:bodyPr/>
                    <a:lstStyle/>
                    <a:p>
                      <a:pPr indent="0" lvl="0" marL="0" marR="0" rtl="0" algn="l">
                        <a:spcBef>
                          <a:spcPts val="0"/>
                        </a:spcBef>
                        <a:spcAft>
                          <a:spcPts val="0"/>
                        </a:spcAft>
                        <a:buNone/>
                      </a:pPr>
                      <a:r>
                        <a:t/>
                      </a:r>
                      <a:endParaRPr b="0" i="0" sz="1400" u="none" cap="none" strike="noStrike">
                        <a:latin typeface="Calibri"/>
                        <a:ea typeface="Calibri"/>
                        <a:cs typeface="Calibri"/>
                        <a:sym typeface="Calibri"/>
                      </a:endParaRPr>
                    </a:p>
                  </a:txBody>
                  <a:tcPr marT="51900" marB="51900" marR="103800" marL="103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B081"/>
                    </a:solidFill>
                  </a:tcPr>
                </a:tc>
                <a:tc>
                  <a:txBody>
                    <a:bodyPr/>
                    <a:lstStyle/>
                    <a:p>
                      <a:pPr indent="0" lvl="0" marL="0" marR="0" rtl="0" algn="ctr">
                        <a:spcBef>
                          <a:spcPts val="0"/>
                        </a:spcBef>
                        <a:spcAft>
                          <a:spcPts val="0"/>
                        </a:spcAft>
                        <a:buNone/>
                      </a:pPr>
                      <a:r>
                        <a:rPr b="1" i="0" lang="en" sz="1400" u="none" cap="none" strike="noStrike">
                          <a:solidFill>
                            <a:srgbClr val="000000"/>
                          </a:solidFill>
                          <a:latin typeface="Calibri"/>
                          <a:ea typeface="Calibri"/>
                          <a:cs typeface="Calibri"/>
                          <a:sym typeface="Calibri"/>
                        </a:rPr>
                        <a:t>5</a:t>
                      </a:r>
                      <a:endParaRPr b="1" i="0" sz="1400" u="none" cap="none" strike="noStrike">
                        <a:latin typeface="Calibri"/>
                        <a:ea typeface="Calibri"/>
                        <a:cs typeface="Calibri"/>
                        <a:sym typeface="Calibri"/>
                      </a:endParaRPr>
                    </a:p>
                  </a:txBody>
                  <a:tcPr marT="51900" marB="51900" marR="103800" marL="103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B081"/>
                    </a:solidFill>
                  </a:tcPr>
                </a:tc>
              </a:tr>
              <a:tr h="490250">
                <a:tc>
                  <a:txBody>
                    <a:bodyPr/>
                    <a:lstStyle/>
                    <a:p>
                      <a:pPr indent="0" lvl="0" marL="0" marR="0" rtl="0" algn="l">
                        <a:spcBef>
                          <a:spcPts val="0"/>
                        </a:spcBef>
                        <a:spcAft>
                          <a:spcPts val="0"/>
                        </a:spcAft>
                        <a:buNone/>
                      </a:pPr>
                      <a:r>
                        <a:rPr b="0" i="0" lang="en" sz="1400" u="none" cap="none" strike="noStrike">
                          <a:solidFill>
                            <a:srgbClr val="000000"/>
                          </a:solidFill>
                          <a:latin typeface="Calibri"/>
                          <a:ea typeface="Calibri"/>
                          <a:cs typeface="Calibri"/>
                          <a:sym typeface="Calibri"/>
                        </a:rPr>
                        <a:t>Other </a:t>
                      </a:r>
                      <a:endParaRPr b="0" i="0" sz="1400" u="none" cap="none" strike="noStrike">
                        <a:latin typeface="Arial"/>
                        <a:ea typeface="Arial"/>
                        <a:cs typeface="Arial"/>
                        <a:sym typeface="Arial"/>
                      </a:endParaRPr>
                    </a:p>
                  </a:txBody>
                  <a:tcPr marT="51900" marB="51900" marR="103800" marL="103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BDADA"/>
                    </a:solidFill>
                  </a:tcPr>
                </a:tc>
                <a:tc>
                  <a:txBody>
                    <a:bodyPr/>
                    <a:lstStyle/>
                    <a:p>
                      <a:pPr indent="0" lvl="0" marL="0" marR="0" rtl="0" algn="l">
                        <a:spcBef>
                          <a:spcPts val="0"/>
                        </a:spcBef>
                        <a:spcAft>
                          <a:spcPts val="0"/>
                        </a:spcAft>
                        <a:buNone/>
                      </a:pPr>
                      <a:r>
                        <a:t/>
                      </a:r>
                      <a:endParaRPr b="0" i="0" sz="1400" u="none" cap="none" strike="noStrike">
                        <a:latin typeface="Calibri"/>
                        <a:ea typeface="Calibri"/>
                        <a:cs typeface="Calibri"/>
                        <a:sym typeface="Calibri"/>
                      </a:endParaRPr>
                    </a:p>
                  </a:txBody>
                  <a:tcPr marT="51900" marB="51900" marR="103800" marL="103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BDADA"/>
                    </a:solidFill>
                  </a:tcPr>
                </a:tc>
                <a:tc>
                  <a:txBody>
                    <a:bodyPr/>
                    <a:lstStyle/>
                    <a:p>
                      <a:pPr indent="0" lvl="0" marL="0" marR="0" rtl="0" algn="ctr">
                        <a:spcBef>
                          <a:spcPts val="0"/>
                        </a:spcBef>
                        <a:spcAft>
                          <a:spcPts val="0"/>
                        </a:spcAft>
                        <a:buNone/>
                      </a:pPr>
                      <a:r>
                        <a:rPr b="1" i="0" lang="en" sz="1400" u="none" cap="none" strike="noStrike">
                          <a:solidFill>
                            <a:srgbClr val="000000"/>
                          </a:solidFill>
                          <a:latin typeface="Calibri"/>
                          <a:ea typeface="Calibri"/>
                          <a:cs typeface="Calibri"/>
                          <a:sym typeface="Calibri"/>
                        </a:rPr>
                        <a:t>5 </a:t>
                      </a:r>
                      <a:endParaRPr b="1" i="0" sz="1400" u="none" cap="none" strike="noStrike">
                        <a:latin typeface="Calibri"/>
                        <a:ea typeface="Calibri"/>
                        <a:cs typeface="Calibri"/>
                        <a:sym typeface="Calibri"/>
                      </a:endParaRPr>
                    </a:p>
                  </a:txBody>
                  <a:tcPr marT="51900" marB="51900" marR="103800" marL="103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BDADA"/>
                    </a:solidFill>
                  </a:tcPr>
                </a:tc>
              </a:tr>
              <a:tr h="381050">
                <a:tc>
                  <a:txBody>
                    <a:bodyPr/>
                    <a:lstStyle/>
                    <a:p>
                      <a:pPr indent="0" lvl="0" marL="0" marR="0" rtl="0" algn="l">
                        <a:spcBef>
                          <a:spcPts val="0"/>
                        </a:spcBef>
                        <a:spcAft>
                          <a:spcPts val="0"/>
                        </a:spcAft>
                        <a:buNone/>
                      </a:pPr>
                      <a:r>
                        <a:rPr b="0" i="0" lang="en" sz="1200" u="none" cap="none" strike="noStrike">
                          <a:latin typeface="Calibri"/>
                          <a:ea typeface="Calibri"/>
                          <a:cs typeface="Calibri"/>
                          <a:sym typeface="Calibri"/>
                        </a:rPr>
                        <a:t> </a:t>
                      </a:r>
                      <a:endParaRPr b="0" i="0" sz="2000" u="none" cap="none" strike="noStrike">
                        <a:latin typeface="Arial"/>
                        <a:ea typeface="Arial"/>
                        <a:cs typeface="Arial"/>
                        <a:sym typeface="Arial"/>
                      </a:endParaRPr>
                    </a:p>
                  </a:txBody>
                  <a:tcPr marT="51900" marB="51900" marR="103800" marL="103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 sz="1200" u="none" cap="none" strike="noStrike">
                          <a:latin typeface="Calibri"/>
                          <a:ea typeface="Calibri"/>
                          <a:cs typeface="Calibri"/>
                          <a:sym typeface="Calibri"/>
                        </a:rPr>
                        <a:t> </a:t>
                      </a:r>
                      <a:endParaRPr b="0" i="0" sz="2000" u="none" cap="none" strike="noStrike">
                        <a:latin typeface="Arial"/>
                        <a:ea typeface="Arial"/>
                        <a:cs typeface="Arial"/>
                        <a:sym typeface="Arial"/>
                      </a:endParaRPr>
                    </a:p>
                  </a:txBody>
                  <a:tcPr marT="51900" marB="51900" marR="103800" marL="103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 sz="1200" u="none" cap="none" strike="noStrike">
                          <a:latin typeface="Calibri"/>
                          <a:ea typeface="Calibri"/>
                          <a:cs typeface="Calibri"/>
                          <a:sym typeface="Calibri"/>
                        </a:rPr>
                        <a:t> </a:t>
                      </a:r>
                      <a:endParaRPr b="0" i="0" sz="2000" u="none" cap="none" strike="noStrike">
                        <a:latin typeface="Arial"/>
                        <a:ea typeface="Arial"/>
                        <a:cs typeface="Arial"/>
                        <a:sym typeface="Arial"/>
                      </a:endParaRPr>
                    </a:p>
                  </a:txBody>
                  <a:tcPr marT="51900" marB="51900" marR="103800" marL="103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230" name="Google Shape;3230;p374"/>
          <p:cNvSpPr txBox="1"/>
          <p:nvPr/>
        </p:nvSpPr>
        <p:spPr>
          <a:xfrm>
            <a:off x="741329" y="4745645"/>
            <a:ext cx="2137500" cy="2847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b="1" lang="en" sz="1400">
                <a:solidFill>
                  <a:srgbClr val="14315A"/>
                </a:solidFill>
                <a:latin typeface="Quattrocento Sans"/>
                <a:ea typeface="Quattrocento Sans"/>
                <a:cs typeface="Quattrocento Sans"/>
                <a:sym typeface="Quattrocento Sans"/>
              </a:rPr>
              <a:t>Cal-MAP</a:t>
            </a:r>
            <a:endParaRPr sz="1100"/>
          </a:p>
        </p:txBody>
      </p:sp>
      <p:pic>
        <p:nvPicPr>
          <p:cNvPr id="3231" name="Google Shape;3231;p374"/>
          <p:cNvPicPr preferRelativeResize="0"/>
          <p:nvPr/>
        </p:nvPicPr>
        <p:blipFill rotWithShape="1">
          <a:blip r:embed="rId3">
            <a:alphaModFix/>
          </a:blip>
          <a:srcRect b="0" l="0" r="0" t="0"/>
          <a:stretch/>
        </p:blipFill>
        <p:spPr>
          <a:xfrm>
            <a:off x="526174" y="4745645"/>
            <a:ext cx="252598" cy="276999"/>
          </a:xfrm>
          <a:prstGeom prst="rect">
            <a:avLst/>
          </a:prstGeom>
          <a:noFill/>
          <a:ln>
            <a:noFill/>
          </a:ln>
        </p:spPr>
      </p:pic>
    </p:spTree>
  </p:cSld>
  <p:clrMapOvr>
    <a:masterClrMapping/>
  </p:clrMapOvr>
  <p:transition>
    <p:fade/>
  </p:transition>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6" name="Shape 3236"/>
        <p:cNvGrpSpPr/>
        <p:nvPr/>
      </p:nvGrpSpPr>
      <p:grpSpPr>
        <a:xfrm>
          <a:off x="0" y="0"/>
          <a:ext cx="0" cy="0"/>
          <a:chOff x="0" y="0"/>
          <a:chExt cx="0" cy="0"/>
        </a:xfrm>
      </p:grpSpPr>
      <p:sp>
        <p:nvSpPr>
          <p:cNvPr id="3237" name="Google Shape;3237;p375"/>
          <p:cNvSpPr txBox="1"/>
          <p:nvPr>
            <p:ph type="title"/>
          </p:nvPr>
        </p:nvSpPr>
        <p:spPr>
          <a:xfrm>
            <a:off x="0" y="371069"/>
            <a:ext cx="9144000" cy="9942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rgbClr val="2D6E8D"/>
              </a:buClr>
              <a:buSzPct val="93750"/>
              <a:buFont typeface="Quattrocento Sans"/>
              <a:buNone/>
            </a:pPr>
            <a:r>
              <a:rPr lang="en"/>
              <a:t>Measurement-based care: </a:t>
            </a:r>
            <a:br>
              <a:rPr lang="en"/>
            </a:br>
            <a:r>
              <a:rPr lang="en" sz="2200">
                <a:solidFill>
                  <a:srgbClr val="000000"/>
                </a:solidFill>
                <a:latin typeface="Arial"/>
                <a:ea typeface="Arial"/>
                <a:cs typeface="Arial"/>
                <a:sym typeface="Arial"/>
              </a:rPr>
              <a:t>BH rating scale/HEDIS metric</a:t>
            </a:r>
            <a:r>
              <a:rPr b="0" i="0" lang="en" sz="2200">
                <a:solidFill>
                  <a:srgbClr val="000000"/>
                </a:solidFill>
                <a:latin typeface="Arial"/>
                <a:ea typeface="Arial"/>
                <a:cs typeface="Arial"/>
                <a:sym typeface="Arial"/>
              </a:rPr>
              <a:t> </a:t>
            </a:r>
            <a:r>
              <a:rPr lang="en" sz="2200">
                <a:solidFill>
                  <a:srgbClr val="000000"/>
                </a:solidFill>
                <a:latin typeface="Arial"/>
                <a:ea typeface="Arial"/>
                <a:cs typeface="Arial"/>
                <a:sym typeface="Arial"/>
              </a:rPr>
              <a:t>interpretation &amp; related treatment planning</a:t>
            </a:r>
            <a:br>
              <a:rPr b="0" i="0" lang="en" sz="3000">
                <a:solidFill>
                  <a:srgbClr val="000000"/>
                </a:solidFill>
                <a:latin typeface="Arial"/>
                <a:ea typeface="Arial"/>
                <a:cs typeface="Arial"/>
                <a:sym typeface="Arial"/>
              </a:rPr>
            </a:br>
            <a:r>
              <a:rPr lang="en"/>
              <a:t> </a:t>
            </a:r>
            <a:br>
              <a:rPr lang="en"/>
            </a:br>
            <a:endParaRPr/>
          </a:p>
        </p:txBody>
      </p:sp>
      <p:pic>
        <p:nvPicPr>
          <p:cNvPr id="3238" name="Google Shape;3238;p375"/>
          <p:cNvPicPr preferRelativeResize="0"/>
          <p:nvPr/>
        </p:nvPicPr>
        <p:blipFill rotWithShape="1">
          <a:blip r:embed="rId3">
            <a:alphaModFix/>
          </a:blip>
          <a:srcRect b="5864" l="0" r="23792" t="0"/>
          <a:stretch/>
        </p:blipFill>
        <p:spPr>
          <a:xfrm>
            <a:off x="441613" y="1365242"/>
            <a:ext cx="8260775" cy="3705265"/>
          </a:xfrm>
          <a:prstGeom prst="rect">
            <a:avLst/>
          </a:prstGeom>
          <a:noFill/>
          <a:ln>
            <a:noFill/>
          </a:ln>
        </p:spPr>
      </p:pic>
      <p:pic>
        <p:nvPicPr>
          <p:cNvPr id="3239" name="Google Shape;3239;p375"/>
          <p:cNvPicPr preferRelativeResize="0"/>
          <p:nvPr/>
        </p:nvPicPr>
        <p:blipFill rotWithShape="1">
          <a:blip r:embed="rId4">
            <a:alphaModFix/>
          </a:blip>
          <a:srcRect b="0" l="0" r="22275" t="50546"/>
          <a:stretch/>
        </p:blipFill>
        <p:spPr>
          <a:xfrm>
            <a:off x="441612" y="1037531"/>
            <a:ext cx="8260773" cy="32771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4" name="Shape 3244"/>
        <p:cNvGrpSpPr/>
        <p:nvPr/>
      </p:nvGrpSpPr>
      <p:grpSpPr>
        <a:xfrm>
          <a:off x="0" y="0"/>
          <a:ext cx="0" cy="0"/>
          <a:chOff x="0" y="0"/>
          <a:chExt cx="0" cy="0"/>
        </a:xfrm>
      </p:grpSpPr>
      <p:grpSp>
        <p:nvGrpSpPr>
          <p:cNvPr id="3245" name="Google Shape;3245;p376"/>
          <p:cNvGrpSpPr/>
          <p:nvPr/>
        </p:nvGrpSpPr>
        <p:grpSpPr>
          <a:xfrm>
            <a:off x="1604823" y="115334"/>
            <a:ext cx="7391144" cy="4768919"/>
            <a:chOff x="2015073" y="1378"/>
            <a:chExt cx="9854858" cy="6358558"/>
          </a:xfrm>
        </p:grpSpPr>
        <p:sp>
          <p:nvSpPr>
            <p:cNvPr id="3246" name="Google Shape;3246;p376"/>
            <p:cNvSpPr/>
            <p:nvPr/>
          </p:nvSpPr>
          <p:spPr>
            <a:xfrm rot="10800000">
              <a:off x="2573548" y="1462"/>
              <a:ext cx="9274800" cy="950100"/>
            </a:xfrm>
            <a:prstGeom prst="homePlate">
              <a:avLst>
                <a:gd fmla="val 50000" name="adj"/>
              </a:avLst>
            </a:prstGeom>
            <a:solidFill>
              <a:srgbClr val="2D6B8E"/>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47" name="Google Shape;3247;p376"/>
            <p:cNvSpPr txBox="1"/>
            <p:nvPr/>
          </p:nvSpPr>
          <p:spPr>
            <a:xfrm>
              <a:off x="2811199" y="1378"/>
              <a:ext cx="9037200" cy="950100"/>
            </a:xfrm>
            <a:prstGeom prst="rect">
              <a:avLst/>
            </a:prstGeom>
            <a:noFill/>
            <a:ln>
              <a:noFill/>
            </a:ln>
          </p:spPr>
          <p:txBody>
            <a:bodyPr anchorCtr="0" anchor="ctr" bIns="42875" lIns="314250" spcFirstLastPara="1" rIns="80000" wrap="square" tIns="42875">
              <a:noAutofit/>
            </a:bodyPr>
            <a:lstStyle/>
            <a:p>
              <a:pPr indent="0" lvl="0" marL="0" marR="0" rtl="0" algn="ctr">
                <a:lnSpc>
                  <a:spcPct val="90000"/>
                </a:lnSpc>
                <a:spcBef>
                  <a:spcPts val="0"/>
                </a:spcBef>
                <a:spcAft>
                  <a:spcPts val="0"/>
                </a:spcAft>
                <a:buClr>
                  <a:schemeClr val="lt1"/>
                </a:buClr>
                <a:buSzPts val="1100"/>
                <a:buFont typeface="Quattrocento Sans"/>
                <a:buNone/>
              </a:pPr>
              <a:r>
                <a:rPr b="1" lang="en" sz="1100">
                  <a:solidFill>
                    <a:schemeClr val="lt1"/>
                  </a:solidFill>
                  <a:latin typeface="Quattrocento Sans"/>
                  <a:ea typeface="Quattrocento Sans"/>
                  <a:cs typeface="Quattrocento Sans"/>
                  <a:sym typeface="Quattrocento Sans"/>
                </a:rPr>
                <a:t>Practical, culturally attuned and trauma-informed evidence-based guidance within lower-stigma, early intervention and prevention-focused primary care settings. </a:t>
              </a:r>
              <a:endParaRPr sz="1100"/>
            </a:p>
          </p:txBody>
        </p:sp>
        <p:sp>
          <p:nvSpPr>
            <p:cNvPr id="3248" name="Google Shape;3248;p376"/>
            <p:cNvSpPr/>
            <p:nvPr/>
          </p:nvSpPr>
          <p:spPr>
            <a:xfrm>
              <a:off x="2098561" y="1378"/>
              <a:ext cx="950100" cy="950100"/>
            </a:xfrm>
            <a:prstGeom prst="ellipse">
              <a:avLst/>
            </a:prstGeom>
            <a:blipFill rotWithShape="1">
              <a:blip r:embed="rId3">
                <a:alphaModFix/>
              </a:blip>
              <a:stretch>
                <a:fillRect b="0" l="-4999" r="-4999" t="0"/>
              </a:stretch>
            </a:blip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49" name="Google Shape;3249;p376"/>
            <p:cNvSpPr/>
            <p:nvPr/>
          </p:nvSpPr>
          <p:spPr>
            <a:xfrm rot="10800000">
              <a:off x="2573548" y="1235283"/>
              <a:ext cx="9274800" cy="950100"/>
            </a:xfrm>
            <a:prstGeom prst="homePlate">
              <a:avLst>
                <a:gd fmla="val 50000" name="adj"/>
              </a:avLst>
            </a:prstGeom>
            <a:solidFill>
              <a:srgbClr val="2D6B8E"/>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50" name="Google Shape;3250;p376"/>
            <p:cNvSpPr txBox="1"/>
            <p:nvPr/>
          </p:nvSpPr>
          <p:spPr>
            <a:xfrm>
              <a:off x="2811199" y="1235199"/>
              <a:ext cx="9037200" cy="950100"/>
            </a:xfrm>
            <a:prstGeom prst="rect">
              <a:avLst/>
            </a:prstGeom>
            <a:noFill/>
            <a:ln>
              <a:noFill/>
            </a:ln>
          </p:spPr>
          <p:txBody>
            <a:bodyPr anchorCtr="0" anchor="ctr" bIns="42875" lIns="314250" spcFirstLastPara="1" rIns="80000" wrap="square" tIns="42875">
              <a:noAutofit/>
            </a:bodyPr>
            <a:lstStyle/>
            <a:p>
              <a:pPr indent="0" lvl="0" marL="0" marR="0" rtl="0" algn="ctr">
                <a:lnSpc>
                  <a:spcPct val="90000"/>
                </a:lnSpc>
                <a:spcBef>
                  <a:spcPts val="0"/>
                </a:spcBef>
                <a:spcAft>
                  <a:spcPts val="0"/>
                </a:spcAft>
                <a:buClr>
                  <a:schemeClr val="lt1"/>
                </a:buClr>
                <a:buSzPts val="1100"/>
                <a:buFont typeface="Quattrocento Sans"/>
                <a:buNone/>
              </a:pPr>
              <a:r>
                <a:rPr b="1" lang="en" sz="1100">
                  <a:solidFill>
                    <a:schemeClr val="lt1"/>
                  </a:solidFill>
                  <a:latin typeface="Quattrocento Sans"/>
                  <a:ea typeface="Quattrocento Sans"/>
                  <a:cs typeface="Quattrocento Sans"/>
                  <a:sym typeface="Quattrocento Sans"/>
                </a:rPr>
                <a:t>50% increase in use of diagnostic tools, approaches &amp; use of non-pharmacologic interventions</a:t>
              </a:r>
              <a:endParaRPr sz="1100"/>
            </a:p>
            <a:p>
              <a:pPr indent="0" lvl="0" marL="0" marR="0" rtl="0" algn="ctr">
                <a:lnSpc>
                  <a:spcPct val="90000"/>
                </a:lnSpc>
                <a:spcBef>
                  <a:spcPts val="400"/>
                </a:spcBef>
                <a:spcAft>
                  <a:spcPts val="0"/>
                </a:spcAft>
                <a:buClr>
                  <a:schemeClr val="lt1"/>
                </a:buClr>
                <a:buSzPts val="1100"/>
                <a:buFont typeface="Quattrocento Sans"/>
                <a:buNone/>
              </a:pPr>
              <a:r>
                <a:rPr b="1" lang="en" sz="1100">
                  <a:solidFill>
                    <a:schemeClr val="lt1"/>
                  </a:solidFill>
                  <a:latin typeface="Quattrocento Sans"/>
                  <a:ea typeface="Quattrocento Sans"/>
                  <a:cs typeface="Quattrocento Sans"/>
                  <a:sym typeface="Quattrocento Sans"/>
                </a:rPr>
                <a:t>2x more consults with prior validated screening tools</a:t>
              </a:r>
              <a:endParaRPr sz="1100"/>
            </a:p>
          </p:txBody>
        </p:sp>
        <p:sp>
          <p:nvSpPr>
            <p:cNvPr id="3251" name="Google Shape;3251;p376"/>
            <p:cNvSpPr/>
            <p:nvPr/>
          </p:nvSpPr>
          <p:spPr>
            <a:xfrm>
              <a:off x="2098561" y="1235199"/>
              <a:ext cx="950100" cy="950100"/>
            </a:xfrm>
            <a:prstGeom prst="ellipse">
              <a:avLst/>
            </a:prstGeom>
            <a:blipFill rotWithShape="1">
              <a:blip r:embed="rId4">
                <a:alphaModFix/>
              </a:blip>
              <a:stretch>
                <a:fillRect b="0" l="-999" r="-999" t="0"/>
              </a:stretch>
            </a:blip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52" name="Google Shape;3252;p376"/>
            <p:cNvSpPr/>
            <p:nvPr/>
          </p:nvSpPr>
          <p:spPr>
            <a:xfrm rot="10800000">
              <a:off x="2573548" y="2469150"/>
              <a:ext cx="9274800" cy="1099500"/>
            </a:xfrm>
            <a:prstGeom prst="homePlate">
              <a:avLst>
                <a:gd fmla="val 50000" name="adj"/>
              </a:avLst>
            </a:prstGeom>
            <a:solidFill>
              <a:srgbClr val="2D6B8E"/>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53" name="Google Shape;3253;p376"/>
            <p:cNvSpPr txBox="1"/>
            <p:nvPr/>
          </p:nvSpPr>
          <p:spPr>
            <a:xfrm>
              <a:off x="2848560" y="2469021"/>
              <a:ext cx="8999700" cy="1099500"/>
            </a:xfrm>
            <a:prstGeom prst="rect">
              <a:avLst/>
            </a:prstGeom>
            <a:noFill/>
            <a:ln>
              <a:noFill/>
            </a:ln>
          </p:spPr>
          <p:txBody>
            <a:bodyPr anchorCtr="0" anchor="ctr" bIns="45725" lIns="314250" spcFirstLastPara="1" rIns="85325" wrap="square" tIns="45725">
              <a:noAutofit/>
            </a:bodyPr>
            <a:lstStyle/>
            <a:p>
              <a:pPr indent="0" lvl="0" marL="0" marR="0" rtl="0" algn="ctr">
                <a:lnSpc>
                  <a:spcPct val="90000"/>
                </a:lnSpc>
                <a:spcBef>
                  <a:spcPts val="0"/>
                </a:spcBef>
                <a:spcAft>
                  <a:spcPts val="0"/>
                </a:spcAft>
                <a:buClr>
                  <a:schemeClr val="lt1"/>
                </a:buClr>
                <a:buSzPts val="1200"/>
                <a:buFont typeface="Quattrocento Sans"/>
                <a:buNone/>
              </a:pPr>
              <a:r>
                <a:rPr b="1" lang="en" sz="1200">
                  <a:solidFill>
                    <a:schemeClr val="lt1"/>
                  </a:solidFill>
                  <a:latin typeface="Quattrocento Sans"/>
                  <a:ea typeface="Quattrocento Sans"/>
                  <a:cs typeface="Quattrocento Sans"/>
                  <a:sym typeface="Quattrocento Sans"/>
                </a:rPr>
                <a:t>“I have been able to handle medication management more myself , rather than having to refer to a psychiatrist. This allows the patient to get more timely access to treatment.”</a:t>
              </a:r>
              <a:endParaRPr sz="1100"/>
            </a:p>
          </p:txBody>
        </p:sp>
        <p:sp>
          <p:nvSpPr>
            <p:cNvPr id="3254" name="Google Shape;3254;p376"/>
            <p:cNvSpPr/>
            <p:nvPr/>
          </p:nvSpPr>
          <p:spPr>
            <a:xfrm>
              <a:off x="2124738" y="2575213"/>
              <a:ext cx="950100" cy="950100"/>
            </a:xfrm>
            <a:prstGeom prst="ellipse">
              <a:avLst/>
            </a:prstGeom>
            <a:blipFill rotWithShape="1">
              <a:blip r:embed="rId5">
                <a:alphaModFix/>
              </a:blip>
              <a:stretch>
                <a:fillRect b="0" l="-999" r="-999" t="0"/>
              </a:stretch>
            </a:blip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55" name="Google Shape;3255;p376"/>
            <p:cNvSpPr/>
            <p:nvPr/>
          </p:nvSpPr>
          <p:spPr>
            <a:xfrm rot="10800000">
              <a:off x="2573548" y="3850151"/>
              <a:ext cx="9274800" cy="1121700"/>
            </a:xfrm>
            <a:prstGeom prst="homePlate">
              <a:avLst>
                <a:gd fmla="val 50000" name="adj"/>
              </a:avLst>
            </a:prstGeom>
            <a:solidFill>
              <a:srgbClr val="2D6B8E"/>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56" name="Google Shape;3256;p376"/>
            <p:cNvSpPr txBox="1"/>
            <p:nvPr/>
          </p:nvSpPr>
          <p:spPr>
            <a:xfrm>
              <a:off x="2854088" y="3850111"/>
              <a:ext cx="8994300" cy="1121700"/>
            </a:xfrm>
            <a:prstGeom prst="rect">
              <a:avLst/>
            </a:prstGeom>
            <a:noFill/>
            <a:ln>
              <a:noFill/>
            </a:ln>
          </p:spPr>
          <p:txBody>
            <a:bodyPr anchorCtr="0" anchor="ctr" bIns="45725" lIns="314250" spcFirstLastPara="1" rIns="85325" wrap="square" tIns="45725">
              <a:noAutofit/>
            </a:bodyPr>
            <a:lstStyle/>
            <a:p>
              <a:pPr indent="0" lvl="0" marL="0" marR="0" rtl="0" algn="ctr">
                <a:lnSpc>
                  <a:spcPct val="90000"/>
                </a:lnSpc>
                <a:spcBef>
                  <a:spcPts val="0"/>
                </a:spcBef>
                <a:spcAft>
                  <a:spcPts val="0"/>
                </a:spcAft>
                <a:buClr>
                  <a:schemeClr val="lt1"/>
                </a:buClr>
                <a:buSzPts val="1200"/>
                <a:buFont typeface="Quattrocento Sans"/>
                <a:buNone/>
              </a:pPr>
              <a:r>
                <a:rPr b="1" lang="en" sz="1200">
                  <a:solidFill>
                    <a:schemeClr val="lt1"/>
                  </a:solidFill>
                  <a:latin typeface="Quattrocento Sans"/>
                  <a:ea typeface="Quattrocento Sans"/>
                  <a:cs typeface="Quattrocento Sans"/>
                  <a:sym typeface="Quattrocento Sans"/>
                </a:rPr>
                <a:t>90% PCPs endorsed    ability to communicate re: mental health concerns</a:t>
              </a:r>
              <a:endParaRPr sz="1100"/>
            </a:p>
          </p:txBody>
        </p:sp>
        <p:sp>
          <p:nvSpPr>
            <p:cNvPr id="3257" name="Google Shape;3257;p376"/>
            <p:cNvSpPr/>
            <p:nvPr/>
          </p:nvSpPr>
          <p:spPr>
            <a:xfrm>
              <a:off x="2124738" y="3944916"/>
              <a:ext cx="950100" cy="950100"/>
            </a:xfrm>
            <a:prstGeom prst="ellipse">
              <a:avLst/>
            </a:prstGeom>
            <a:blipFill rotWithShape="1">
              <a:blip r:embed="rId3">
                <a:alphaModFix/>
              </a:blip>
              <a:stretch>
                <a:fillRect b="0" l="-4999" r="-4999" t="0"/>
              </a:stretch>
            </a:blip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58" name="Google Shape;3258;p376"/>
            <p:cNvSpPr/>
            <p:nvPr/>
          </p:nvSpPr>
          <p:spPr>
            <a:xfrm rot="10800000">
              <a:off x="2262988" y="5078192"/>
              <a:ext cx="9606900" cy="1281600"/>
            </a:xfrm>
            <a:prstGeom prst="homePlate">
              <a:avLst>
                <a:gd fmla="val 50000" name="adj"/>
              </a:avLst>
            </a:prstGeom>
            <a:solidFill>
              <a:srgbClr val="2D6B8E"/>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59" name="Google Shape;3259;p376"/>
            <p:cNvSpPr txBox="1"/>
            <p:nvPr/>
          </p:nvSpPr>
          <p:spPr>
            <a:xfrm>
              <a:off x="2583431" y="5078336"/>
              <a:ext cx="9286500" cy="1281600"/>
            </a:xfrm>
            <a:prstGeom prst="rect">
              <a:avLst/>
            </a:prstGeom>
            <a:noFill/>
            <a:ln>
              <a:noFill/>
            </a:ln>
          </p:spPr>
          <p:txBody>
            <a:bodyPr anchorCtr="0" anchor="ctr" bIns="45725" lIns="314250" spcFirstLastPara="1" rIns="85325" wrap="square" tIns="45725">
              <a:noAutofit/>
            </a:bodyPr>
            <a:lstStyle/>
            <a:p>
              <a:pPr indent="0" lvl="0" marL="0" marR="0" rtl="0" algn="ctr">
                <a:lnSpc>
                  <a:spcPct val="90000"/>
                </a:lnSpc>
                <a:spcBef>
                  <a:spcPts val="0"/>
                </a:spcBef>
                <a:spcAft>
                  <a:spcPts val="0"/>
                </a:spcAft>
                <a:buClr>
                  <a:schemeClr val="lt1"/>
                </a:buClr>
                <a:buSzPts val="1200"/>
                <a:buFont typeface="Quattrocento Sans"/>
                <a:buNone/>
              </a:pPr>
              <a:r>
                <a:rPr b="1" i="0" lang="en" sz="1200">
                  <a:solidFill>
                    <a:schemeClr val="lt1"/>
                  </a:solidFill>
                  <a:latin typeface="Quattrocento Sans"/>
                  <a:ea typeface="Quattrocento Sans"/>
                  <a:cs typeface="Quattrocento Sans"/>
                  <a:sym typeface="Quattrocento Sans"/>
                </a:rPr>
                <a:t>“CAPP consultation helps address </a:t>
              </a:r>
              <a:r>
                <a:rPr b="1" i="0" lang="en" sz="1200" u="sng">
                  <a:solidFill>
                    <a:schemeClr val="lt1"/>
                  </a:solidFill>
                  <a:latin typeface="Quattrocento Sans"/>
                  <a:ea typeface="Quattrocento Sans"/>
                  <a:cs typeface="Quattrocento Sans"/>
                  <a:sym typeface="Quattrocento Sans"/>
                </a:rPr>
                <a:t>Provider Burnout</a:t>
              </a:r>
              <a:r>
                <a:rPr b="1" i="0" lang="en" sz="1200">
                  <a:solidFill>
                    <a:schemeClr val="lt1"/>
                  </a:solidFill>
                  <a:latin typeface="Quattrocento Sans"/>
                  <a:ea typeface="Quattrocento Sans"/>
                  <a:cs typeface="Quattrocento Sans"/>
                  <a:sym typeface="Quattrocento Sans"/>
                </a:rPr>
                <a:t>, so that you can keep your FQHC staff around, which is beneficial for everyone.  </a:t>
              </a:r>
              <a:endParaRPr sz="1100"/>
            </a:p>
          </p:txBody>
        </p:sp>
        <p:sp>
          <p:nvSpPr>
            <p:cNvPr id="3260" name="Google Shape;3260;p376"/>
            <p:cNvSpPr/>
            <p:nvPr/>
          </p:nvSpPr>
          <p:spPr>
            <a:xfrm>
              <a:off x="2015073" y="5224940"/>
              <a:ext cx="950100" cy="950100"/>
            </a:xfrm>
            <a:prstGeom prst="ellipse">
              <a:avLst/>
            </a:prstGeom>
            <a:blipFill rotWithShape="1">
              <a:blip r:embed="rId6">
                <a:alphaModFix/>
              </a:blip>
              <a:stretch>
                <a:fillRect b="-999" l="0" r="0" t="-999"/>
              </a:stretch>
            </a:blip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3261" name="Google Shape;3261;p376"/>
          <p:cNvSpPr/>
          <p:nvPr/>
        </p:nvSpPr>
        <p:spPr>
          <a:xfrm>
            <a:off x="148070" y="161618"/>
            <a:ext cx="1552200" cy="685800"/>
          </a:xfrm>
          <a:prstGeom prst="roundRect">
            <a:avLst>
              <a:gd fmla="val 16667" name="adj"/>
            </a:avLst>
          </a:prstGeom>
          <a:solidFill>
            <a:srgbClr val="F9A71C">
              <a:alpha val="31760"/>
            </a:srgbClr>
          </a:solidFill>
          <a:ln cap="flat" cmpd="sng" w="12700">
            <a:solidFill>
              <a:srgbClr val="26415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rgbClr val="3A3838"/>
                </a:solidFill>
                <a:latin typeface="Quattrocento Sans"/>
                <a:ea typeface="Quattrocento Sans"/>
                <a:cs typeface="Quattrocento Sans"/>
                <a:sym typeface="Quattrocento Sans"/>
              </a:rPr>
              <a:t>Promotes Health Equity</a:t>
            </a:r>
            <a:endParaRPr sz="1100"/>
          </a:p>
        </p:txBody>
      </p:sp>
      <p:sp>
        <p:nvSpPr>
          <p:cNvPr id="3262" name="Google Shape;3262;p376"/>
          <p:cNvSpPr/>
          <p:nvPr/>
        </p:nvSpPr>
        <p:spPr>
          <a:xfrm>
            <a:off x="148070" y="1069702"/>
            <a:ext cx="1547400" cy="685800"/>
          </a:xfrm>
          <a:prstGeom prst="roundRect">
            <a:avLst>
              <a:gd fmla="val 16667" name="adj"/>
            </a:avLst>
          </a:prstGeom>
          <a:solidFill>
            <a:srgbClr val="F9A71C">
              <a:alpha val="31370"/>
            </a:srgbClr>
          </a:solidFill>
          <a:ln cap="flat" cmpd="sng" w="12700">
            <a:solidFill>
              <a:srgbClr val="26415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rgbClr val="3A3838"/>
                </a:solidFill>
                <a:latin typeface="Quattrocento Sans"/>
                <a:ea typeface="Quattrocento Sans"/>
                <a:cs typeface="Quattrocento Sans"/>
                <a:sym typeface="Quattrocento Sans"/>
              </a:rPr>
              <a:t>Supports Measurement based Care</a:t>
            </a:r>
            <a:endParaRPr sz="1100"/>
          </a:p>
        </p:txBody>
      </p:sp>
      <p:sp>
        <p:nvSpPr>
          <p:cNvPr id="3263" name="Google Shape;3263;p376"/>
          <p:cNvSpPr/>
          <p:nvPr/>
        </p:nvSpPr>
        <p:spPr>
          <a:xfrm>
            <a:off x="148070" y="2006566"/>
            <a:ext cx="1547400" cy="685800"/>
          </a:xfrm>
          <a:prstGeom prst="roundRect">
            <a:avLst>
              <a:gd fmla="val 16667" name="adj"/>
            </a:avLst>
          </a:prstGeom>
          <a:solidFill>
            <a:srgbClr val="F9A71C">
              <a:alpha val="29800"/>
            </a:srgbClr>
          </a:solidFill>
          <a:ln cap="flat" cmpd="sng" w="12700">
            <a:solidFill>
              <a:srgbClr val="26415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rgbClr val="3A3838"/>
                </a:solidFill>
                <a:latin typeface="Quattrocento Sans"/>
                <a:ea typeface="Quattrocento Sans"/>
                <a:cs typeface="Quattrocento Sans"/>
                <a:sym typeface="Quattrocento Sans"/>
              </a:rPr>
              <a:t>Increases Timely Access</a:t>
            </a:r>
            <a:endParaRPr sz="1100"/>
          </a:p>
        </p:txBody>
      </p:sp>
      <p:sp>
        <p:nvSpPr>
          <p:cNvPr id="3264" name="Google Shape;3264;p376"/>
          <p:cNvSpPr/>
          <p:nvPr/>
        </p:nvSpPr>
        <p:spPr>
          <a:xfrm>
            <a:off x="148070" y="3996518"/>
            <a:ext cx="1547400" cy="685800"/>
          </a:xfrm>
          <a:prstGeom prst="roundRect">
            <a:avLst>
              <a:gd fmla="val 16667" name="adj"/>
            </a:avLst>
          </a:prstGeom>
          <a:solidFill>
            <a:srgbClr val="F9A71C">
              <a:alpha val="29800"/>
            </a:srgbClr>
          </a:solidFill>
          <a:ln cap="flat" cmpd="sng" w="12700">
            <a:solidFill>
              <a:srgbClr val="26415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rgbClr val="3A3838"/>
                </a:solidFill>
                <a:latin typeface="Quattrocento Sans"/>
                <a:ea typeface="Quattrocento Sans"/>
                <a:cs typeface="Quattrocento Sans"/>
                <a:sym typeface="Quattrocento Sans"/>
              </a:rPr>
              <a:t>Reduces Burnout</a:t>
            </a:r>
            <a:endParaRPr sz="1100"/>
          </a:p>
        </p:txBody>
      </p:sp>
      <p:sp>
        <p:nvSpPr>
          <p:cNvPr id="3265" name="Google Shape;3265;p376"/>
          <p:cNvSpPr/>
          <p:nvPr/>
        </p:nvSpPr>
        <p:spPr>
          <a:xfrm>
            <a:off x="148070" y="3059654"/>
            <a:ext cx="1552200" cy="685800"/>
          </a:xfrm>
          <a:prstGeom prst="roundRect">
            <a:avLst>
              <a:gd fmla="val 16667" name="adj"/>
            </a:avLst>
          </a:prstGeom>
          <a:solidFill>
            <a:srgbClr val="F9A71C">
              <a:alpha val="29409"/>
            </a:srgbClr>
          </a:solidFill>
          <a:ln cap="flat" cmpd="sng" w="12700">
            <a:solidFill>
              <a:srgbClr val="26415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rgbClr val="3A3838"/>
                </a:solidFill>
                <a:latin typeface="Quattrocento Sans"/>
                <a:ea typeface="Quattrocento Sans"/>
                <a:cs typeface="Quattrocento Sans"/>
                <a:sym typeface="Quattrocento Sans"/>
              </a:rPr>
              <a:t>Improved</a:t>
            </a:r>
            <a:r>
              <a:rPr lang="en" sz="1400">
                <a:solidFill>
                  <a:srgbClr val="3A3838"/>
                </a:solidFill>
                <a:latin typeface="Quattrocento Sans"/>
                <a:ea typeface="Quattrocento Sans"/>
                <a:cs typeface="Quattrocento Sans"/>
                <a:sym typeface="Quattrocento Sans"/>
              </a:rPr>
              <a:t> </a:t>
            </a:r>
            <a:r>
              <a:rPr b="1" lang="en" sz="1400">
                <a:solidFill>
                  <a:srgbClr val="3A3838"/>
                </a:solidFill>
                <a:latin typeface="Quattrocento Sans"/>
                <a:ea typeface="Quattrocento Sans"/>
                <a:cs typeface="Quattrocento Sans"/>
                <a:sym typeface="Quattrocento Sans"/>
              </a:rPr>
              <a:t>Communication</a:t>
            </a:r>
            <a:endParaRPr sz="1100"/>
          </a:p>
        </p:txBody>
      </p:sp>
      <p:sp>
        <p:nvSpPr>
          <p:cNvPr id="3266" name="Google Shape;3266;p376"/>
          <p:cNvSpPr/>
          <p:nvPr/>
        </p:nvSpPr>
        <p:spPr>
          <a:xfrm>
            <a:off x="4572000" y="3324261"/>
            <a:ext cx="137400" cy="192000"/>
          </a:xfrm>
          <a:prstGeom prst="upArrow">
            <a:avLst>
              <a:gd fmla="val 50000" name="adj1"/>
              <a:gd fmla="val 50000" name="adj2"/>
            </a:avLst>
          </a:prstGeom>
          <a:solidFill>
            <a:schemeClr val="lt1"/>
          </a:solidFill>
          <a:ln cap="flat" cmpd="sng" w="12700">
            <a:solidFill>
              <a:srgbClr val="26415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267" name="Google Shape;3267;p376"/>
          <p:cNvSpPr txBox="1"/>
          <p:nvPr/>
        </p:nvSpPr>
        <p:spPr>
          <a:xfrm>
            <a:off x="741329" y="4745645"/>
            <a:ext cx="2137500" cy="2847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b="1" lang="en" sz="1400">
                <a:solidFill>
                  <a:srgbClr val="14315A"/>
                </a:solidFill>
                <a:latin typeface="Quattrocento Sans"/>
                <a:ea typeface="Quattrocento Sans"/>
                <a:cs typeface="Quattrocento Sans"/>
                <a:sym typeface="Quattrocento Sans"/>
              </a:rPr>
              <a:t>Cal-MAP</a:t>
            </a:r>
            <a:endParaRPr sz="1100"/>
          </a:p>
        </p:txBody>
      </p:sp>
      <p:pic>
        <p:nvPicPr>
          <p:cNvPr id="3268" name="Google Shape;3268;p376"/>
          <p:cNvPicPr preferRelativeResize="0"/>
          <p:nvPr/>
        </p:nvPicPr>
        <p:blipFill rotWithShape="1">
          <a:blip r:embed="rId7">
            <a:alphaModFix/>
          </a:blip>
          <a:srcRect b="0" l="0" r="0" t="0"/>
          <a:stretch/>
        </p:blipFill>
        <p:spPr>
          <a:xfrm>
            <a:off x="526174" y="4745645"/>
            <a:ext cx="252598" cy="2769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74" name="Shape 3274"/>
        <p:cNvGrpSpPr/>
        <p:nvPr/>
      </p:nvGrpSpPr>
      <p:grpSpPr>
        <a:xfrm>
          <a:off x="0" y="0"/>
          <a:ext cx="0" cy="0"/>
          <a:chOff x="0" y="0"/>
          <a:chExt cx="0" cy="0"/>
        </a:xfrm>
      </p:grpSpPr>
      <p:sp>
        <p:nvSpPr>
          <p:cNvPr id="3275" name="Google Shape;3275;p377"/>
          <p:cNvSpPr/>
          <p:nvPr/>
        </p:nvSpPr>
        <p:spPr>
          <a:xfrm>
            <a:off x="0" y="197594"/>
            <a:ext cx="9144000" cy="5143500"/>
          </a:xfrm>
          <a:prstGeom prst="rect">
            <a:avLst/>
          </a:prstGeom>
          <a:solidFill>
            <a:srgbClr val="031F46"/>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None/>
            </a:pPr>
            <a:r>
              <a:t/>
            </a:r>
            <a:endParaRPr b="1" sz="1200">
              <a:solidFill>
                <a:schemeClr val="lt1"/>
              </a:solidFill>
              <a:latin typeface="Calibri"/>
              <a:ea typeface="Calibri"/>
              <a:cs typeface="Calibri"/>
              <a:sym typeface="Calibri"/>
            </a:endParaRPr>
          </a:p>
        </p:txBody>
      </p:sp>
      <p:pic>
        <p:nvPicPr>
          <p:cNvPr descr="A blue and white logo&#10;&#10;Description automatically generated" id="3276" name="Google Shape;3276;p377"/>
          <p:cNvPicPr preferRelativeResize="0"/>
          <p:nvPr/>
        </p:nvPicPr>
        <p:blipFill rotWithShape="1">
          <a:blip r:embed="rId3">
            <a:alphaModFix/>
          </a:blip>
          <a:srcRect b="0" l="0" r="0" t="0"/>
          <a:stretch/>
        </p:blipFill>
        <p:spPr>
          <a:xfrm>
            <a:off x="6092669" y="3922713"/>
            <a:ext cx="3048828" cy="1244570"/>
          </a:xfrm>
          <a:prstGeom prst="rect">
            <a:avLst/>
          </a:prstGeom>
          <a:noFill/>
          <a:ln>
            <a:noFill/>
          </a:ln>
        </p:spPr>
      </p:pic>
      <p:pic>
        <p:nvPicPr>
          <p:cNvPr id="3277" name="Google Shape;3277;p377"/>
          <p:cNvPicPr preferRelativeResize="0"/>
          <p:nvPr/>
        </p:nvPicPr>
        <p:blipFill rotWithShape="1">
          <a:blip r:embed="rId4">
            <a:alphaModFix/>
          </a:blip>
          <a:srcRect b="0" l="0" r="0" t="0"/>
          <a:stretch/>
        </p:blipFill>
        <p:spPr>
          <a:xfrm>
            <a:off x="367747" y="4258504"/>
            <a:ext cx="3048829" cy="687402"/>
          </a:xfrm>
          <a:prstGeom prst="rect">
            <a:avLst/>
          </a:prstGeom>
          <a:noFill/>
          <a:ln>
            <a:noFill/>
          </a:ln>
        </p:spPr>
      </p:pic>
      <p:grpSp>
        <p:nvGrpSpPr>
          <p:cNvPr id="3278" name="Google Shape;3278;p377"/>
          <p:cNvGrpSpPr/>
          <p:nvPr/>
        </p:nvGrpSpPr>
        <p:grpSpPr>
          <a:xfrm>
            <a:off x="120137" y="108815"/>
            <a:ext cx="6588776" cy="3959245"/>
            <a:chOff x="160183" y="145087"/>
            <a:chExt cx="8785034" cy="5278993"/>
          </a:xfrm>
        </p:grpSpPr>
        <p:pic>
          <p:nvPicPr>
            <p:cNvPr descr="A paper with text on it&#10;&#10;Description automatically generated" id="3279" name="Google Shape;3279;p377"/>
            <p:cNvPicPr preferRelativeResize="0"/>
            <p:nvPr/>
          </p:nvPicPr>
          <p:blipFill rotWithShape="1">
            <a:blip r:embed="rId5">
              <a:alphaModFix/>
            </a:blip>
            <a:srcRect b="27933" l="0" r="0" t="0"/>
            <a:stretch/>
          </p:blipFill>
          <p:spPr>
            <a:xfrm>
              <a:off x="160183" y="145087"/>
              <a:ext cx="8785034" cy="4850939"/>
            </a:xfrm>
            <a:prstGeom prst="rect">
              <a:avLst/>
            </a:prstGeom>
            <a:noFill/>
            <a:ln>
              <a:noFill/>
            </a:ln>
          </p:spPr>
        </p:pic>
        <p:pic>
          <p:nvPicPr>
            <p:cNvPr descr="A paper with text on it&#10;&#10;Description automatically generated" id="3280" name="Google Shape;3280;p377"/>
            <p:cNvPicPr preferRelativeResize="0"/>
            <p:nvPr/>
          </p:nvPicPr>
          <p:blipFill rotWithShape="1">
            <a:blip r:embed="rId5">
              <a:alphaModFix/>
            </a:blip>
            <a:srcRect b="1121" l="0" r="0" t="93099"/>
            <a:stretch/>
          </p:blipFill>
          <p:spPr>
            <a:xfrm>
              <a:off x="160183" y="5039812"/>
              <a:ext cx="8785034" cy="384268"/>
            </a:xfrm>
            <a:prstGeom prst="rect">
              <a:avLst/>
            </a:prstGeom>
            <a:noFill/>
            <a:ln>
              <a:noFill/>
            </a:ln>
          </p:spPr>
        </p:pic>
      </p:grpSp>
      <p:sp>
        <p:nvSpPr>
          <p:cNvPr id="3281" name="Google Shape;3281;p377"/>
          <p:cNvSpPr/>
          <p:nvPr/>
        </p:nvSpPr>
        <p:spPr>
          <a:xfrm>
            <a:off x="3813463" y="811138"/>
            <a:ext cx="4478400" cy="3349200"/>
          </a:xfrm>
          <a:prstGeom prst="rect">
            <a:avLst/>
          </a:prstGeom>
          <a:solidFill>
            <a:schemeClr val="accent1"/>
          </a:solidFill>
          <a:ln cap="flat" cmpd="sng" w="12700">
            <a:solidFill>
              <a:srgbClr val="26415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282" name="Google Shape;3282;p377"/>
          <p:cNvSpPr txBox="1"/>
          <p:nvPr/>
        </p:nvSpPr>
        <p:spPr>
          <a:xfrm>
            <a:off x="4024878" y="908326"/>
            <a:ext cx="4142400" cy="2978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100">
                <a:solidFill>
                  <a:schemeClr val="lt1"/>
                </a:solidFill>
                <a:latin typeface="Calibri"/>
                <a:ea typeface="Calibri"/>
                <a:cs typeface="Calibri"/>
                <a:sym typeface="Calibri"/>
              </a:rPr>
              <a:t>Conclusion</a:t>
            </a:r>
            <a:r>
              <a:rPr lang="en" sz="2100">
                <a:solidFill>
                  <a:schemeClr val="lt1"/>
                </a:solidFill>
                <a:latin typeface="Calibri"/>
                <a:ea typeface="Calibri"/>
                <a:cs typeface="Calibri"/>
                <a:sym typeface="Calibri"/>
              </a:rPr>
              <a:t>:  Rigorous research on the impact of CPAPs is lacking.  Findings show high provider satisfaction with CPAPs, yet few studies examine patient-level mental health outcomes.  CPAPs and funding agencies should consider prioritizing and investing in research to build the evidence base for CPAPs</a:t>
            </a:r>
            <a:endParaRPr sz="1100"/>
          </a:p>
        </p:txBody>
      </p:sp>
    </p:spTree>
  </p:cSld>
  <p:clrMapOvr>
    <a:masterClrMapping/>
  </p:clrMapOvr>
  <p:transition spd="med">
    <p:fade/>
  </p:transition>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7" name="Shape 3287"/>
        <p:cNvGrpSpPr/>
        <p:nvPr/>
      </p:nvGrpSpPr>
      <p:grpSpPr>
        <a:xfrm>
          <a:off x="0" y="0"/>
          <a:ext cx="0" cy="0"/>
          <a:chOff x="0" y="0"/>
          <a:chExt cx="0" cy="0"/>
        </a:xfrm>
      </p:grpSpPr>
      <p:sp>
        <p:nvSpPr>
          <p:cNvPr id="3288" name="Google Shape;3288;p378"/>
          <p:cNvSpPr txBox="1"/>
          <p:nvPr>
            <p:ph type="title"/>
          </p:nvPr>
        </p:nvSpPr>
        <p:spPr>
          <a:xfrm>
            <a:off x="0" y="42637"/>
            <a:ext cx="9144000" cy="35490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Clr>
                <a:srgbClr val="2D6E8D"/>
              </a:buClr>
              <a:buSzPct val="100000"/>
              <a:buFont typeface="Quattrocento Sans"/>
              <a:buNone/>
            </a:pPr>
            <a:r>
              <a:rPr b="1" lang="en" sz="2100"/>
              <a:t>Potential Impact &amp; Outcomes Evaluation Measures:</a:t>
            </a:r>
            <a:endParaRPr/>
          </a:p>
        </p:txBody>
      </p:sp>
      <p:sp>
        <p:nvSpPr>
          <p:cNvPr id="3289" name="Google Shape;3289;p378"/>
          <p:cNvSpPr txBox="1"/>
          <p:nvPr>
            <p:ph idx="1" type="body"/>
          </p:nvPr>
        </p:nvSpPr>
        <p:spPr>
          <a:xfrm>
            <a:off x="-974502" y="461251"/>
            <a:ext cx="5076600" cy="47886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90000"/>
              </a:lnSpc>
              <a:spcBef>
                <a:spcPts val="0"/>
              </a:spcBef>
              <a:spcAft>
                <a:spcPts val="0"/>
              </a:spcAft>
              <a:buSzPts val="1100"/>
              <a:buNone/>
            </a:pPr>
            <a:r>
              <a:t/>
            </a:r>
            <a:endParaRPr sz="1100"/>
          </a:p>
          <a:p>
            <a:pPr indent="0" lvl="3" marL="1028700" rtl="0" algn="l">
              <a:lnSpc>
                <a:spcPct val="90000"/>
              </a:lnSpc>
              <a:spcBef>
                <a:spcPts val="800"/>
              </a:spcBef>
              <a:spcAft>
                <a:spcPts val="0"/>
              </a:spcAft>
              <a:buSzPts val="1100"/>
              <a:buNone/>
            </a:pPr>
            <a:r>
              <a:rPr lang="en" sz="1100" u="sng"/>
              <a:t>PCP level: </a:t>
            </a:r>
            <a:endParaRPr/>
          </a:p>
          <a:p>
            <a:pPr indent="-101600" lvl="4" marL="1536700" rtl="0" algn="l">
              <a:lnSpc>
                <a:spcPct val="90000"/>
              </a:lnSpc>
              <a:spcBef>
                <a:spcPts val="800"/>
              </a:spcBef>
              <a:spcAft>
                <a:spcPts val="0"/>
              </a:spcAft>
              <a:buSzPts val="1100"/>
              <a:buNone/>
            </a:pPr>
            <a:r>
              <a:rPr b="1" lang="en" sz="1100"/>
              <a:t>Increases in PCP visit primary diagnosis – F code</a:t>
            </a:r>
            <a:endParaRPr/>
          </a:p>
          <a:p>
            <a:pPr indent="-101600" lvl="4" marL="1536700" rtl="0" algn="l">
              <a:lnSpc>
                <a:spcPct val="90000"/>
              </a:lnSpc>
              <a:spcBef>
                <a:spcPts val="800"/>
              </a:spcBef>
              <a:spcAft>
                <a:spcPts val="0"/>
              </a:spcAft>
              <a:buSzPts val="1100"/>
              <a:buNone/>
            </a:pPr>
            <a:r>
              <a:rPr b="1" lang="en" sz="1100"/>
              <a:t>Changes in PCP prescribing, referral patterns </a:t>
            </a:r>
            <a:endParaRPr/>
          </a:p>
          <a:p>
            <a:pPr indent="-101600" lvl="4" marL="1536700" rtl="0" algn="l">
              <a:lnSpc>
                <a:spcPct val="90000"/>
              </a:lnSpc>
              <a:spcBef>
                <a:spcPts val="800"/>
              </a:spcBef>
              <a:spcAft>
                <a:spcPts val="0"/>
              </a:spcAft>
              <a:buSzPts val="1100"/>
              <a:buNone/>
            </a:pPr>
            <a:r>
              <a:rPr lang="en" sz="1100"/>
              <a:t>Satisfaction</a:t>
            </a:r>
            <a:endParaRPr/>
          </a:p>
          <a:p>
            <a:pPr indent="-101600" lvl="4" marL="1536700" rtl="0" algn="l">
              <a:lnSpc>
                <a:spcPct val="90000"/>
              </a:lnSpc>
              <a:spcBef>
                <a:spcPts val="800"/>
              </a:spcBef>
              <a:spcAft>
                <a:spcPts val="0"/>
              </a:spcAft>
              <a:buSzPts val="1100"/>
              <a:buNone/>
            </a:pPr>
            <a:r>
              <a:rPr lang="en" sz="1100"/>
              <a:t>Knowledge &amp; confidence</a:t>
            </a:r>
            <a:endParaRPr/>
          </a:p>
          <a:p>
            <a:pPr indent="-101600" lvl="4" marL="1536700" rtl="0" algn="l">
              <a:lnSpc>
                <a:spcPct val="90000"/>
              </a:lnSpc>
              <a:spcBef>
                <a:spcPts val="800"/>
              </a:spcBef>
              <a:spcAft>
                <a:spcPts val="0"/>
              </a:spcAft>
              <a:buSzPts val="1100"/>
              <a:buNone/>
            </a:pPr>
            <a:r>
              <a:rPr lang="en" sz="1100"/>
              <a:t>Burnout</a:t>
            </a:r>
            <a:endParaRPr/>
          </a:p>
          <a:p>
            <a:pPr indent="0" lvl="4" marL="1371600" rtl="0" algn="l">
              <a:lnSpc>
                <a:spcPct val="90000"/>
              </a:lnSpc>
              <a:spcBef>
                <a:spcPts val="800"/>
              </a:spcBef>
              <a:spcAft>
                <a:spcPts val="0"/>
              </a:spcAft>
              <a:buSzPts val="1100"/>
              <a:buNone/>
            </a:pPr>
            <a:r>
              <a:t/>
            </a:r>
            <a:endParaRPr sz="1100"/>
          </a:p>
          <a:p>
            <a:pPr indent="0" lvl="3" marL="1028700" rtl="0" algn="l">
              <a:lnSpc>
                <a:spcPct val="90000"/>
              </a:lnSpc>
              <a:spcBef>
                <a:spcPts val="800"/>
              </a:spcBef>
              <a:spcAft>
                <a:spcPts val="0"/>
              </a:spcAft>
              <a:buSzPts val="1100"/>
              <a:buNone/>
            </a:pPr>
            <a:r>
              <a:rPr lang="en" sz="1100" u="sng"/>
              <a:t>Practice Level</a:t>
            </a:r>
            <a:endParaRPr/>
          </a:p>
          <a:p>
            <a:pPr indent="-101600" lvl="4" marL="1536700" rtl="0" algn="l">
              <a:lnSpc>
                <a:spcPct val="90000"/>
              </a:lnSpc>
              <a:spcBef>
                <a:spcPts val="800"/>
              </a:spcBef>
              <a:spcAft>
                <a:spcPts val="0"/>
              </a:spcAft>
              <a:buSzPts val="1100"/>
              <a:buNone/>
            </a:pPr>
            <a:r>
              <a:rPr lang="en" sz="1100"/>
              <a:t>New workflows?</a:t>
            </a:r>
            <a:endParaRPr/>
          </a:p>
          <a:p>
            <a:pPr indent="-101600" lvl="4" marL="1536700" rtl="0" algn="l">
              <a:lnSpc>
                <a:spcPct val="90000"/>
              </a:lnSpc>
              <a:spcBef>
                <a:spcPts val="800"/>
              </a:spcBef>
              <a:spcAft>
                <a:spcPts val="0"/>
              </a:spcAft>
              <a:buSzPts val="1100"/>
              <a:buNone/>
            </a:pPr>
            <a:r>
              <a:rPr lang="en" sz="1100"/>
              <a:t>Improved PCP/team morale (?)</a:t>
            </a:r>
            <a:endParaRPr/>
          </a:p>
          <a:p>
            <a:pPr indent="0" lvl="3" marL="1028700" rtl="0" algn="l">
              <a:lnSpc>
                <a:spcPct val="90000"/>
              </a:lnSpc>
              <a:spcBef>
                <a:spcPts val="800"/>
              </a:spcBef>
              <a:spcAft>
                <a:spcPts val="0"/>
              </a:spcAft>
              <a:buSzPts val="1100"/>
              <a:buNone/>
            </a:pPr>
            <a:r>
              <a:rPr lang="en" sz="1100" u="sng"/>
              <a:t>Pt/Family level: </a:t>
            </a:r>
            <a:endParaRPr/>
          </a:p>
          <a:p>
            <a:pPr indent="-101600" lvl="4" marL="1536700" rtl="0" algn="l">
              <a:lnSpc>
                <a:spcPct val="90000"/>
              </a:lnSpc>
              <a:spcBef>
                <a:spcPts val="800"/>
              </a:spcBef>
              <a:spcAft>
                <a:spcPts val="0"/>
              </a:spcAft>
              <a:buSzPts val="1100"/>
              <a:buNone/>
            </a:pPr>
            <a:r>
              <a:rPr lang="en" sz="1100"/>
              <a:t>Increased satisfaction with quality of &amp; access to care</a:t>
            </a:r>
            <a:endParaRPr/>
          </a:p>
          <a:p>
            <a:pPr indent="-101600" lvl="4" marL="1536700" rtl="0" algn="l">
              <a:lnSpc>
                <a:spcPct val="90000"/>
              </a:lnSpc>
              <a:spcBef>
                <a:spcPts val="800"/>
              </a:spcBef>
              <a:spcAft>
                <a:spcPts val="0"/>
              </a:spcAft>
              <a:buSzPts val="1100"/>
              <a:buNone/>
            </a:pPr>
            <a:r>
              <a:rPr lang="en" sz="1100"/>
              <a:t>Earlier intervention that may help prevent more complex &amp; severe conditions if left undiagnosed &amp; untreated</a:t>
            </a:r>
            <a:endParaRPr/>
          </a:p>
          <a:p>
            <a:pPr indent="-101600" lvl="4" marL="1536700" rtl="0" algn="l">
              <a:lnSpc>
                <a:spcPct val="90000"/>
              </a:lnSpc>
              <a:spcBef>
                <a:spcPts val="800"/>
              </a:spcBef>
              <a:spcAft>
                <a:spcPts val="0"/>
              </a:spcAft>
              <a:buSzPts val="1100"/>
              <a:buNone/>
            </a:pPr>
            <a:r>
              <a:rPr lang="en" sz="1100"/>
              <a:t>Increased care linkage</a:t>
            </a:r>
            <a:endParaRPr/>
          </a:p>
          <a:p>
            <a:pPr indent="-101600" lvl="4" marL="1536700" rtl="0" algn="l">
              <a:lnSpc>
                <a:spcPct val="90000"/>
              </a:lnSpc>
              <a:spcBef>
                <a:spcPts val="800"/>
              </a:spcBef>
              <a:spcAft>
                <a:spcPts val="0"/>
              </a:spcAft>
              <a:buSzPts val="1100"/>
              <a:buNone/>
            </a:pPr>
            <a:r>
              <a:rPr b="1" lang="en" sz="1100"/>
              <a:t>Changes in behavioral health ED visits and psychiatric hospitalizations</a:t>
            </a:r>
            <a:endParaRPr/>
          </a:p>
          <a:p>
            <a:pPr indent="-101600" lvl="4" marL="1536700" rtl="0" algn="l">
              <a:lnSpc>
                <a:spcPct val="90000"/>
              </a:lnSpc>
              <a:spcBef>
                <a:spcPts val="800"/>
              </a:spcBef>
              <a:spcAft>
                <a:spcPts val="0"/>
              </a:spcAft>
              <a:buSzPts val="1100"/>
              <a:buNone/>
            </a:pPr>
            <a:r>
              <a:t/>
            </a:r>
            <a:endParaRPr sz="1100"/>
          </a:p>
          <a:p>
            <a:pPr indent="-101600" lvl="4" marL="1536700" rtl="0" algn="l">
              <a:lnSpc>
                <a:spcPct val="90000"/>
              </a:lnSpc>
              <a:spcBef>
                <a:spcPts val="800"/>
              </a:spcBef>
              <a:spcAft>
                <a:spcPts val="0"/>
              </a:spcAft>
              <a:buSzPts val="1100"/>
              <a:buNone/>
            </a:pPr>
            <a:r>
              <a:t/>
            </a:r>
            <a:endParaRPr sz="1100"/>
          </a:p>
          <a:p>
            <a:pPr indent="-101600" lvl="0" marL="381000" rtl="0" algn="l">
              <a:lnSpc>
                <a:spcPct val="90000"/>
              </a:lnSpc>
              <a:spcBef>
                <a:spcPts val="1200"/>
              </a:spcBef>
              <a:spcAft>
                <a:spcPts val="0"/>
              </a:spcAft>
              <a:buSzPts val="1100"/>
              <a:buNone/>
            </a:pPr>
            <a:r>
              <a:t/>
            </a:r>
            <a:endParaRPr sz="1100"/>
          </a:p>
        </p:txBody>
      </p:sp>
      <p:sp>
        <p:nvSpPr>
          <p:cNvPr id="3290" name="Google Shape;3290;p378"/>
          <p:cNvSpPr txBox="1"/>
          <p:nvPr/>
        </p:nvSpPr>
        <p:spPr>
          <a:xfrm>
            <a:off x="622060" y="4849641"/>
            <a:ext cx="2137500" cy="284700"/>
          </a:xfrm>
          <a:prstGeom prst="rect">
            <a:avLst/>
          </a:prstGeom>
          <a:noFill/>
          <a:ln>
            <a:noFill/>
          </a:ln>
        </p:spPr>
        <p:txBody>
          <a:bodyPr anchorCtr="0" anchor="ctr" bIns="34275" lIns="68575" spcFirstLastPara="1" rIns="68575" wrap="square" tIns="34275">
            <a:spAutoFit/>
          </a:bodyPr>
          <a:lstStyle/>
          <a:p>
            <a:pPr indent="0" lvl="0" marL="0" marR="0" rtl="0" algn="l">
              <a:spcBef>
                <a:spcPts val="0"/>
              </a:spcBef>
              <a:spcAft>
                <a:spcPts val="0"/>
              </a:spcAft>
              <a:buNone/>
            </a:pPr>
            <a:r>
              <a:rPr b="1" lang="en" sz="1400">
                <a:solidFill>
                  <a:srgbClr val="14315A"/>
                </a:solidFill>
                <a:latin typeface="Quattrocento Sans"/>
                <a:ea typeface="Quattrocento Sans"/>
                <a:cs typeface="Quattrocento Sans"/>
                <a:sym typeface="Quattrocento Sans"/>
              </a:rPr>
              <a:t>Cal-MAP</a:t>
            </a:r>
            <a:endParaRPr sz="1100"/>
          </a:p>
        </p:txBody>
      </p:sp>
      <p:pic>
        <p:nvPicPr>
          <p:cNvPr id="3291" name="Google Shape;3291;p378"/>
          <p:cNvPicPr preferRelativeResize="0"/>
          <p:nvPr/>
        </p:nvPicPr>
        <p:blipFill rotWithShape="1">
          <a:blip r:embed="rId3">
            <a:alphaModFix/>
          </a:blip>
          <a:srcRect b="0" l="0" r="0" t="0"/>
          <a:stretch/>
        </p:blipFill>
        <p:spPr>
          <a:xfrm>
            <a:off x="406904" y="4849641"/>
            <a:ext cx="252598" cy="276999"/>
          </a:xfrm>
          <a:prstGeom prst="rect">
            <a:avLst/>
          </a:prstGeom>
          <a:noFill/>
          <a:ln>
            <a:noFill/>
          </a:ln>
        </p:spPr>
      </p:pic>
      <p:sp>
        <p:nvSpPr>
          <p:cNvPr id="3292" name="Google Shape;3292;p378"/>
          <p:cNvSpPr txBox="1"/>
          <p:nvPr/>
        </p:nvSpPr>
        <p:spPr>
          <a:xfrm>
            <a:off x="3533790" y="589031"/>
            <a:ext cx="5610300" cy="4788600"/>
          </a:xfrm>
          <a:prstGeom prst="rect">
            <a:avLst/>
          </a:prstGeom>
          <a:noFill/>
          <a:ln>
            <a:noFill/>
          </a:ln>
        </p:spPr>
        <p:txBody>
          <a:bodyPr anchorCtr="0" anchor="t" bIns="34275" lIns="68575" spcFirstLastPara="1" rIns="68575" wrap="square" tIns="34275">
            <a:normAutofit fontScale="32500" lnSpcReduction="20000"/>
          </a:bodyPr>
          <a:lstStyle/>
          <a:p>
            <a:pPr indent="0" lvl="0" marL="0" marR="0" rtl="0" algn="l">
              <a:lnSpc>
                <a:spcPct val="90000"/>
              </a:lnSpc>
              <a:spcBef>
                <a:spcPts val="0"/>
              </a:spcBef>
              <a:spcAft>
                <a:spcPts val="0"/>
              </a:spcAft>
              <a:buClr>
                <a:srgbClr val="E47225"/>
              </a:buClr>
              <a:buSzPct val="100000"/>
              <a:buFont typeface="Quattrocento Sans"/>
              <a:buNone/>
            </a:pPr>
            <a:r>
              <a:t/>
            </a:r>
            <a:endParaRPr sz="3200">
              <a:solidFill>
                <a:schemeClr val="dk1"/>
              </a:solidFill>
              <a:latin typeface="Quattrocento Sans"/>
              <a:ea typeface="Quattrocento Sans"/>
              <a:cs typeface="Quattrocento Sans"/>
              <a:sym typeface="Quattrocento Sans"/>
            </a:endParaRPr>
          </a:p>
          <a:p>
            <a:pPr indent="0" lvl="3" marL="1028700" marR="0" rtl="0" algn="l">
              <a:lnSpc>
                <a:spcPct val="90000"/>
              </a:lnSpc>
              <a:spcBef>
                <a:spcPts val="800"/>
              </a:spcBef>
              <a:spcAft>
                <a:spcPts val="0"/>
              </a:spcAft>
              <a:buClr>
                <a:srgbClr val="E47225"/>
              </a:buClr>
              <a:buSzPct val="100000"/>
              <a:buFont typeface="Arial"/>
              <a:buNone/>
            </a:pPr>
            <a:r>
              <a:rPr b="0" i="0" lang="en" sz="3300" u="sng" cap="none" strike="noStrike">
                <a:solidFill>
                  <a:schemeClr val="dk1"/>
                </a:solidFill>
                <a:latin typeface="Quattrocento Sans"/>
                <a:ea typeface="Quattrocento Sans"/>
                <a:cs typeface="Quattrocento Sans"/>
                <a:sym typeface="Quattrocento Sans"/>
              </a:rPr>
              <a:t>Health System</a:t>
            </a:r>
            <a:r>
              <a:rPr b="0" i="0" lang="en" sz="3200" u="sng" cap="none" strike="noStrike">
                <a:solidFill>
                  <a:schemeClr val="dk1"/>
                </a:solidFill>
                <a:latin typeface="Quattrocento Sans"/>
                <a:ea typeface="Quattrocento Sans"/>
                <a:cs typeface="Quattrocento Sans"/>
                <a:sym typeface="Quattrocento Sans"/>
              </a:rPr>
              <a:t> level: </a:t>
            </a:r>
            <a:endParaRPr sz="1100"/>
          </a:p>
          <a:p>
            <a:pPr indent="-220503" lvl="4" marL="1587500" marR="0" rtl="0" algn="l">
              <a:lnSpc>
                <a:spcPct val="150000"/>
              </a:lnSpc>
              <a:spcBef>
                <a:spcPts val="800"/>
              </a:spcBef>
              <a:spcAft>
                <a:spcPts val="0"/>
              </a:spcAft>
              <a:buClr>
                <a:srgbClr val="E47225"/>
              </a:buClr>
              <a:buSzPct val="100000"/>
              <a:buFont typeface="Arial"/>
              <a:buChar char="•"/>
            </a:pPr>
            <a:r>
              <a:rPr b="0" i="0" lang="en" sz="3300" u="none" cap="none" strike="noStrike">
                <a:solidFill>
                  <a:schemeClr val="dk1"/>
                </a:solidFill>
                <a:latin typeface="Quattrocento Sans"/>
                <a:ea typeface="Quattrocento Sans"/>
                <a:cs typeface="Quattrocento Sans"/>
                <a:sym typeface="Quattrocento Sans"/>
              </a:rPr>
              <a:t>Reduced wait times to initiate treatment</a:t>
            </a:r>
            <a:endParaRPr sz="1100"/>
          </a:p>
          <a:p>
            <a:pPr indent="-220503" lvl="4" marL="1587500" marR="0" rtl="0" algn="l">
              <a:lnSpc>
                <a:spcPct val="150000"/>
              </a:lnSpc>
              <a:spcBef>
                <a:spcPts val="800"/>
              </a:spcBef>
              <a:spcAft>
                <a:spcPts val="0"/>
              </a:spcAft>
              <a:buClr>
                <a:srgbClr val="E47225"/>
              </a:buClr>
              <a:buSzPct val="100000"/>
              <a:buFont typeface="Arial"/>
              <a:buChar char="•"/>
            </a:pPr>
            <a:r>
              <a:rPr b="0" i="0" lang="en" sz="3300" u="none" cap="none" strike="noStrike">
                <a:solidFill>
                  <a:schemeClr val="dk1"/>
                </a:solidFill>
                <a:latin typeface="Quattrocento Sans"/>
                <a:ea typeface="Quattrocento Sans"/>
                <a:cs typeface="Quattrocento Sans"/>
                <a:sym typeface="Quattrocento Sans"/>
              </a:rPr>
              <a:t>Increased Pt satisfaction</a:t>
            </a:r>
            <a:endParaRPr sz="1100"/>
          </a:p>
          <a:p>
            <a:pPr indent="-220503" lvl="4" marL="1587500" marR="0" rtl="0" algn="l">
              <a:lnSpc>
                <a:spcPct val="150000"/>
              </a:lnSpc>
              <a:spcBef>
                <a:spcPts val="800"/>
              </a:spcBef>
              <a:spcAft>
                <a:spcPts val="0"/>
              </a:spcAft>
              <a:buClr>
                <a:srgbClr val="E47225"/>
              </a:buClr>
              <a:buSzPct val="100000"/>
              <a:buFont typeface="Arial"/>
              <a:buChar char="•"/>
            </a:pPr>
            <a:r>
              <a:rPr b="1" i="0" lang="en" sz="3300" u="none" cap="none" strike="noStrike">
                <a:solidFill>
                  <a:schemeClr val="dk1"/>
                </a:solidFill>
                <a:latin typeface="Quattrocento Sans"/>
                <a:ea typeface="Quattrocento Sans"/>
                <a:cs typeface="Quattrocento Sans"/>
                <a:sym typeface="Quattrocento Sans"/>
              </a:rPr>
              <a:t>Increase in measurement-based care (HEDIS metrics)</a:t>
            </a:r>
            <a:endParaRPr b="1" i="0" sz="3300" u="none" cap="none" strike="noStrike">
              <a:solidFill>
                <a:schemeClr val="dk1"/>
              </a:solidFill>
              <a:latin typeface="Quattrocento Sans"/>
              <a:ea typeface="Quattrocento Sans"/>
              <a:cs typeface="Quattrocento Sans"/>
              <a:sym typeface="Quattrocento Sans"/>
            </a:endParaRPr>
          </a:p>
          <a:p>
            <a:pPr indent="-220503" lvl="4" marL="1587500" marR="0" rtl="0" algn="l">
              <a:lnSpc>
                <a:spcPct val="150000"/>
              </a:lnSpc>
              <a:spcBef>
                <a:spcPts val="800"/>
              </a:spcBef>
              <a:spcAft>
                <a:spcPts val="0"/>
              </a:spcAft>
              <a:buClr>
                <a:srgbClr val="E47225"/>
              </a:buClr>
              <a:buSzPct val="100000"/>
              <a:buFont typeface="Arial"/>
              <a:buChar char="•"/>
            </a:pPr>
            <a:r>
              <a:rPr b="0" i="0" lang="en" sz="3300" u="none" cap="none" strike="noStrike">
                <a:solidFill>
                  <a:schemeClr val="dk1"/>
                </a:solidFill>
                <a:latin typeface="Quattrocento Sans"/>
                <a:ea typeface="Quattrocento Sans"/>
                <a:cs typeface="Quattrocento Sans"/>
                <a:sym typeface="Quattrocento Sans"/>
              </a:rPr>
              <a:t>Increased retention of workforce ?</a:t>
            </a:r>
            <a:endParaRPr sz="1100"/>
          </a:p>
          <a:p>
            <a:pPr indent="-220503" lvl="4" marL="1587500" marR="0" rtl="0" algn="l">
              <a:lnSpc>
                <a:spcPct val="150000"/>
              </a:lnSpc>
              <a:spcBef>
                <a:spcPts val="800"/>
              </a:spcBef>
              <a:spcAft>
                <a:spcPts val="0"/>
              </a:spcAft>
              <a:buClr>
                <a:srgbClr val="E47225"/>
              </a:buClr>
              <a:buSzPct val="100000"/>
              <a:buFont typeface="Arial"/>
              <a:buChar char="•"/>
            </a:pPr>
            <a:r>
              <a:rPr b="0" i="0" lang="en" sz="3300" u="none" cap="none" strike="noStrike">
                <a:solidFill>
                  <a:schemeClr val="dk1"/>
                </a:solidFill>
                <a:latin typeface="Quattrocento Sans"/>
                <a:ea typeface="Quattrocento Sans"/>
                <a:cs typeface="Quattrocento Sans"/>
                <a:sym typeface="Quattrocento Sans"/>
              </a:rPr>
              <a:t>Increased dissemination of evidence-based practices to rural &amp; underserved areas, thereby advancing health equity</a:t>
            </a:r>
            <a:endParaRPr sz="1100"/>
          </a:p>
          <a:p>
            <a:pPr indent="0" lvl="3" marL="1028700" marR="0" rtl="0" algn="l">
              <a:lnSpc>
                <a:spcPct val="90000"/>
              </a:lnSpc>
              <a:spcBef>
                <a:spcPts val="800"/>
              </a:spcBef>
              <a:spcAft>
                <a:spcPts val="0"/>
              </a:spcAft>
              <a:buClr>
                <a:srgbClr val="E47225"/>
              </a:buClr>
              <a:buSzPct val="100000"/>
              <a:buFont typeface="Arial"/>
              <a:buNone/>
            </a:pPr>
            <a:r>
              <a:rPr b="0" i="0" lang="en" sz="3300" u="sng" cap="none" strike="noStrike">
                <a:solidFill>
                  <a:schemeClr val="dk1"/>
                </a:solidFill>
                <a:latin typeface="Quattrocento Sans"/>
                <a:ea typeface="Quattrocento Sans"/>
                <a:cs typeface="Quattrocento Sans"/>
                <a:sym typeface="Quattrocento Sans"/>
              </a:rPr>
              <a:t>Clinicians-in-training</a:t>
            </a:r>
            <a:r>
              <a:rPr b="0" i="0" lang="en" sz="3300" u="none" cap="none" strike="noStrike">
                <a:solidFill>
                  <a:schemeClr val="dk1"/>
                </a:solidFill>
                <a:latin typeface="Quattrocento Sans"/>
                <a:ea typeface="Quattrocento Sans"/>
                <a:cs typeface="Quattrocento Sans"/>
                <a:sym typeface="Quattrocento Sans"/>
              </a:rPr>
              <a:t> i.e. Pediatric &amp; Family medicine residents, NP &amp; PA</a:t>
            </a:r>
            <a:endParaRPr sz="1100"/>
          </a:p>
          <a:p>
            <a:pPr indent="0" lvl="3" marL="1028700" marR="0" rtl="0" algn="l">
              <a:lnSpc>
                <a:spcPct val="90000"/>
              </a:lnSpc>
              <a:spcBef>
                <a:spcPts val="800"/>
              </a:spcBef>
              <a:spcAft>
                <a:spcPts val="0"/>
              </a:spcAft>
              <a:buClr>
                <a:srgbClr val="E47225"/>
              </a:buClr>
              <a:buSzPct val="100000"/>
              <a:buFont typeface="Arial"/>
              <a:buNone/>
            </a:pPr>
            <a:r>
              <a:rPr b="0" i="0" lang="en" sz="3300" u="none" cap="none" strike="noStrike">
                <a:solidFill>
                  <a:schemeClr val="dk1"/>
                </a:solidFill>
                <a:latin typeface="Quattrocento Sans"/>
                <a:ea typeface="Quattrocento Sans"/>
                <a:cs typeface="Quattrocento Sans"/>
                <a:sym typeface="Quattrocento Sans"/>
              </a:rPr>
              <a:t> students, Child &amp; Adolescent Psychiatry Fellows, Social Work students</a:t>
            </a:r>
            <a:endParaRPr sz="1100"/>
          </a:p>
          <a:p>
            <a:pPr indent="-167639" lvl="4" marL="1536700" marR="0" rtl="0" algn="l">
              <a:lnSpc>
                <a:spcPct val="90000"/>
              </a:lnSpc>
              <a:spcBef>
                <a:spcPts val="800"/>
              </a:spcBef>
              <a:spcAft>
                <a:spcPts val="0"/>
              </a:spcAft>
              <a:buClr>
                <a:srgbClr val="E47225"/>
              </a:buClr>
              <a:buSzPct val="100000"/>
              <a:buFont typeface="Arial"/>
              <a:buChar char="•"/>
            </a:pPr>
            <a:r>
              <a:rPr b="0" i="0" lang="en" sz="3200" u="none" cap="none" strike="noStrike">
                <a:solidFill>
                  <a:schemeClr val="dk1"/>
                </a:solidFill>
                <a:latin typeface="Quattrocento Sans"/>
                <a:ea typeface="Quattrocento Sans"/>
                <a:cs typeface="Quattrocento Sans"/>
                <a:sym typeface="Quattrocento Sans"/>
              </a:rPr>
              <a:t>Increased training &amp; experience with </a:t>
            </a:r>
            <a:endParaRPr sz="1100"/>
          </a:p>
          <a:p>
            <a:pPr indent="-218439" lvl="5" marL="1930400" marR="0" rtl="0" algn="l">
              <a:lnSpc>
                <a:spcPct val="90000"/>
              </a:lnSpc>
              <a:spcBef>
                <a:spcPts val="800"/>
              </a:spcBef>
              <a:spcAft>
                <a:spcPts val="0"/>
              </a:spcAft>
              <a:buClr>
                <a:schemeClr val="dk1"/>
              </a:buClr>
              <a:buSzPct val="100000"/>
              <a:buFont typeface="Arial"/>
              <a:buChar char="•"/>
            </a:pPr>
            <a:r>
              <a:rPr b="0" i="0" lang="en" sz="3200" u="none" cap="none" strike="noStrike">
                <a:solidFill>
                  <a:schemeClr val="dk1"/>
                </a:solidFill>
                <a:latin typeface="Quattrocento Sans"/>
                <a:ea typeface="Quattrocento Sans"/>
                <a:cs typeface="Quattrocento Sans"/>
                <a:sym typeface="Quattrocento Sans"/>
              </a:rPr>
              <a:t>public health framework &amp; orientation</a:t>
            </a:r>
            <a:endParaRPr sz="1100"/>
          </a:p>
          <a:p>
            <a:pPr indent="-218439" lvl="5" marL="1930400" marR="0" rtl="0" algn="l">
              <a:lnSpc>
                <a:spcPct val="90000"/>
              </a:lnSpc>
              <a:spcBef>
                <a:spcPts val="400"/>
              </a:spcBef>
              <a:spcAft>
                <a:spcPts val="0"/>
              </a:spcAft>
              <a:buClr>
                <a:schemeClr val="dk1"/>
              </a:buClr>
              <a:buSzPct val="100000"/>
              <a:buFont typeface="Arial"/>
              <a:buChar char="•"/>
            </a:pPr>
            <a:r>
              <a:rPr b="0" i="0" lang="en" sz="3200" u="none" cap="none" strike="noStrike">
                <a:solidFill>
                  <a:schemeClr val="dk1"/>
                </a:solidFill>
                <a:latin typeface="Quattrocento Sans"/>
                <a:ea typeface="Quattrocento Sans"/>
                <a:cs typeface="Quattrocento Sans"/>
                <a:sym typeface="Quattrocento Sans"/>
              </a:rPr>
              <a:t>integrated care models </a:t>
            </a:r>
            <a:endParaRPr sz="1100"/>
          </a:p>
          <a:p>
            <a:pPr indent="-218439" lvl="5" marL="1930400" marR="0" rtl="0" algn="l">
              <a:lnSpc>
                <a:spcPct val="90000"/>
              </a:lnSpc>
              <a:spcBef>
                <a:spcPts val="400"/>
              </a:spcBef>
              <a:spcAft>
                <a:spcPts val="0"/>
              </a:spcAft>
              <a:buClr>
                <a:schemeClr val="dk1"/>
              </a:buClr>
              <a:buSzPct val="100000"/>
              <a:buFont typeface="Arial"/>
              <a:buChar char="•"/>
            </a:pPr>
            <a:r>
              <a:rPr b="0" i="0" lang="en" sz="3200" u="none" cap="none" strike="noStrike">
                <a:solidFill>
                  <a:schemeClr val="dk1"/>
                </a:solidFill>
                <a:latin typeface="Quattrocento Sans"/>
                <a:ea typeface="Quattrocento Sans"/>
                <a:cs typeface="Quattrocento Sans"/>
                <a:sym typeface="Quattrocento Sans"/>
              </a:rPr>
              <a:t>treatment of mental health condition</a:t>
            </a:r>
            <a:endParaRPr sz="1100"/>
          </a:p>
          <a:p>
            <a:pPr indent="-218439" lvl="5" marL="1930400" marR="0" rtl="0" algn="l">
              <a:lnSpc>
                <a:spcPct val="90000"/>
              </a:lnSpc>
              <a:spcBef>
                <a:spcPts val="400"/>
              </a:spcBef>
              <a:spcAft>
                <a:spcPts val="0"/>
              </a:spcAft>
              <a:buClr>
                <a:schemeClr val="dk1"/>
              </a:buClr>
              <a:buSzPct val="100000"/>
              <a:buFont typeface="Arial"/>
              <a:buChar char="•"/>
            </a:pPr>
            <a:r>
              <a:rPr b="0" i="0" lang="en" sz="3200" u="none" cap="none" strike="noStrike">
                <a:solidFill>
                  <a:schemeClr val="dk1"/>
                </a:solidFill>
                <a:latin typeface="Quattrocento Sans"/>
                <a:ea typeface="Quattrocento Sans"/>
                <a:cs typeface="Quattrocento Sans"/>
                <a:sym typeface="Quattrocento Sans"/>
              </a:rPr>
              <a:t>Increased utilization &amp; implementation of future integrated care models</a:t>
            </a:r>
            <a:endParaRPr sz="1100"/>
          </a:p>
          <a:p>
            <a:pPr indent="-101600" lvl="4" marL="1536700" marR="0" rtl="0" algn="l">
              <a:lnSpc>
                <a:spcPct val="90000"/>
              </a:lnSpc>
              <a:spcBef>
                <a:spcPts val="400"/>
              </a:spcBef>
              <a:spcAft>
                <a:spcPts val="0"/>
              </a:spcAft>
              <a:buClr>
                <a:srgbClr val="E47225"/>
              </a:buClr>
              <a:buSzPct val="100000"/>
              <a:buFont typeface="Arial"/>
              <a:buNone/>
            </a:pPr>
            <a:r>
              <a:t/>
            </a:r>
            <a:endParaRPr b="0" i="0" sz="3200" u="none" cap="none" strike="noStrike">
              <a:solidFill>
                <a:schemeClr val="dk1"/>
              </a:solidFill>
              <a:latin typeface="Quattrocento Sans"/>
              <a:ea typeface="Quattrocento Sans"/>
              <a:cs typeface="Quattrocento Sans"/>
              <a:sym typeface="Quattrocento Sans"/>
            </a:endParaRPr>
          </a:p>
          <a:p>
            <a:pPr indent="0" lvl="3" marL="1028700" marR="0" rtl="0" algn="l">
              <a:lnSpc>
                <a:spcPct val="90000"/>
              </a:lnSpc>
              <a:spcBef>
                <a:spcPts val="800"/>
              </a:spcBef>
              <a:spcAft>
                <a:spcPts val="0"/>
              </a:spcAft>
              <a:buClr>
                <a:srgbClr val="E47225"/>
              </a:buClr>
              <a:buSzPct val="100000"/>
              <a:buFont typeface="Arial"/>
              <a:buNone/>
            </a:pPr>
            <a:r>
              <a:rPr b="0" i="0" lang="en" sz="3200" u="sng" cap="none" strike="noStrike">
                <a:solidFill>
                  <a:schemeClr val="dk1"/>
                </a:solidFill>
                <a:latin typeface="Quattrocento Sans"/>
                <a:ea typeface="Quattrocento Sans"/>
                <a:cs typeface="Quattrocento Sans"/>
                <a:sym typeface="Quattrocento Sans"/>
              </a:rPr>
              <a:t>Insurers &amp; Specialty Mental Health: </a:t>
            </a:r>
            <a:endParaRPr sz="1100"/>
          </a:p>
          <a:p>
            <a:pPr indent="-167639" lvl="4" marL="1536700" marR="0" rtl="0" algn="l">
              <a:lnSpc>
                <a:spcPct val="90000"/>
              </a:lnSpc>
              <a:spcBef>
                <a:spcPts val="800"/>
              </a:spcBef>
              <a:spcAft>
                <a:spcPts val="0"/>
              </a:spcAft>
              <a:buClr>
                <a:srgbClr val="E47225"/>
              </a:buClr>
              <a:buSzPct val="100000"/>
              <a:buFont typeface="Arial"/>
              <a:buChar char="•"/>
            </a:pPr>
            <a:r>
              <a:rPr b="0" i="0" lang="en" sz="3200" u="none" cap="none" strike="noStrike">
                <a:solidFill>
                  <a:schemeClr val="dk1"/>
                </a:solidFill>
                <a:latin typeface="Quattrocento Sans"/>
                <a:ea typeface="Quattrocento Sans"/>
                <a:cs typeface="Quattrocento Sans"/>
                <a:sym typeface="Quattrocento Sans"/>
              </a:rPr>
              <a:t>Reduced referrals to specialty mental health for mild/moderate conditions</a:t>
            </a:r>
            <a:endParaRPr sz="1100"/>
          </a:p>
          <a:p>
            <a:pPr indent="-101600" lvl="4" marL="1536700" marR="0" rtl="0" algn="l">
              <a:lnSpc>
                <a:spcPct val="90000"/>
              </a:lnSpc>
              <a:spcBef>
                <a:spcPts val="800"/>
              </a:spcBef>
              <a:spcAft>
                <a:spcPts val="0"/>
              </a:spcAft>
              <a:buClr>
                <a:srgbClr val="E47225"/>
              </a:buClr>
              <a:buSzPct val="100000"/>
              <a:buFont typeface="Arial"/>
              <a:buNone/>
            </a:pPr>
            <a:r>
              <a:t/>
            </a:r>
            <a:endParaRPr b="0" i="0" sz="3200" u="none" cap="none" strike="noStrike">
              <a:solidFill>
                <a:schemeClr val="dk1"/>
              </a:solidFill>
              <a:latin typeface="Quattrocento Sans"/>
              <a:ea typeface="Quattrocento Sans"/>
              <a:cs typeface="Quattrocento Sans"/>
              <a:sym typeface="Quattrocento Sans"/>
            </a:endParaRPr>
          </a:p>
          <a:p>
            <a:pPr indent="-139700" lvl="0" marL="381000" marR="0" rtl="0" algn="l">
              <a:lnSpc>
                <a:spcPct val="90000"/>
              </a:lnSpc>
              <a:spcBef>
                <a:spcPts val="1200"/>
              </a:spcBef>
              <a:spcAft>
                <a:spcPts val="0"/>
              </a:spcAft>
              <a:buClr>
                <a:srgbClr val="E47225"/>
              </a:buClr>
              <a:buSzPct val="100000"/>
              <a:buFont typeface="Quattrocento Sans"/>
              <a:buNone/>
            </a:pPr>
            <a:r>
              <a:t/>
            </a:r>
            <a:endParaRPr sz="1100">
              <a:solidFill>
                <a:schemeClr val="dk1"/>
              </a:solidFill>
              <a:latin typeface="Quattrocento Sans"/>
              <a:ea typeface="Quattrocento Sans"/>
              <a:cs typeface="Quattrocento Sans"/>
              <a:sym typeface="Quattrocento Sans"/>
            </a:endParaRPr>
          </a:p>
        </p:txBody>
      </p:sp>
      <p:pic>
        <p:nvPicPr>
          <p:cNvPr id="3293" name="Google Shape;3293;p378"/>
          <p:cNvPicPr preferRelativeResize="0"/>
          <p:nvPr/>
        </p:nvPicPr>
        <p:blipFill rotWithShape="1">
          <a:blip r:embed="rId4">
            <a:alphaModFix/>
          </a:blip>
          <a:srcRect b="0" l="27165" r="16833" t="0"/>
          <a:stretch/>
        </p:blipFill>
        <p:spPr>
          <a:xfrm>
            <a:off x="2592730" y="1508775"/>
            <a:ext cx="1981014" cy="1898280"/>
          </a:xfrm>
          <a:custGeom>
            <a:rect b="b" l="l" r="r" t="t"/>
            <a:pathLst>
              <a:path extrusionOk="0" h="1838528" w="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0" name="Shape 1460"/>
        <p:cNvGrpSpPr/>
        <p:nvPr/>
      </p:nvGrpSpPr>
      <p:grpSpPr>
        <a:xfrm>
          <a:off x="0" y="0"/>
          <a:ext cx="0" cy="0"/>
          <a:chOff x="0" y="0"/>
          <a:chExt cx="0" cy="0"/>
        </a:xfrm>
      </p:grpSpPr>
      <p:sp>
        <p:nvSpPr>
          <p:cNvPr id="1461" name="Google Shape;1461;p235"/>
          <p:cNvSpPr txBox="1"/>
          <p:nvPr>
            <p:ph type="title"/>
          </p:nvPr>
        </p:nvSpPr>
        <p:spPr>
          <a:xfrm>
            <a:off x="171449" y="102872"/>
            <a:ext cx="6515100" cy="5961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9B9CA"/>
              </a:buClr>
              <a:buSzPts val="2400"/>
              <a:buFont typeface="Arial"/>
              <a:buNone/>
            </a:pPr>
            <a:r>
              <a:rPr lang="en"/>
              <a:t>TELEHEALTH SUSTAINABILITY: EQUITY AS FOUNDATION</a:t>
            </a:r>
            <a:endParaRPr/>
          </a:p>
        </p:txBody>
      </p:sp>
      <p:sp>
        <p:nvSpPr>
          <p:cNvPr id="1462" name="Google Shape;1462;p235"/>
          <p:cNvSpPr txBox="1"/>
          <p:nvPr>
            <p:ph idx="12" type="sldNum"/>
          </p:nvPr>
        </p:nvSpPr>
        <p:spPr>
          <a:xfrm>
            <a:off x="6137837" y="3579046"/>
            <a:ext cx="5487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463" name="Google Shape;1463;p235"/>
          <p:cNvSpPr/>
          <p:nvPr/>
        </p:nvSpPr>
        <p:spPr>
          <a:xfrm>
            <a:off x="1020508" y="3655618"/>
            <a:ext cx="6856200" cy="864000"/>
          </a:xfrm>
          <a:prstGeom prst="roundRect">
            <a:avLst>
              <a:gd fmla="val 16667" name="adj"/>
            </a:avLst>
          </a:prstGeom>
          <a:solidFill>
            <a:schemeClr val="accent5"/>
          </a:solidFill>
          <a:ln cap="flat" cmpd="sng" w="25400">
            <a:solidFill>
              <a:schemeClr val="accent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rPr b="1" i="0" lang="en" sz="1400" u="none" cap="none" strike="noStrike">
                <a:solidFill>
                  <a:srgbClr val="FFFFFF"/>
                </a:solidFill>
                <a:latin typeface="Arial"/>
                <a:ea typeface="Arial"/>
                <a:cs typeface="Arial"/>
                <a:sym typeface="Arial"/>
              </a:rPr>
              <a:t>Equity</a:t>
            </a:r>
            <a:endParaRPr sz="1100"/>
          </a:p>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Arial"/>
              <a:ea typeface="Arial"/>
              <a:cs typeface="Arial"/>
              <a:sym typeface="Arial"/>
            </a:endParaRPr>
          </a:p>
          <a:p>
            <a:pPr indent="0" lvl="1" marL="342900" marR="0" rtl="0" algn="ctr">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Data Availability &amp; Transparency</a:t>
            </a:r>
            <a:endParaRPr sz="1100"/>
          </a:p>
          <a:p>
            <a:pPr indent="0" lvl="1" marL="342900" marR="0" rtl="0" algn="ctr">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Investment in People and Community          </a:t>
            </a:r>
            <a:endParaRPr sz="1100"/>
          </a:p>
        </p:txBody>
      </p:sp>
      <p:pic>
        <p:nvPicPr>
          <p:cNvPr descr="No alt text provided for this image" id="1464" name="Google Shape;1464;p235"/>
          <p:cNvPicPr preferRelativeResize="0"/>
          <p:nvPr/>
        </p:nvPicPr>
        <p:blipFill rotWithShape="1">
          <a:blip r:embed="rId3">
            <a:alphaModFix/>
          </a:blip>
          <a:srcRect b="0" l="0" r="0" t="0"/>
          <a:stretch/>
        </p:blipFill>
        <p:spPr>
          <a:xfrm>
            <a:off x="134873" y="1277126"/>
            <a:ext cx="4437125" cy="1800796"/>
          </a:xfrm>
          <a:prstGeom prst="rect">
            <a:avLst/>
          </a:prstGeom>
          <a:noFill/>
          <a:ln cap="flat" cmpd="sng" w="9525">
            <a:solidFill>
              <a:schemeClr val="accent5"/>
            </a:solidFill>
            <a:prstDash val="solid"/>
            <a:round/>
            <a:headEnd len="sm" w="sm" type="none"/>
            <a:tailEnd len="sm" w="sm" type="none"/>
          </a:ln>
        </p:spPr>
      </p:pic>
      <p:sp>
        <p:nvSpPr>
          <p:cNvPr id="1465" name="Google Shape;1465;p235"/>
          <p:cNvSpPr txBox="1"/>
          <p:nvPr/>
        </p:nvSpPr>
        <p:spPr>
          <a:xfrm>
            <a:off x="4768595" y="1332015"/>
            <a:ext cx="4146900" cy="1900800"/>
          </a:xfrm>
          <a:prstGeom prst="rect">
            <a:avLst/>
          </a:prstGeom>
          <a:solidFill>
            <a:srgbClr val="DAEEF3"/>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rgbClr val="000000"/>
                </a:solidFill>
                <a:latin typeface="Arial"/>
                <a:ea typeface="Arial"/>
                <a:cs typeface="Arial"/>
                <a:sym typeface="Arial"/>
              </a:rPr>
              <a:t>Culturally tailored digital health interventions, such as those that leverage community health workers in conjunction with virtual care tools, can reduce health disparities for patients who identify as Black or African American or Hispanic or Latino.</a:t>
            </a:r>
            <a:r>
              <a:rPr baseline="30000" lang="en" sz="1700">
                <a:solidFill>
                  <a:srgbClr val="000000"/>
                </a:solidFill>
                <a:latin typeface="Arial"/>
                <a:ea typeface="Arial"/>
                <a:cs typeface="Arial"/>
                <a:sym typeface="Arial"/>
              </a:rPr>
              <a:t>2</a:t>
            </a:r>
            <a:endParaRPr b="0" i="0" sz="1700" u="none" cap="none" strike="noStrike">
              <a:solidFill>
                <a:srgbClr val="000000"/>
              </a:solidFill>
              <a:latin typeface="Arial"/>
              <a:ea typeface="Arial"/>
              <a:cs typeface="Arial"/>
              <a:sym typeface="Arial"/>
            </a:endParaRPr>
          </a:p>
        </p:txBody>
      </p:sp>
      <p:cxnSp>
        <p:nvCxnSpPr>
          <p:cNvPr id="1466" name="Google Shape;1466;p235"/>
          <p:cNvCxnSpPr/>
          <p:nvPr/>
        </p:nvCxnSpPr>
        <p:spPr>
          <a:xfrm>
            <a:off x="4645151" y="927304"/>
            <a:ext cx="0" cy="2654400"/>
          </a:xfrm>
          <a:prstGeom prst="straightConnector1">
            <a:avLst/>
          </a:prstGeom>
          <a:noFill/>
          <a:ln cap="flat" cmpd="sng" w="28575">
            <a:solidFill>
              <a:srgbClr val="45A9C4"/>
            </a:solidFill>
            <a:prstDash val="dash"/>
            <a:round/>
            <a:headEnd len="sm" w="sm" type="none"/>
            <a:tailEnd len="sm" w="sm" type="none"/>
          </a:ln>
        </p:spPr>
      </p:cxnSp>
      <p:sp>
        <p:nvSpPr>
          <p:cNvPr id="1467" name="Google Shape;1467;p235"/>
          <p:cNvSpPr txBox="1"/>
          <p:nvPr/>
        </p:nvSpPr>
        <p:spPr>
          <a:xfrm>
            <a:off x="1333403" y="939434"/>
            <a:ext cx="2311200" cy="330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700">
                <a:solidFill>
                  <a:srgbClr val="595959"/>
                </a:solidFill>
                <a:latin typeface="Arial"/>
                <a:ea typeface="Arial"/>
                <a:cs typeface="Arial"/>
                <a:sym typeface="Arial"/>
              </a:rPr>
              <a:t>Not Built Upon Equity</a:t>
            </a:r>
            <a:endParaRPr sz="1100"/>
          </a:p>
        </p:txBody>
      </p:sp>
      <p:sp>
        <p:nvSpPr>
          <p:cNvPr id="1468" name="Google Shape;1468;p235"/>
          <p:cNvSpPr txBox="1"/>
          <p:nvPr/>
        </p:nvSpPr>
        <p:spPr>
          <a:xfrm>
            <a:off x="5969201" y="841175"/>
            <a:ext cx="2280000" cy="330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700">
                <a:solidFill>
                  <a:srgbClr val="595959"/>
                </a:solidFill>
                <a:latin typeface="Arial"/>
                <a:ea typeface="Arial"/>
                <a:cs typeface="Arial"/>
                <a:sym typeface="Arial"/>
              </a:rPr>
              <a:t>Built Upon Equity</a:t>
            </a:r>
            <a:endParaRPr sz="1100"/>
          </a:p>
        </p:txBody>
      </p:sp>
      <p:sp>
        <p:nvSpPr>
          <p:cNvPr id="1469" name="Google Shape;1469;p235"/>
          <p:cNvSpPr txBox="1"/>
          <p:nvPr/>
        </p:nvSpPr>
        <p:spPr>
          <a:xfrm>
            <a:off x="134873" y="3096513"/>
            <a:ext cx="4437300" cy="408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chemeClr val="dk1"/>
                </a:solidFill>
                <a:latin typeface="Arial"/>
                <a:ea typeface="Arial"/>
                <a:cs typeface="Arial"/>
                <a:sym typeface="Arial"/>
              </a:rPr>
              <a:t>Differences in care team response to patient portal messages by patient race and ethnicity</a:t>
            </a:r>
            <a:r>
              <a:rPr baseline="30000" lang="en" sz="1100">
                <a:solidFill>
                  <a:schemeClr val="dk1"/>
                </a:solidFill>
                <a:latin typeface="Arial"/>
                <a:ea typeface="Arial"/>
                <a:cs typeface="Arial"/>
                <a:sym typeface="Arial"/>
              </a:rPr>
              <a:t>1</a:t>
            </a:r>
            <a:endParaRPr sz="1100">
              <a:solidFill>
                <a:schemeClr val="dk1"/>
              </a:solidFill>
              <a:latin typeface="Arial"/>
              <a:ea typeface="Arial"/>
              <a:cs typeface="Arial"/>
              <a:sym typeface="Arial"/>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7" name="Shape 3297"/>
        <p:cNvGrpSpPr/>
        <p:nvPr/>
      </p:nvGrpSpPr>
      <p:grpSpPr>
        <a:xfrm>
          <a:off x="0" y="0"/>
          <a:ext cx="0" cy="0"/>
          <a:chOff x="0" y="0"/>
          <a:chExt cx="0" cy="0"/>
        </a:xfrm>
      </p:grpSpPr>
      <p:pic>
        <p:nvPicPr>
          <p:cNvPr id="3298" name="Google Shape;3298;p379"/>
          <p:cNvPicPr preferRelativeResize="0"/>
          <p:nvPr/>
        </p:nvPicPr>
        <p:blipFill rotWithShape="1">
          <a:blip r:embed="rId3">
            <a:alphaModFix/>
          </a:blip>
          <a:srcRect b="0" l="0" r="0" t="6959"/>
          <a:stretch/>
        </p:blipFill>
        <p:spPr>
          <a:xfrm>
            <a:off x="3812983" y="783101"/>
            <a:ext cx="5134631" cy="3352799"/>
          </a:xfrm>
          <a:prstGeom prst="rect">
            <a:avLst/>
          </a:prstGeom>
          <a:noFill/>
          <a:ln>
            <a:noFill/>
          </a:ln>
        </p:spPr>
      </p:pic>
      <p:sp>
        <p:nvSpPr>
          <p:cNvPr id="3299" name="Google Shape;3299;p379"/>
          <p:cNvSpPr txBox="1"/>
          <p:nvPr/>
        </p:nvSpPr>
        <p:spPr>
          <a:xfrm>
            <a:off x="0" y="172650"/>
            <a:ext cx="91440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400">
                <a:solidFill>
                  <a:srgbClr val="000000"/>
                </a:solidFill>
                <a:latin typeface="Times"/>
                <a:ea typeface="Times"/>
                <a:cs typeface="Times"/>
                <a:sym typeface="Times"/>
              </a:rPr>
              <a:t> </a:t>
            </a:r>
            <a:r>
              <a:rPr b="0" i="0" lang="en" sz="1400">
                <a:solidFill>
                  <a:srgbClr val="000000"/>
                </a:solidFill>
                <a:latin typeface="Calibri"/>
                <a:ea typeface="Calibri"/>
                <a:cs typeface="Calibri"/>
                <a:sym typeface="Calibri"/>
              </a:rPr>
              <a:t>​</a:t>
            </a:r>
            <a:r>
              <a:rPr b="1" i="0" lang="en" sz="1400" u="none" strike="noStrike">
                <a:solidFill>
                  <a:srgbClr val="2D6E8D"/>
                </a:solidFill>
                <a:latin typeface="Calibri"/>
                <a:ea typeface="Calibri"/>
                <a:cs typeface="Calibri"/>
                <a:sym typeface="Calibri"/>
              </a:rPr>
              <a:t>Pediatric Mental Health Care Access Program Sustainability</a:t>
            </a:r>
            <a:r>
              <a:rPr b="0" i="0" lang="en" sz="1400">
                <a:solidFill>
                  <a:srgbClr val="000000"/>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sp>
        <p:nvSpPr>
          <p:cNvPr id="3300" name="Google Shape;3300;p379"/>
          <p:cNvSpPr txBox="1"/>
          <p:nvPr/>
        </p:nvSpPr>
        <p:spPr>
          <a:xfrm>
            <a:off x="206183" y="783101"/>
            <a:ext cx="3606900" cy="351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u="sng">
                <a:solidFill>
                  <a:srgbClr val="000000"/>
                </a:solidFill>
                <a:latin typeface="Calibri"/>
                <a:ea typeface="Calibri"/>
                <a:cs typeface="Calibri"/>
                <a:sym typeface="Calibri"/>
              </a:rPr>
              <a:t>Funding: </a:t>
            </a:r>
            <a:r>
              <a:rPr lang="en" sz="1400">
                <a:solidFill>
                  <a:srgbClr val="000000"/>
                </a:solidFill>
                <a:latin typeface="Calibri"/>
                <a:ea typeface="Calibri"/>
                <a:cs typeface="Calibri"/>
                <a:sym typeface="Calibri"/>
              </a:rPr>
              <a:t>PMHCAs now exist in 49 states &amp; several US territories and tribal nations and are supported by combination of HRSA, state-funding, philanthropy </a:t>
            </a:r>
            <a:endParaRPr sz="1100"/>
          </a:p>
          <a:p>
            <a:pPr indent="0" lvl="0" marL="0" marR="0" rtl="0" algn="l">
              <a:spcBef>
                <a:spcPts val="0"/>
              </a:spcBef>
              <a:spcAft>
                <a:spcPts val="0"/>
              </a:spcAft>
              <a:buNone/>
            </a:pPr>
            <a:r>
              <a:t/>
            </a:r>
            <a:endParaRPr b="0" i="0" sz="1400" u="none" strike="noStrike">
              <a:solidFill>
                <a:srgbClr val="000000"/>
              </a:solidFill>
              <a:latin typeface="Calibri"/>
              <a:ea typeface="Calibri"/>
              <a:cs typeface="Calibri"/>
              <a:sym typeface="Calibri"/>
            </a:endParaRPr>
          </a:p>
          <a:p>
            <a:pPr indent="0" lvl="0" marL="0" marR="0" rtl="0" algn="l">
              <a:spcBef>
                <a:spcPts val="0"/>
              </a:spcBef>
              <a:spcAft>
                <a:spcPts val="0"/>
              </a:spcAft>
              <a:buNone/>
            </a:pPr>
            <a:r>
              <a:t/>
            </a:r>
            <a:endParaRPr b="0" i="0" sz="1400" u="none" strike="noStrike">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a:p>
            <a:pPr indent="0" lvl="0" marL="0" marR="0" rtl="0" algn="l">
              <a:spcBef>
                <a:spcPts val="0"/>
              </a:spcBef>
              <a:spcAft>
                <a:spcPts val="0"/>
              </a:spcAft>
              <a:buNone/>
            </a:pPr>
            <a:r>
              <a:rPr b="0" i="0" lang="en" sz="1400" u="none" strike="noStrike">
                <a:solidFill>
                  <a:srgbClr val="000000"/>
                </a:solidFill>
                <a:latin typeface="Calibri"/>
                <a:ea typeface="Calibri"/>
                <a:cs typeface="Calibri"/>
                <a:sym typeface="Calibri"/>
              </a:rPr>
              <a:t>Based on comparison of ubiquitous access to vaccinations,</a:t>
            </a:r>
            <a:endParaRPr sz="1100"/>
          </a:p>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a:p>
            <a:pPr indent="0" lvl="0" marL="0" marR="0" rtl="0" algn="l">
              <a:spcBef>
                <a:spcPts val="0"/>
              </a:spcBef>
              <a:spcAft>
                <a:spcPts val="0"/>
              </a:spcAft>
              <a:buNone/>
            </a:pPr>
            <a:r>
              <a:rPr b="0" i="0" lang="en" sz="1400" u="none" strike="noStrike">
                <a:solidFill>
                  <a:srgbClr val="000000"/>
                </a:solidFill>
                <a:latin typeface="Calibri"/>
                <a:ea typeface="Calibri"/>
                <a:cs typeface="Calibri"/>
                <a:sym typeface="Calibri"/>
              </a:rPr>
              <a:t>Several states i.e. MA, WA, IL, PA are supported by legislatively mandated contributions from Medicaid AND commercial insurers based on proportion of covered lives see </a:t>
            </a:r>
            <a:r>
              <a:rPr b="0" i="0" lang="en" sz="1400" u="sng" strike="noStrike">
                <a:solidFill>
                  <a:srgbClr val="000000"/>
                </a:solidFill>
                <a:latin typeface="Calibri"/>
                <a:ea typeface="Calibri"/>
                <a:cs typeface="Calibri"/>
                <a:sym typeface="Calibri"/>
                <a:hlinkClick r:id="rId4">
                  <a:extLst>
                    <a:ext uri="{A12FA001-AC4F-418D-AE19-62706E023703}">
                      <ahyp:hlinkClr val="tx"/>
                    </a:ext>
                  </a:extLst>
                </a:hlinkClick>
              </a:rPr>
              <a:t>WA legislation</a:t>
            </a:r>
            <a:endParaRPr b="0" i="0" sz="1400" u="none" strike="noStrike">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a:p>
            <a:pPr indent="0" lvl="0" marL="0" marR="0" rtl="0" algn="l">
              <a:spcBef>
                <a:spcPts val="0"/>
              </a:spcBef>
              <a:spcAft>
                <a:spcPts val="0"/>
              </a:spcAft>
              <a:buNone/>
            </a:pPr>
            <a:r>
              <a:t/>
            </a:r>
            <a:endParaRPr b="0" i="0" sz="1400" u="none" strike="noStrike">
              <a:solidFill>
                <a:srgbClr val="000000"/>
              </a:solidFill>
              <a:latin typeface="Calibri"/>
              <a:ea typeface="Calibri"/>
              <a:cs typeface="Calibri"/>
              <a:sym typeface="Calibri"/>
            </a:endParaRPr>
          </a:p>
        </p:txBody>
      </p:sp>
      <p:sp>
        <p:nvSpPr>
          <p:cNvPr id="3301" name="Google Shape;3301;p379"/>
          <p:cNvSpPr txBox="1"/>
          <p:nvPr/>
        </p:nvSpPr>
        <p:spPr>
          <a:xfrm>
            <a:off x="64107" y="4627475"/>
            <a:ext cx="9015600" cy="623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u="sng">
                <a:solidFill>
                  <a:srgbClr val="000000"/>
                </a:solidFill>
                <a:latin typeface="Calibri"/>
                <a:ea typeface="Calibri"/>
                <a:cs typeface="Calibri"/>
                <a:sym typeface="Calibri"/>
              </a:rPr>
              <a:t>Future:  S</a:t>
            </a:r>
            <a:r>
              <a:rPr b="0" i="0" lang="en" sz="1800" u="sng" strike="noStrike">
                <a:solidFill>
                  <a:srgbClr val="000000"/>
                </a:solidFill>
                <a:latin typeface="Calibri"/>
                <a:ea typeface="Calibri"/>
                <a:cs typeface="Calibri"/>
                <a:sym typeface="Calibri"/>
              </a:rPr>
              <a:t>upport for a National Prospective Value-Based i.e. Population-Based Payment Model?</a:t>
            </a:r>
            <a:endParaRPr sz="1100"/>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05" name="Shape 3305"/>
        <p:cNvGrpSpPr/>
        <p:nvPr/>
      </p:nvGrpSpPr>
      <p:grpSpPr>
        <a:xfrm>
          <a:off x="0" y="0"/>
          <a:ext cx="0" cy="0"/>
          <a:chOff x="0" y="0"/>
          <a:chExt cx="0" cy="0"/>
        </a:xfrm>
      </p:grpSpPr>
      <p:sp>
        <p:nvSpPr>
          <p:cNvPr id="3306" name="Google Shape;3306;p380"/>
          <p:cNvSpPr txBox="1"/>
          <p:nvPr>
            <p:ph type="title"/>
          </p:nvPr>
        </p:nvSpPr>
        <p:spPr>
          <a:xfrm>
            <a:off x="628650" y="1"/>
            <a:ext cx="7886700" cy="6000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D6E8D"/>
              </a:buClr>
              <a:buSzPts val="2400"/>
              <a:buFont typeface="Quattrocento Sans"/>
              <a:buNone/>
            </a:pPr>
            <a:r>
              <a:rPr lang="en" sz="2400"/>
              <a:t>Benefits of Integrated Care</a:t>
            </a:r>
            <a:endParaRPr/>
          </a:p>
        </p:txBody>
      </p:sp>
      <p:sp>
        <p:nvSpPr>
          <p:cNvPr id="3307" name="Google Shape;3307;p380"/>
          <p:cNvSpPr txBox="1"/>
          <p:nvPr>
            <p:ph idx="1" type="body"/>
          </p:nvPr>
        </p:nvSpPr>
        <p:spPr>
          <a:xfrm>
            <a:off x="182166" y="600076"/>
            <a:ext cx="8840400" cy="4441200"/>
          </a:xfrm>
          <a:prstGeom prst="rect">
            <a:avLst/>
          </a:prstGeom>
          <a:noFill/>
          <a:ln>
            <a:noFill/>
          </a:ln>
        </p:spPr>
        <p:txBody>
          <a:bodyPr anchorCtr="0" anchor="t" bIns="34275" lIns="68575" spcFirstLastPara="1" rIns="68575" wrap="square" tIns="34275">
            <a:normAutofit fontScale="55000" lnSpcReduction="10000"/>
          </a:bodyPr>
          <a:lstStyle/>
          <a:p>
            <a:pPr indent="-243205" lvl="0" marL="241300" rtl="0" algn="l">
              <a:lnSpc>
                <a:spcPct val="120000"/>
              </a:lnSpc>
              <a:spcBef>
                <a:spcPts val="0"/>
              </a:spcBef>
              <a:spcAft>
                <a:spcPts val="0"/>
              </a:spcAft>
              <a:buClr>
                <a:srgbClr val="E47225"/>
              </a:buClr>
              <a:buSzPct val="173333"/>
              <a:buFont typeface="Quattrocento Sans"/>
              <a:buChar char="»"/>
            </a:pPr>
            <a:r>
              <a:rPr lang="en"/>
              <a:t>Improves access to mental health care (Hodgkinson et al., 2017; Pomerantz et al., 2010) </a:t>
            </a:r>
            <a:endParaRPr/>
          </a:p>
          <a:p>
            <a:pPr indent="-243205" lvl="0" marL="241300" rtl="0" algn="l">
              <a:lnSpc>
                <a:spcPct val="120000"/>
              </a:lnSpc>
              <a:spcBef>
                <a:spcPts val="1200"/>
              </a:spcBef>
              <a:spcAft>
                <a:spcPts val="0"/>
              </a:spcAft>
              <a:buClr>
                <a:srgbClr val="E47225"/>
              </a:buClr>
              <a:buSzPct val="173333"/>
              <a:buFont typeface="Quattrocento Sans"/>
              <a:buChar char="»"/>
            </a:pPr>
            <a:r>
              <a:rPr lang="en"/>
              <a:t>Increases antidepressant adherence (Szymanski et al., 2013) </a:t>
            </a:r>
            <a:endParaRPr/>
          </a:p>
          <a:p>
            <a:pPr indent="-243205" lvl="0" marL="241300" rtl="0" algn="l">
              <a:lnSpc>
                <a:spcPct val="120000"/>
              </a:lnSpc>
              <a:spcBef>
                <a:spcPts val="1200"/>
              </a:spcBef>
              <a:spcAft>
                <a:spcPts val="0"/>
              </a:spcAft>
              <a:buClr>
                <a:srgbClr val="E47225"/>
              </a:buClr>
              <a:buSzPct val="173333"/>
              <a:buFont typeface="Quattrocento Sans"/>
              <a:buChar char="»"/>
            </a:pPr>
            <a:r>
              <a:rPr lang="en"/>
              <a:t>Improvements in outcomes regardless of presentation severity (Bryan et al., 2012; Cigrang et al., 2007) </a:t>
            </a:r>
            <a:endParaRPr/>
          </a:p>
          <a:p>
            <a:pPr indent="-243205" lvl="0" marL="241300" rtl="0" algn="l">
              <a:lnSpc>
                <a:spcPct val="120000"/>
              </a:lnSpc>
              <a:spcBef>
                <a:spcPts val="1200"/>
              </a:spcBef>
              <a:spcAft>
                <a:spcPts val="0"/>
              </a:spcAft>
              <a:buClr>
                <a:srgbClr val="E47225"/>
              </a:buClr>
              <a:buSzPct val="173333"/>
              <a:buFont typeface="Quattrocento Sans"/>
              <a:buChar char="»"/>
            </a:pPr>
            <a:r>
              <a:rPr lang="en"/>
              <a:t>Targeted interventions associated with broad improvements in symptom reduction, functioning, and well-being (Bridges et al., 2014, 2015; Bryan et al., Sadock et al., 2014; Wilfong et al., 2021) </a:t>
            </a:r>
            <a:endParaRPr/>
          </a:p>
          <a:p>
            <a:pPr indent="-243205" lvl="0" marL="241300" rtl="0" algn="l">
              <a:lnSpc>
                <a:spcPct val="120000"/>
              </a:lnSpc>
              <a:spcBef>
                <a:spcPts val="1200"/>
              </a:spcBef>
              <a:spcAft>
                <a:spcPts val="0"/>
              </a:spcAft>
              <a:buClr>
                <a:srgbClr val="E47225"/>
              </a:buClr>
              <a:buSzPct val="173333"/>
              <a:buFont typeface="Quattrocento Sans"/>
              <a:buChar char="»"/>
            </a:pPr>
            <a:r>
              <a:rPr lang="en"/>
              <a:t>Pediatric integrated care provides population-level care to more children, removes barriers to obtaining care and increases access to quality evidence-based treatments (Njoroge et al., 2016) </a:t>
            </a:r>
            <a:endParaRPr/>
          </a:p>
          <a:p>
            <a:pPr indent="-243205" lvl="0" marL="241300" rtl="0" algn="l">
              <a:lnSpc>
                <a:spcPct val="120000"/>
              </a:lnSpc>
              <a:spcBef>
                <a:spcPts val="1200"/>
              </a:spcBef>
              <a:spcAft>
                <a:spcPts val="0"/>
              </a:spcAft>
              <a:buClr>
                <a:srgbClr val="E47225"/>
              </a:buClr>
              <a:buSzPct val="173333"/>
              <a:buFont typeface="Quattrocento Sans"/>
              <a:buChar char="»"/>
            </a:pPr>
            <a:r>
              <a:rPr lang="en"/>
              <a:t>Helps mitigate burnout in primary care providers (Zubatsky et al., 2018) </a:t>
            </a:r>
            <a:endParaRPr/>
          </a:p>
          <a:p>
            <a:pPr indent="-243205" lvl="0" marL="241300" rtl="0" algn="l">
              <a:lnSpc>
                <a:spcPct val="120000"/>
              </a:lnSpc>
              <a:spcBef>
                <a:spcPts val="1200"/>
              </a:spcBef>
              <a:spcAft>
                <a:spcPts val="0"/>
              </a:spcAft>
              <a:buClr>
                <a:srgbClr val="E47225"/>
              </a:buClr>
              <a:buSzPct val="173333"/>
              <a:buFont typeface="Quattrocento Sans"/>
              <a:buChar char="»"/>
            </a:pPr>
            <a:r>
              <a:rPr lang="en"/>
              <a:t>Improves relationship between patient and provider (Corso et al., 2012) </a:t>
            </a:r>
            <a:endParaRPr/>
          </a:p>
          <a:p>
            <a:pPr indent="-243205" lvl="0" marL="241300" rtl="0" algn="l">
              <a:lnSpc>
                <a:spcPct val="120000"/>
              </a:lnSpc>
              <a:spcBef>
                <a:spcPts val="1200"/>
              </a:spcBef>
              <a:spcAft>
                <a:spcPts val="0"/>
              </a:spcAft>
              <a:buClr>
                <a:srgbClr val="E47225"/>
              </a:buClr>
              <a:buSzPct val="173333"/>
              <a:buFont typeface="Quattrocento Sans"/>
              <a:buChar char="»"/>
            </a:pPr>
            <a:r>
              <a:rPr lang="en"/>
              <a:t>Reduces mental health care costs (Landoll et al., 2019; Yu et al., 2017) </a:t>
            </a:r>
            <a:endParaRPr/>
          </a:p>
          <a:p>
            <a:pPr indent="-243205" lvl="0" marL="241300" rtl="0" algn="l">
              <a:lnSpc>
                <a:spcPct val="120000"/>
              </a:lnSpc>
              <a:spcBef>
                <a:spcPts val="1200"/>
              </a:spcBef>
              <a:spcAft>
                <a:spcPts val="0"/>
              </a:spcAft>
              <a:buClr>
                <a:srgbClr val="E47225"/>
              </a:buClr>
              <a:buSzPct val="173333"/>
              <a:buFont typeface="Quattrocento Sans"/>
              <a:buChar char="»"/>
            </a:pPr>
            <a:r>
              <a:rPr lang="en"/>
              <a:t>Rates of preventable inpatient utilization decrease significantly (Lanoye et al., 2017) </a:t>
            </a:r>
            <a:endParaRPr/>
          </a:p>
          <a:p>
            <a:pPr indent="-243205" lvl="0" marL="241300" rtl="0" algn="l">
              <a:lnSpc>
                <a:spcPct val="120000"/>
              </a:lnSpc>
              <a:spcBef>
                <a:spcPts val="1200"/>
              </a:spcBef>
              <a:spcAft>
                <a:spcPts val="0"/>
              </a:spcAft>
              <a:buClr>
                <a:srgbClr val="E47225"/>
              </a:buClr>
              <a:buSzPct val="173333"/>
              <a:buFont typeface="Quattrocento Sans"/>
              <a:buChar char="»"/>
            </a:pPr>
            <a:r>
              <a:rPr lang="en"/>
              <a:t>Integrated behavioral health services in pediatric primary care offers a wide continuum of services ranging from prevention and health promotion activities to interventions around mental health concerns (Talmi et al., 2016) </a:t>
            </a:r>
            <a:endParaRPr/>
          </a:p>
          <a:p>
            <a:pPr indent="-243205" lvl="0" marL="241300" rtl="0" algn="l">
              <a:lnSpc>
                <a:spcPct val="120000"/>
              </a:lnSpc>
              <a:spcBef>
                <a:spcPts val="1200"/>
              </a:spcBef>
              <a:spcAft>
                <a:spcPts val="0"/>
              </a:spcAft>
              <a:buClr>
                <a:srgbClr val="E47225"/>
              </a:buClr>
              <a:buSzPct val="173333"/>
              <a:buFont typeface="Quattrocento Sans"/>
              <a:buChar char="»"/>
            </a:pPr>
            <a:r>
              <a:rPr lang="en"/>
              <a:t>PCBH services with pediatric patients are associated with savings in terms of medical cost-offset (Dopp et al., 2018)</a:t>
            </a:r>
            <a:endParaRPr/>
          </a:p>
        </p:txBody>
      </p:sp>
      <p:sp>
        <p:nvSpPr>
          <p:cNvPr id="3308" name="Google Shape;3308;p380"/>
          <p:cNvSpPr txBox="1"/>
          <p:nvPr>
            <p:ph idx="12" type="sldNum"/>
          </p:nvPr>
        </p:nvSpPr>
        <p:spPr>
          <a:xfrm>
            <a:off x="6421651" y="3549729"/>
            <a:ext cx="271800" cy="253800"/>
          </a:xfrm>
          <a:prstGeom prst="rect">
            <a:avLst/>
          </a:prstGeom>
          <a:noFill/>
          <a:ln>
            <a:noFill/>
          </a:ln>
        </p:spPr>
        <p:txBody>
          <a:bodyPr anchorCtr="0" anchor="ctr" bIns="34275" lIns="68575" spcFirstLastPara="1" rIns="68575" wrap="square" tIns="34275">
            <a:spAutoFit/>
          </a:bodyPr>
          <a:lstStyle/>
          <a:p>
            <a:pPr indent="0" lvl="0" marL="24130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sp>
        <p:nvSpPr>
          <p:cNvPr id="1474" name="Google Shape;1474;p236"/>
          <p:cNvSpPr txBox="1"/>
          <p:nvPr>
            <p:ph type="title"/>
          </p:nvPr>
        </p:nvSpPr>
        <p:spPr>
          <a:xfrm>
            <a:off x="171449" y="102872"/>
            <a:ext cx="6515100" cy="5961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9B9CA"/>
              </a:buClr>
              <a:buSzPts val="2400"/>
              <a:buFont typeface="Arial"/>
              <a:buNone/>
            </a:pPr>
            <a:r>
              <a:rPr lang="en"/>
              <a:t>TELEHEALTH SUSTAINABILITY: POLICY AND PAYMENT CONSIDERATIONS</a:t>
            </a:r>
            <a:endParaRPr/>
          </a:p>
        </p:txBody>
      </p:sp>
      <p:sp>
        <p:nvSpPr>
          <p:cNvPr id="1475" name="Google Shape;1475;p236"/>
          <p:cNvSpPr txBox="1"/>
          <p:nvPr>
            <p:ph idx="12" type="sldNum"/>
          </p:nvPr>
        </p:nvSpPr>
        <p:spPr>
          <a:xfrm>
            <a:off x="6137837" y="3579046"/>
            <a:ext cx="5487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grpSp>
        <p:nvGrpSpPr>
          <p:cNvPr id="1476" name="Google Shape;1476;p236"/>
          <p:cNvGrpSpPr/>
          <p:nvPr/>
        </p:nvGrpSpPr>
        <p:grpSpPr>
          <a:xfrm>
            <a:off x="850525" y="1173203"/>
            <a:ext cx="2175975" cy="3245850"/>
            <a:chOff x="1115" y="0"/>
            <a:chExt cx="2901300" cy="4327800"/>
          </a:xfrm>
        </p:grpSpPr>
        <p:sp>
          <p:nvSpPr>
            <p:cNvPr id="1477" name="Google Shape;1477;p236"/>
            <p:cNvSpPr/>
            <p:nvPr/>
          </p:nvSpPr>
          <p:spPr>
            <a:xfrm>
              <a:off x="1115" y="0"/>
              <a:ext cx="2901300" cy="4327800"/>
            </a:xfrm>
            <a:prstGeom prst="roundRect">
              <a:avLst>
                <a:gd fmla="val 10000" name="adj"/>
              </a:avLst>
            </a:prstGeom>
            <a:solidFill>
              <a:srgbClr val="CDE1E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78" name="Google Shape;1478;p236"/>
            <p:cNvSpPr txBox="1"/>
            <p:nvPr/>
          </p:nvSpPr>
          <p:spPr>
            <a:xfrm>
              <a:off x="1115" y="0"/>
              <a:ext cx="2901300" cy="1298400"/>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Policy and Payment</a:t>
              </a:r>
              <a:endParaRPr b="0" i="0" sz="1400" u="none" cap="none" strike="noStrike">
                <a:solidFill>
                  <a:srgbClr val="000000"/>
                </a:solidFill>
                <a:latin typeface="Arial"/>
                <a:ea typeface="Arial"/>
                <a:cs typeface="Arial"/>
                <a:sym typeface="Arial"/>
              </a:endParaRPr>
            </a:p>
          </p:txBody>
        </p:sp>
      </p:grpSp>
      <p:grpSp>
        <p:nvGrpSpPr>
          <p:cNvPr id="1479" name="Google Shape;1479;p236"/>
          <p:cNvGrpSpPr/>
          <p:nvPr/>
        </p:nvGrpSpPr>
        <p:grpSpPr>
          <a:xfrm>
            <a:off x="1068125" y="2011008"/>
            <a:ext cx="1740825" cy="978750"/>
            <a:chOff x="291250" y="1299614"/>
            <a:chExt cx="2321100" cy="1305000"/>
          </a:xfrm>
        </p:grpSpPr>
        <p:sp>
          <p:nvSpPr>
            <p:cNvPr id="1480" name="Google Shape;1480;p236"/>
            <p:cNvSpPr/>
            <p:nvPr/>
          </p:nvSpPr>
          <p:spPr>
            <a:xfrm>
              <a:off x="291250" y="1299614"/>
              <a:ext cx="2321100" cy="13050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81" name="Google Shape;1481;p236"/>
            <p:cNvSpPr txBox="1"/>
            <p:nvPr/>
          </p:nvSpPr>
          <p:spPr>
            <a:xfrm>
              <a:off x="329469" y="1337833"/>
              <a:ext cx="2244600" cy="1228500"/>
            </a:xfrm>
            <a:prstGeom prst="rect">
              <a:avLst/>
            </a:prstGeom>
            <a:noFill/>
            <a:ln>
              <a:noFill/>
            </a:ln>
          </p:spPr>
          <p:txBody>
            <a:bodyPr anchorCtr="0" anchor="ctr" bIns="25700" lIns="34275" spcFirstLastPara="1" rIns="34275" wrap="square" tIns="25700">
              <a:noAutofit/>
            </a:bodyPr>
            <a:lstStyle/>
            <a:p>
              <a:pPr indent="0" lvl="0" marL="0" marR="0" rtl="0" algn="ctr">
                <a:lnSpc>
                  <a:spcPct val="9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Payment Model Design</a:t>
              </a:r>
              <a:endParaRPr sz="1100"/>
            </a:p>
          </p:txBody>
        </p:sp>
      </p:grpSp>
      <p:grpSp>
        <p:nvGrpSpPr>
          <p:cNvPr id="1482" name="Google Shape;1482;p236"/>
          <p:cNvGrpSpPr/>
          <p:nvPr/>
        </p:nvGrpSpPr>
        <p:grpSpPr>
          <a:xfrm>
            <a:off x="1068125" y="3140246"/>
            <a:ext cx="1740825" cy="978750"/>
            <a:chOff x="291250" y="2805264"/>
            <a:chExt cx="2321100" cy="1305000"/>
          </a:xfrm>
        </p:grpSpPr>
        <p:sp>
          <p:nvSpPr>
            <p:cNvPr id="1483" name="Google Shape;1483;p236"/>
            <p:cNvSpPr/>
            <p:nvPr/>
          </p:nvSpPr>
          <p:spPr>
            <a:xfrm>
              <a:off x="291250" y="2805264"/>
              <a:ext cx="2321100" cy="13050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84" name="Google Shape;1484;p236"/>
            <p:cNvSpPr txBox="1"/>
            <p:nvPr/>
          </p:nvSpPr>
          <p:spPr>
            <a:xfrm>
              <a:off x="329469" y="2843483"/>
              <a:ext cx="2244600" cy="1228500"/>
            </a:xfrm>
            <a:prstGeom prst="rect">
              <a:avLst/>
            </a:prstGeom>
            <a:noFill/>
            <a:ln>
              <a:noFill/>
            </a:ln>
          </p:spPr>
          <p:txBody>
            <a:bodyPr anchorCtr="0" anchor="ctr" bIns="25700" lIns="34275" spcFirstLastPara="1" rIns="34275" wrap="square" tIns="25700">
              <a:noAutofit/>
            </a:bodyPr>
            <a:lstStyle/>
            <a:p>
              <a:pPr indent="0" lvl="0" marL="0" marR="0" rtl="0" algn="ctr">
                <a:lnSpc>
                  <a:spcPct val="9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Coverage and Parity</a:t>
              </a:r>
              <a:endParaRPr sz="1100"/>
            </a:p>
          </p:txBody>
        </p:sp>
      </p:grpSp>
      <p:pic>
        <p:nvPicPr>
          <p:cNvPr id="1485" name="Google Shape;1485;p236"/>
          <p:cNvPicPr preferRelativeResize="0"/>
          <p:nvPr/>
        </p:nvPicPr>
        <p:blipFill rotWithShape="1">
          <a:blip r:embed="rId3">
            <a:alphaModFix/>
          </a:blip>
          <a:srcRect b="0" l="0" r="0" t="0"/>
          <a:stretch/>
        </p:blipFill>
        <p:spPr>
          <a:xfrm>
            <a:off x="3292450" y="1817369"/>
            <a:ext cx="5446339" cy="1228096"/>
          </a:xfrm>
          <a:prstGeom prst="rect">
            <a:avLst/>
          </a:prstGeom>
          <a:noFill/>
          <a:ln cap="flat" cmpd="sng" w="9525">
            <a:solidFill>
              <a:schemeClr val="accent5"/>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237"/>
          <p:cNvSpPr txBox="1"/>
          <p:nvPr>
            <p:ph type="title"/>
          </p:nvPr>
        </p:nvSpPr>
        <p:spPr>
          <a:xfrm>
            <a:off x="171449" y="102872"/>
            <a:ext cx="6515100" cy="5961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9B9CA"/>
              </a:buClr>
              <a:buSzPts val="2400"/>
              <a:buFont typeface="Arial"/>
              <a:buNone/>
            </a:pPr>
            <a:r>
              <a:rPr lang="en"/>
              <a:t>TELEHEALTH SUSTAINABILITY: ADDRESS QUALITY AND SAFETY</a:t>
            </a:r>
            <a:endParaRPr/>
          </a:p>
        </p:txBody>
      </p:sp>
      <p:sp>
        <p:nvSpPr>
          <p:cNvPr id="1492" name="Google Shape;1492;p237"/>
          <p:cNvSpPr txBox="1"/>
          <p:nvPr>
            <p:ph idx="12" type="sldNum"/>
          </p:nvPr>
        </p:nvSpPr>
        <p:spPr>
          <a:xfrm>
            <a:off x="6137837" y="3579046"/>
            <a:ext cx="5487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grpSp>
        <p:nvGrpSpPr>
          <p:cNvPr id="1493" name="Google Shape;1493;p237"/>
          <p:cNvGrpSpPr/>
          <p:nvPr/>
        </p:nvGrpSpPr>
        <p:grpSpPr>
          <a:xfrm>
            <a:off x="905389" y="1173203"/>
            <a:ext cx="2175975" cy="3245850"/>
            <a:chOff x="3120059" y="0"/>
            <a:chExt cx="2901300" cy="4327800"/>
          </a:xfrm>
        </p:grpSpPr>
        <p:sp>
          <p:nvSpPr>
            <p:cNvPr id="1494" name="Google Shape;1494;p237"/>
            <p:cNvSpPr/>
            <p:nvPr/>
          </p:nvSpPr>
          <p:spPr>
            <a:xfrm>
              <a:off x="3120059" y="0"/>
              <a:ext cx="2901300" cy="4327800"/>
            </a:xfrm>
            <a:prstGeom prst="roundRect">
              <a:avLst>
                <a:gd fmla="val 10000" name="adj"/>
              </a:avLst>
            </a:prstGeom>
            <a:solidFill>
              <a:srgbClr val="CDE1E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95" name="Google Shape;1495;p237"/>
            <p:cNvSpPr txBox="1"/>
            <p:nvPr/>
          </p:nvSpPr>
          <p:spPr>
            <a:xfrm>
              <a:off x="3120059" y="0"/>
              <a:ext cx="2901300" cy="1298400"/>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Quality &amp; Safety</a:t>
              </a:r>
              <a:endParaRPr sz="1100"/>
            </a:p>
          </p:txBody>
        </p:sp>
      </p:grpSp>
      <p:grpSp>
        <p:nvGrpSpPr>
          <p:cNvPr id="1496" name="Google Shape;1496;p237"/>
          <p:cNvGrpSpPr/>
          <p:nvPr/>
        </p:nvGrpSpPr>
        <p:grpSpPr>
          <a:xfrm>
            <a:off x="1109273" y="1963565"/>
            <a:ext cx="1740825" cy="978750"/>
            <a:chOff x="3410193" y="1299614"/>
            <a:chExt cx="2321100" cy="1305000"/>
          </a:xfrm>
        </p:grpSpPr>
        <p:sp>
          <p:nvSpPr>
            <p:cNvPr id="1497" name="Google Shape;1497;p237"/>
            <p:cNvSpPr/>
            <p:nvPr/>
          </p:nvSpPr>
          <p:spPr>
            <a:xfrm>
              <a:off x="3410193" y="1299614"/>
              <a:ext cx="2321100" cy="13050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498" name="Google Shape;1498;p237"/>
            <p:cNvSpPr txBox="1"/>
            <p:nvPr/>
          </p:nvSpPr>
          <p:spPr>
            <a:xfrm>
              <a:off x="3448412" y="1337833"/>
              <a:ext cx="2244600" cy="1228500"/>
            </a:xfrm>
            <a:prstGeom prst="rect">
              <a:avLst/>
            </a:prstGeom>
            <a:noFill/>
            <a:ln>
              <a:noFill/>
            </a:ln>
          </p:spPr>
          <p:txBody>
            <a:bodyPr anchorCtr="0" anchor="ctr" bIns="25700" lIns="34275" spcFirstLastPara="1" rIns="34275" wrap="square" tIns="25700">
              <a:noAutofit/>
            </a:bodyPr>
            <a:lstStyle/>
            <a:p>
              <a:pPr indent="0" lvl="0" marL="0" marR="0" rtl="0" algn="ctr">
                <a:lnSpc>
                  <a:spcPct val="9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Diagnostic Accuracy &amp; Quality Measurement</a:t>
              </a:r>
              <a:endParaRPr sz="1100"/>
            </a:p>
          </p:txBody>
        </p:sp>
      </p:grpSp>
      <p:grpSp>
        <p:nvGrpSpPr>
          <p:cNvPr id="1499" name="Google Shape;1499;p237"/>
          <p:cNvGrpSpPr/>
          <p:nvPr/>
        </p:nvGrpSpPr>
        <p:grpSpPr>
          <a:xfrm>
            <a:off x="1109273" y="3092802"/>
            <a:ext cx="1740825" cy="978750"/>
            <a:chOff x="3410193" y="2805264"/>
            <a:chExt cx="2321100" cy="1305000"/>
          </a:xfrm>
        </p:grpSpPr>
        <p:sp>
          <p:nvSpPr>
            <p:cNvPr id="1500" name="Google Shape;1500;p237"/>
            <p:cNvSpPr/>
            <p:nvPr/>
          </p:nvSpPr>
          <p:spPr>
            <a:xfrm>
              <a:off x="3410193" y="2805264"/>
              <a:ext cx="2321100" cy="13050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01" name="Google Shape;1501;p237"/>
            <p:cNvSpPr txBox="1"/>
            <p:nvPr/>
          </p:nvSpPr>
          <p:spPr>
            <a:xfrm>
              <a:off x="3448412" y="2843483"/>
              <a:ext cx="2244600" cy="1228500"/>
            </a:xfrm>
            <a:prstGeom prst="rect">
              <a:avLst/>
            </a:prstGeom>
            <a:noFill/>
            <a:ln>
              <a:noFill/>
            </a:ln>
          </p:spPr>
          <p:txBody>
            <a:bodyPr anchorCtr="0" anchor="ctr" bIns="25700" lIns="34275" spcFirstLastPara="1" rIns="34275" wrap="square" tIns="25700">
              <a:noAutofit/>
            </a:bodyPr>
            <a:lstStyle/>
            <a:p>
              <a:pPr indent="0" lvl="0" marL="0" marR="0" rtl="0" algn="ctr">
                <a:lnSpc>
                  <a:spcPct val="9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Patient Reported Outcomes and Satisfaction</a:t>
              </a:r>
              <a:endParaRPr sz="1100"/>
            </a:p>
          </p:txBody>
        </p:sp>
      </p:grpSp>
      <p:pic>
        <p:nvPicPr>
          <p:cNvPr descr="Recommendations to Improve Diagnostic Accuracy Telemedicine from IHI Telemedicine White Paper" id="1502" name="Google Shape;1502;p237"/>
          <p:cNvPicPr preferRelativeResize="0"/>
          <p:nvPr/>
        </p:nvPicPr>
        <p:blipFill rotWithShape="1">
          <a:blip r:embed="rId3">
            <a:alphaModFix/>
          </a:blip>
          <a:srcRect b="0" l="0" r="0" t="0"/>
          <a:stretch/>
        </p:blipFill>
        <p:spPr>
          <a:xfrm>
            <a:off x="3235196" y="752553"/>
            <a:ext cx="3659197" cy="2275982"/>
          </a:xfrm>
          <a:prstGeom prst="rect">
            <a:avLst/>
          </a:prstGeom>
          <a:solidFill>
            <a:schemeClr val="accent5"/>
          </a:solidFill>
          <a:ln cap="flat" cmpd="sng" w="9525">
            <a:solidFill>
              <a:schemeClr val="accent5"/>
            </a:solidFill>
            <a:prstDash val="solid"/>
            <a:round/>
            <a:headEnd len="sm" w="sm" type="none"/>
            <a:tailEnd len="sm" w="sm" type="none"/>
          </a:ln>
        </p:spPr>
      </p:pic>
      <p:sp>
        <p:nvSpPr>
          <p:cNvPr id="1503" name="Google Shape;1503;p237"/>
          <p:cNvSpPr txBox="1"/>
          <p:nvPr/>
        </p:nvSpPr>
        <p:spPr>
          <a:xfrm>
            <a:off x="1137938" y="4815253"/>
            <a:ext cx="7336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595959"/>
              </a:buClr>
              <a:buSzPts val="600"/>
              <a:buFont typeface="Arial"/>
              <a:buNone/>
            </a:pPr>
            <a:r>
              <a:rPr b="0" i="0" lang="en" sz="600" u="none" cap="none" strike="noStrike">
                <a:solidFill>
                  <a:srgbClr val="595959"/>
                </a:solidFill>
                <a:latin typeface="Arial"/>
                <a:ea typeface="Arial"/>
                <a:cs typeface="Arial"/>
                <a:sym typeface="Arial"/>
              </a:rPr>
              <a:t>Perry AF, Federico F, Huebner J. </a:t>
            </a:r>
            <a:r>
              <a:rPr b="0" i="1" lang="en" sz="600" u="none" cap="none" strike="noStrike">
                <a:solidFill>
                  <a:srgbClr val="595959"/>
                </a:solidFill>
                <a:latin typeface="Arial"/>
                <a:ea typeface="Arial"/>
                <a:cs typeface="Arial"/>
                <a:sym typeface="Arial"/>
              </a:rPr>
              <a:t>Telemedicine: Ensuring Safe, Equitable, Person-Centered Virtual Care</a:t>
            </a:r>
            <a:r>
              <a:rPr b="0" i="0" lang="en" sz="600" u="none" cap="none" strike="noStrike">
                <a:solidFill>
                  <a:srgbClr val="595959"/>
                </a:solidFill>
                <a:latin typeface="Arial"/>
                <a:ea typeface="Arial"/>
                <a:cs typeface="Arial"/>
                <a:sym typeface="Arial"/>
              </a:rPr>
              <a:t>. IHI White Paper. Boston: Institute for Healthcare Improvement; 2021</a:t>
            </a:r>
            <a:endParaRPr sz="1100"/>
          </a:p>
          <a:p>
            <a:pPr indent="0" lvl="0" marL="0" marR="0" rtl="0" algn="l">
              <a:lnSpc>
                <a:spcPct val="100000"/>
              </a:lnSpc>
              <a:spcBef>
                <a:spcPts val="0"/>
              </a:spcBef>
              <a:spcAft>
                <a:spcPts val="0"/>
              </a:spcAft>
              <a:buClr>
                <a:srgbClr val="333333"/>
              </a:buClr>
              <a:buSzPts val="600"/>
              <a:buFont typeface="Arial"/>
              <a:buNone/>
            </a:pPr>
            <a:r>
              <a:rPr b="0" i="0" lang="en" sz="600" u="none" cap="none" strike="noStrike">
                <a:solidFill>
                  <a:srgbClr val="333333"/>
                </a:solidFill>
                <a:latin typeface="Arial"/>
                <a:ea typeface="Arial"/>
                <a:cs typeface="Arial"/>
                <a:sym typeface="Arial"/>
              </a:rPr>
              <a:t>Demaerschalk BM, Pines A, Butterfield R, et al. Assessment of Clinician Diagnostic Concordance With Video Telemedicine in the Integrated Multispecialty Practice at Mayo Clinic During the Beginning of COVID-19 Pandemic From March to June 2020. </a:t>
            </a:r>
            <a:r>
              <a:rPr b="0" i="1" lang="en" sz="600" u="none" cap="none" strike="noStrike">
                <a:solidFill>
                  <a:srgbClr val="333333"/>
                </a:solidFill>
                <a:latin typeface="Arial"/>
                <a:ea typeface="Arial"/>
                <a:cs typeface="Arial"/>
                <a:sym typeface="Arial"/>
              </a:rPr>
              <a:t>JAMA Netw Open.</a:t>
            </a:r>
            <a:r>
              <a:rPr b="0" i="0" lang="en" sz="600" u="none" cap="none" strike="noStrike">
                <a:solidFill>
                  <a:srgbClr val="333333"/>
                </a:solidFill>
                <a:latin typeface="Arial"/>
                <a:ea typeface="Arial"/>
                <a:cs typeface="Arial"/>
                <a:sym typeface="Arial"/>
              </a:rPr>
              <a:t> 2022;5(9):e2229958. doi:10.1001/jamanetworkopen.2022.29958</a:t>
            </a:r>
            <a:endParaRPr b="0" i="0" sz="600" u="none" cap="none" strike="noStrike">
              <a:solidFill>
                <a:srgbClr val="595959"/>
              </a:solidFill>
              <a:latin typeface="Arial"/>
              <a:ea typeface="Arial"/>
              <a:cs typeface="Arial"/>
              <a:sym typeface="Arial"/>
            </a:endParaRPr>
          </a:p>
        </p:txBody>
      </p:sp>
      <p:pic>
        <p:nvPicPr>
          <p:cNvPr descr="Video Telemedicine Diagnostic Concordance by International Statistical Classification of Diseases and Related Health Problems, Tenth Revision Diagnosis Chapter" id="1504" name="Google Shape;1504;p237"/>
          <p:cNvPicPr preferRelativeResize="0"/>
          <p:nvPr/>
        </p:nvPicPr>
        <p:blipFill rotWithShape="1">
          <a:blip r:embed="rId4">
            <a:alphaModFix/>
          </a:blip>
          <a:srcRect b="0" l="0" r="0" t="0"/>
          <a:stretch/>
        </p:blipFill>
        <p:spPr>
          <a:xfrm>
            <a:off x="4107203" y="1658738"/>
            <a:ext cx="4709040" cy="2703338"/>
          </a:xfrm>
          <a:prstGeom prst="rect">
            <a:avLst/>
          </a:prstGeom>
          <a:noFill/>
          <a:ln cap="flat" cmpd="sng" w="9525">
            <a:solidFill>
              <a:schemeClr val="accent5"/>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9" name="Shape 1509"/>
        <p:cNvGrpSpPr/>
        <p:nvPr/>
      </p:nvGrpSpPr>
      <p:grpSpPr>
        <a:xfrm>
          <a:off x="0" y="0"/>
          <a:ext cx="0" cy="0"/>
          <a:chOff x="0" y="0"/>
          <a:chExt cx="0" cy="0"/>
        </a:xfrm>
      </p:grpSpPr>
      <p:sp>
        <p:nvSpPr>
          <p:cNvPr id="1510" name="Google Shape;1510;p238"/>
          <p:cNvSpPr txBox="1"/>
          <p:nvPr>
            <p:ph type="title"/>
          </p:nvPr>
        </p:nvSpPr>
        <p:spPr>
          <a:xfrm>
            <a:off x="171449" y="102872"/>
            <a:ext cx="6515100" cy="5961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9B9CA"/>
              </a:buClr>
              <a:buSzPts val="2400"/>
              <a:buFont typeface="Arial"/>
              <a:buNone/>
            </a:pPr>
            <a:r>
              <a:rPr lang="en"/>
              <a:t>TELEHEALTH SUSTAINABILITY: THE RUBBER MEETS THE ROAD AT THE POINT OF CARE</a:t>
            </a:r>
            <a:endParaRPr/>
          </a:p>
        </p:txBody>
      </p:sp>
      <p:sp>
        <p:nvSpPr>
          <p:cNvPr id="1511" name="Google Shape;1511;p238"/>
          <p:cNvSpPr txBox="1"/>
          <p:nvPr>
            <p:ph idx="12" type="sldNum"/>
          </p:nvPr>
        </p:nvSpPr>
        <p:spPr>
          <a:xfrm>
            <a:off x="6137837" y="3579046"/>
            <a:ext cx="5487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grpSp>
        <p:nvGrpSpPr>
          <p:cNvPr id="1512" name="Google Shape;1512;p238"/>
          <p:cNvGrpSpPr/>
          <p:nvPr/>
        </p:nvGrpSpPr>
        <p:grpSpPr>
          <a:xfrm>
            <a:off x="727081" y="1173203"/>
            <a:ext cx="2175975" cy="3245850"/>
            <a:chOff x="6239002" y="0"/>
            <a:chExt cx="2901300" cy="4327800"/>
          </a:xfrm>
        </p:grpSpPr>
        <p:sp>
          <p:nvSpPr>
            <p:cNvPr id="1513" name="Google Shape;1513;p238"/>
            <p:cNvSpPr/>
            <p:nvPr/>
          </p:nvSpPr>
          <p:spPr>
            <a:xfrm>
              <a:off x="6239002" y="0"/>
              <a:ext cx="2901300" cy="4327800"/>
            </a:xfrm>
            <a:prstGeom prst="roundRect">
              <a:avLst>
                <a:gd fmla="val 10000" name="adj"/>
              </a:avLst>
            </a:prstGeom>
            <a:solidFill>
              <a:srgbClr val="CDE1E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14" name="Google Shape;1514;p238"/>
            <p:cNvSpPr txBox="1"/>
            <p:nvPr/>
          </p:nvSpPr>
          <p:spPr>
            <a:xfrm>
              <a:off x="6239002" y="0"/>
              <a:ext cx="2901300" cy="1298400"/>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Operationalization</a:t>
              </a:r>
              <a:endParaRPr b="0" i="0" sz="1400" u="none" cap="none" strike="noStrike">
                <a:solidFill>
                  <a:srgbClr val="000000"/>
                </a:solidFill>
                <a:latin typeface="Arial"/>
                <a:ea typeface="Arial"/>
                <a:cs typeface="Arial"/>
                <a:sym typeface="Arial"/>
              </a:endParaRPr>
            </a:p>
          </p:txBody>
        </p:sp>
      </p:grpSp>
      <p:grpSp>
        <p:nvGrpSpPr>
          <p:cNvPr id="1515" name="Google Shape;1515;p238"/>
          <p:cNvGrpSpPr/>
          <p:nvPr/>
        </p:nvGrpSpPr>
        <p:grpSpPr>
          <a:xfrm>
            <a:off x="944681" y="1956707"/>
            <a:ext cx="1740825" cy="978750"/>
            <a:chOff x="6529136" y="1299614"/>
            <a:chExt cx="2321100" cy="1305000"/>
          </a:xfrm>
        </p:grpSpPr>
        <p:sp>
          <p:nvSpPr>
            <p:cNvPr id="1516" name="Google Shape;1516;p238"/>
            <p:cNvSpPr/>
            <p:nvPr/>
          </p:nvSpPr>
          <p:spPr>
            <a:xfrm>
              <a:off x="6529136" y="1299614"/>
              <a:ext cx="2321100" cy="13050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17" name="Google Shape;1517;p238"/>
            <p:cNvSpPr txBox="1"/>
            <p:nvPr/>
          </p:nvSpPr>
          <p:spPr>
            <a:xfrm>
              <a:off x="6567355" y="1337833"/>
              <a:ext cx="2244600" cy="1228500"/>
            </a:xfrm>
            <a:prstGeom prst="rect">
              <a:avLst/>
            </a:prstGeom>
            <a:noFill/>
            <a:ln>
              <a:noFill/>
            </a:ln>
          </p:spPr>
          <p:txBody>
            <a:bodyPr anchorCtr="0" anchor="ctr" bIns="25700" lIns="34275" spcFirstLastPara="1" rIns="34275" wrap="square" tIns="25700">
              <a:noAutofit/>
            </a:bodyPr>
            <a:lstStyle/>
            <a:p>
              <a:pPr indent="0" lvl="0" marL="0" marR="0" rtl="0" algn="ctr">
                <a:lnSpc>
                  <a:spcPct val="9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Patient Choice</a:t>
              </a:r>
              <a:endParaRPr sz="1100"/>
            </a:p>
          </p:txBody>
        </p:sp>
      </p:grpSp>
      <p:grpSp>
        <p:nvGrpSpPr>
          <p:cNvPr id="1518" name="Google Shape;1518;p238"/>
          <p:cNvGrpSpPr/>
          <p:nvPr/>
        </p:nvGrpSpPr>
        <p:grpSpPr>
          <a:xfrm>
            <a:off x="944681" y="3085944"/>
            <a:ext cx="1740825" cy="978750"/>
            <a:chOff x="6529136" y="2805264"/>
            <a:chExt cx="2321100" cy="1305000"/>
          </a:xfrm>
        </p:grpSpPr>
        <p:sp>
          <p:nvSpPr>
            <p:cNvPr id="1519" name="Google Shape;1519;p238"/>
            <p:cNvSpPr/>
            <p:nvPr/>
          </p:nvSpPr>
          <p:spPr>
            <a:xfrm>
              <a:off x="6529136" y="2805264"/>
              <a:ext cx="2321100" cy="13050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520" name="Google Shape;1520;p238"/>
            <p:cNvSpPr txBox="1"/>
            <p:nvPr/>
          </p:nvSpPr>
          <p:spPr>
            <a:xfrm>
              <a:off x="6567355" y="2843483"/>
              <a:ext cx="2244600" cy="1228500"/>
            </a:xfrm>
            <a:prstGeom prst="rect">
              <a:avLst/>
            </a:prstGeom>
            <a:noFill/>
            <a:ln>
              <a:noFill/>
            </a:ln>
          </p:spPr>
          <p:txBody>
            <a:bodyPr anchorCtr="0" anchor="ctr" bIns="25700" lIns="34275" spcFirstLastPara="1" rIns="34275" wrap="square" tIns="25700">
              <a:noAutofit/>
            </a:bodyPr>
            <a:lstStyle/>
            <a:p>
              <a:pPr indent="0" lvl="0" marL="0" marR="0" rtl="0" algn="ctr">
                <a:lnSpc>
                  <a:spcPct val="90000"/>
                </a:lnSpc>
                <a:spcBef>
                  <a:spcPts val="0"/>
                </a:spcBef>
                <a:spcAft>
                  <a:spcPts val="0"/>
                </a:spcAft>
                <a:buClr>
                  <a:srgbClr val="000000"/>
                </a:buClr>
                <a:buSzPts val="1400"/>
                <a:buFont typeface="Arial"/>
                <a:buNone/>
              </a:pPr>
              <a:r>
                <a:rPr i="0" lang="en" sz="1400" u="none" cap="none" strike="noStrike">
                  <a:solidFill>
                    <a:srgbClr val="000000"/>
                  </a:solidFill>
                  <a:latin typeface="Arial"/>
                  <a:ea typeface="Arial"/>
                  <a:cs typeface="Arial"/>
                  <a:sym typeface="Arial"/>
                </a:rPr>
                <a:t>Workforce Empowerment</a:t>
              </a:r>
              <a:endParaRPr sz="1100"/>
            </a:p>
          </p:txBody>
        </p:sp>
      </p:grpSp>
      <p:grpSp>
        <p:nvGrpSpPr>
          <p:cNvPr id="1521" name="Google Shape;1521;p238"/>
          <p:cNvGrpSpPr/>
          <p:nvPr/>
        </p:nvGrpSpPr>
        <p:grpSpPr>
          <a:xfrm>
            <a:off x="5359531" y="997802"/>
            <a:ext cx="3421350" cy="3421350"/>
            <a:chOff x="2954408" y="0"/>
            <a:chExt cx="4561800" cy="4561800"/>
          </a:xfrm>
        </p:grpSpPr>
        <p:sp>
          <p:nvSpPr>
            <p:cNvPr id="1522" name="Google Shape;1522;p238"/>
            <p:cNvSpPr/>
            <p:nvPr/>
          </p:nvSpPr>
          <p:spPr>
            <a:xfrm>
              <a:off x="2954408" y="0"/>
              <a:ext cx="4561800" cy="4561800"/>
            </a:xfrm>
            <a:prstGeom prst="triangle">
              <a:avLst>
                <a:gd fmla="val 50000" name="adj"/>
              </a:avLst>
            </a:prstGeom>
            <a:solidFill>
              <a:srgbClr val="49ACC5">
                <a:alpha val="89800"/>
              </a:srgbClr>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23" name="Google Shape;1523;p238"/>
            <p:cNvSpPr/>
            <p:nvPr/>
          </p:nvSpPr>
          <p:spPr>
            <a:xfrm>
              <a:off x="3769171" y="456614"/>
              <a:ext cx="2965200" cy="648600"/>
            </a:xfrm>
            <a:prstGeom prst="roundRect">
              <a:avLst>
                <a:gd fmla="val 16667" name="adj"/>
              </a:avLst>
            </a:prstGeom>
            <a:solidFill>
              <a:schemeClr val="lt1">
                <a:alpha val="89800"/>
              </a:schemeClr>
            </a:solidFill>
            <a:ln cap="flat" cmpd="sng" w="25400">
              <a:solidFill>
                <a:srgbClr val="49ACC5">
                  <a:alpha val="89800"/>
                </a:srgbClr>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24" name="Google Shape;1524;p238"/>
            <p:cNvSpPr txBox="1"/>
            <p:nvPr/>
          </p:nvSpPr>
          <p:spPr>
            <a:xfrm>
              <a:off x="3800834" y="488277"/>
              <a:ext cx="2901900" cy="585300"/>
            </a:xfrm>
            <a:prstGeom prst="rect">
              <a:avLst/>
            </a:prstGeom>
            <a:noFill/>
            <a:ln>
              <a:noFill/>
            </a:ln>
          </p:spPr>
          <p:txBody>
            <a:bodyPr anchorCtr="0" anchor="ctr" bIns="48575" lIns="48575" spcFirstLastPara="1" rIns="48575" wrap="square" tIns="48575">
              <a:noAutofit/>
            </a:bodyPr>
            <a:lstStyle/>
            <a:p>
              <a:pPr indent="0" lvl="0" marL="0" marR="0" rtl="0" algn="ctr">
                <a:lnSpc>
                  <a:spcPct val="90000"/>
                </a:lnSpc>
                <a:spcBef>
                  <a:spcPts val="0"/>
                </a:spcBef>
                <a:spcAft>
                  <a:spcPts val="0"/>
                </a:spcAft>
                <a:buClr>
                  <a:schemeClr val="dk1"/>
                </a:buClr>
                <a:buSzPts val="1300"/>
                <a:buFont typeface="Arial"/>
                <a:buNone/>
              </a:pPr>
              <a:r>
                <a:rPr lang="en" sz="1300">
                  <a:solidFill>
                    <a:schemeClr val="dk1"/>
                  </a:solidFill>
                  <a:latin typeface="Arial"/>
                  <a:ea typeface="Arial"/>
                  <a:cs typeface="Arial"/>
                  <a:sym typeface="Arial"/>
                </a:rPr>
                <a:t>Seamless Scheduling Workflow</a:t>
              </a:r>
              <a:endParaRPr sz="1100"/>
            </a:p>
          </p:txBody>
        </p:sp>
        <p:sp>
          <p:nvSpPr>
            <p:cNvPr id="1525" name="Google Shape;1525;p238"/>
            <p:cNvSpPr/>
            <p:nvPr/>
          </p:nvSpPr>
          <p:spPr>
            <a:xfrm>
              <a:off x="3769171" y="1186306"/>
              <a:ext cx="2965200" cy="648600"/>
            </a:xfrm>
            <a:prstGeom prst="roundRect">
              <a:avLst>
                <a:gd fmla="val 16667" name="adj"/>
              </a:avLst>
            </a:prstGeom>
            <a:solidFill>
              <a:schemeClr val="lt1">
                <a:alpha val="89800"/>
              </a:schemeClr>
            </a:solidFill>
            <a:ln cap="flat" cmpd="sng" w="25400">
              <a:solidFill>
                <a:srgbClr val="49ACC5">
                  <a:alpha val="80000"/>
                </a:srgbClr>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26" name="Google Shape;1526;p238"/>
            <p:cNvSpPr txBox="1"/>
            <p:nvPr/>
          </p:nvSpPr>
          <p:spPr>
            <a:xfrm>
              <a:off x="3800834" y="1217969"/>
              <a:ext cx="2901900" cy="585300"/>
            </a:xfrm>
            <a:prstGeom prst="rect">
              <a:avLst/>
            </a:prstGeom>
            <a:noFill/>
            <a:ln>
              <a:noFill/>
            </a:ln>
          </p:spPr>
          <p:txBody>
            <a:bodyPr anchorCtr="0" anchor="ctr" bIns="48575" lIns="48575" spcFirstLastPara="1" rIns="48575" wrap="square" tIns="48575">
              <a:noAutofit/>
            </a:bodyPr>
            <a:lstStyle/>
            <a:p>
              <a:pPr indent="0" lvl="0" marL="0" marR="0" rtl="0" algn="ctr">
                <a:lnSpc>
                  <a:spcPct val="90000"/>
                </a:lnSpc>
                <a:spcBef>
                  <a:spcPts val="0"/>
                </a:spcBef>
                <a:spcAft>
                  <a:spcPts val="0"/>
                </a:spcAft>
                <a:buClr>
                  <a:schemeClr val="dk1"/>
                </a:buClr>
                <a:buSzPts val="1300"/>
                <a:buFont typeface="Arial"/>
                <a:buNone/>
              </a:pPr>
              <a:r>
                <a:rPr lang="en" sz="1300">
                  <a:solidFill>
                    <a:schemeClr val="dk1"/>
                  </a:solidFill>
                  <a:latin typeface="Arial"/>
                  <a:ea typeface="Arial"/>
                  <a:cs typeface="Arial"/>
                  <a:sym typeface="Arial"/>
                </a:rPr>
                <a:t>Digital Literacy Screening &amp; Process</a:t>
              </a:r>
              <a:endParaRPr sz="1100"/>
            </a:p>
          </p:txBody>
        </p:sp>
        <p:sp>
          <p:nvSpPr>
            <p:cNvPr id="1527" name="Google Shape;1527;p238"/>
            <p:cNvSpPr/>
            <p:nvPr/>
          </p:nvSpPr>
          <p:spPr>
            <a:xfrm>
              <a:off x="3769171" y="1915998"/>
              <a:ext cx="2965200" cy="648600"/>
            </a:xfrm>
            <a:prstGeom prst="roundRect">
              <a:avLst>
                <a:gd fmla="val 16667" name="adj"/>
              </a:avLst>
            </a:prstGeom>
            <a:solidFill>
              <a:schemeClr val="lt1">
                <a:alpha val="89800"/>
              </a:schemeClr>
            </a:solidFill>
            <a:ln cap="flat" cmpd="sng" w="25400">
              <a:solidFill>
                <a:srgbClr val="49ACC5">
                  <a:alpha val="69800"/>
                </a:srgbClr>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28" name="Google Shape;1528;p238"/>
            <p:cNvSpPr txBox="1"/>
            <p:nvPr/>
          </p:nvSpPr>
          <p:spPr>
            <a:xfrm>
              <a:off x="3800834" y="1947661"/>
              <a:ext cx="2901900" cy="585300"/>
            </a:xfrm>
            <a:prstGeom prst="rect">
              <a:avLst/>
            </a:prstGeom>
            <a:noFill/>
            <a:ln>
              <a:noFill/>
            </a:ln>
          </p:spPr>
          <p:txBody>
            <a:bodyPr anchorCtr="0" anchor="ctr" bIns="48575" lIns="48575" spcFirstLastPara="1" rIns="48575" wrap="square" tIns="48575">
              <a:noAutofit/>
            </a:bodyPr>
            <a:lstStyle/>
            <a:p>
              <a:pPr indent="0" lvl="0" marL="0" marR="0" rtl="0" algn="ctr">
                <a:lnSpc>
                  <a:spcPct val="90000"/>
                </a:lnSpc>
                <a:spcBef>
                  <a:spcPts val="0"/>
                </a:spcBef>
                <a:spcAft>
                  <a:spcPts val="0"/>
                </a:spcAft>
                <a:buClr>
                  <a:schemeClr val="dk1"/>
                </a:buClr>
                <a:buSzPts val="1300"/>
                <a:buFont typeface="Arial"/>
                <a:buNone/>
              </a:pPr>
              <a:r>
                <a:rPr lang="en" sz="1300">
                  <a:solidFill>
                    <a:schemeClr val="dk1"/>
                  </a:solidFill>
                  <a:latin typeface="Arial"/>
                  <a:ea typeface="Arial"/>
                  <a:cs typeface="Arial"/>
                  <a:sym typeface="Arial"/>
                </a:rPr>
                <a:t>Technology that Works</a:t>
              </a:r>
              <a:endParaRPr sz="1100"/>
            </a:p>
          </p:txBody>
        </p:sp>
        <p:sp>
          <p:nvSpPr>
            <p:cNvPr id="1529" name="Google Shape;1529;p238"/>
            <p:cNvSpPr/>
            <p:nvPr/>
          </p:nvSpPr>
          <p:spPr>
            <a:xfrm>
              <a:off x="3769171" y="2645689"/>
              <a:ext cx="2965200" cy="648600"/>
            </a:xfrm>
            <a:prstGeom prst="roundRect">
              <a:avLst>
                <a:gd fmla="val 16667" name="adj"/>
              </a:avLst>
            </a:prstGeom>
            <a:solidFill>
              <a:schemeClr val="lt1">
                <a:alpha val="89800"/>
              </a:schemeClr>
            </a:solidFill>
            <a:ln cap="flat" cmpd="sng" w="25400">
              <a:solidFill>
                <a:srgbClr val="49ACC5">
                  <a:alpha val="60000"/>
                </a:srgbClr>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30" name="Google Shape;1530;p238"/>
            <p:cNvSpPr txBox="1"/>
            <p:nvPr/>
          </p:nvSpPr>
          <p:spPr>
            <a:xfrm>
              <a:off x="3800834" y="2677352"/>
              <a:ext cx="2901900" cy="585300"/>
            </a:xfrm>
            <a:prstGeom prst="rect">
              <a:avLst/>
            </a:prstGeom>
            <a:noFill/>
            <a:ln>
              <a:noFill/>
            </a:ln>
          </p:spPr>
          <p:txBody>
            <a:bodyPr anchorCtr="0" anchor="ctr" bIns="48575" lIns="48575" spcFirstLastPara="1" rIns="48575" wrap="square" tIns="48575">
              <a:noAutofit/>
            </a:bodyPr>
            <a:lstStyle/>
            <a:p>
              <a:pPr indent="0" lvl="0" marL="0" marR="0" rtl="0" algn="ctr">
                <a:lnSpc>
                  <a:spcPct val="90000"/>
                </a:lnSpc>
                <a:spcBef>
                  <a:spcPts val="0"/>
                </a:spcBef>
                <a:spcAft>
                  <a:spcPts val="0"/>
                </a:spcAft>
                <a:buClr>
                  <a:schemeClr val="dk1"/>
                </a:buClr>
                <a:buSzPts val="1300"/>
                <a:buFont typeface="Arial"/>
                <a:buNone/>
              </a:pPr>
              <a:r>
                <a:rPr lang="en" sz="1300">
                  <a:solidFill>
                    <a:schemeClr val="dk1"/>
                  </a:solidFill>
                  <a:latin typeface="Arial"/>
                  <a:ea typeface="Arial"/>
                  <a:cs typeface="Arial"/>
                  <a:sym typeface="Arial"/>
                </a:rPr>
                <a:t>Training and Support for Staff</a:t>
              </a:r>
              <a:endParaRPr sz="1100"/>
            </a:p>
          </p:txBody>
        </p:sp>
        <p:sp>
          <p:nvSpPr>
            <p:cNvPr id="1531" name="Google Shape;1531;p238"/>
            <p:cNvSpPr/>
            <p:nvPr/>
          </p:nvSpPr>
          <p:spPr>
            <a:xfrm>
              <a:off x="3769171" y="3375381"/>
              <a:ext cx="2965200" cy="648600"/>
            </a:xfrm>
            <a:prstGeom prst="roundRect">
              <a:avLst>
                <a:gd fmla="val 16667" name="adj"/>
              </a:avLst>
            </a:prstGeom>
            <a:solidFill>
              <a:schemeClr val="lt1">
                <a:alpha val="89800"/>
              </a:schemeClr>
            </a:solidFill>
            <a:ln cap="flat" cmpd="sng" w="25400">
              <a:solidFill>
                <a:srgbClr val="49ACC5">
                  <a:alpha val="49800"/>
                </a:srgbClr>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532" name="Google Shape;1532;p238"/>
            <p:cNvSpPr txBox="1"/>
            <p:nvPr/>
          </p:nvSpPr>
          <p:spPr>
            <a:xfrm>
              <a:off x="3800834" y="3407044"/>
              <a:ext cx="2901900" cy="585300"/>
            </a:xfrm>
            <a:prstGeom prst="rect">
              <a:avLst/>
            </a:prstGeom>
            <a:noFill/>
            <a:ln>
              <a:noFill/>
            </a:ln>
          </p:spPr>
          <p:txBody>
            <a:bodyPr anchorCtr="0" anchor="ctr" bIns="48575" lIns="48575" spcFirstLastPara="1" rIns="48575" wrap="square" tIns="48575">
              <a:noAutofit/>
            </a:bodyPr>
            <a:lstStyle/>
            <a:p>
              <a:pPr indent="0" lvl="0" marL="0" marR="0" rtl="0" algn="ctr">
                <a:lnSpc>
                  <a:spcPct val="90000"/>
                </a:lnSpc>
                <a:spcBef>
                  <a:spcPts val="0"/>
                </a:spcBef>
                <a:spcAft>
                  <a:spcPts val="0"/>
                </a:spcAft>
                <a:buClr>
                  <a:schemeClr val="dk1"/>
                </a:buClr>
                <a:buSzPts val="1300"/>
                <a:buFont typeface="Arial"/>
                <a:buNone/>
              </a:pPr>
              <a:r>
                <a:rPr lang="en" sz="1300">
                  <a:solidFill>
                    <a:schemeClr val="dk1"/>
                  </a:solidFill>
                  <a:latin typeface="Arial"/>
                  <a:ea typeface="Arial"/>
                  <a:cs typeface="Arial"/>
                  <a:sym typeface="Arial"/>
                </a:rPr>
                <a:t>Leadership Buy In</a:t>
              </a:r>
              <a:endParaRPr sz="1100"/>
            </a:p>
          </p:txBody>
        </p:sp>
      </p:grpSp>
      <p:sp>
        <p:nvSpPr>
          <p:cNvPr id="1533" name="Google Shape;1533;p238"/>
          <p:cNvSpPr txBox="1"/>
          <p:nvPr/>
        </p:nvSpPr>
        <p:spPr>
          <a:xfrm>
            <a:off x="1933956" y="4869180"/>
            <a:ext cx="54594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baseline="30000" i="0" lang="en" sz="900" u="none" cap="none">
                <a:solidFill>
                  <a:srgbClr val="000000"/>
                </a:solidFill>
                <a:latin typeface="Arial"/>
                <a:ea typeface="Arial"/>
                <a:cs typeface="Arial"/>
                <a:sym typeface="Arial"/>
              </a:rPr>
              <a:t>1</a:t>
            </a:r>
            <a:r>
              <a:rPr b="0" i="0" lang="en" sz="900" u="none" cap="none" strike="noStrike">
                <a:solidFill>
                  <a:srgbClr val="000000"/>
                </a:solidFill>
                <a:latin typeface="Arial"/>
                <a:ea typeface="Arial"/>
                <a:cs typeface="Arial"/>
                <a:sym typeface="Arial"/>
              </a:rPr>
              <a:t>May 2023 CHCF Report “Telehealth Experience and Preference Among Californians with Low Incomes”</a:t>
            </a:r>
            <a:endParaRPr sz="1100"/>
          </a:p>
        </p:txBody>
      </p:sp>
      <p:sp>
        <p:nvSpPr>
          <p:cNvPr id="1534" name="Google Shape;1534;p238"/>
          <p:cNvSpPr txBox="1"/>
          <p:nvPr/>
        </p:nvSpPr>
        <p:spPr>
          <a:xfrm>
            <a:off x="3241963" y="1660082"/>
            <a:ext cx="2421000" cy="1731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Californians with low-income levels want to the option to use telehealth</a:t>
            </a:r>
            <a:r>
              <a:rPr b="1" baseline="30000" lang="en" sz="1800">
                <a:solidFill>
                  <a:schemeClr val="dk1"/>
                </a:solidFill>
                <a:latin typeface="Arial"/>
                <a:ea typeface="Arial"/>
                <a:cs typeface="Arial"/>
                <a:sym typeface="Arial"/>
              </a:rPr>
              <a:t>1</a:t>
            </a:r>
            <a:r>
              <a:rPr b="1" lang="en" sz="1800">
                <a:solidFill>
                  <a:schemeClr val="dk1"/>
                </a:solidFill>
                <a:latin typeface="Arial"/>
                <a:ea typeface="Arial"/>
                <a:cs typeface="Arial"/>
                <a:sym typeface="Arial"/>
              </a:rPr>
              <a:t>, so what’s stopping them?</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70" name="Shape 1270"/>
        <p:cNvGrpSpPr/>
        <p:nvPr/>
      </p:nvGrpSpPr>
      <p:grpSpPr>
        <a:xfrm>
          <a:off x="0" y="0"/>
          <a:ext cx="0" cy="0"/>
          <a:chOff x="0" y="0"/>
          <a:chExt cx="0" cy="0"/>
        </a:xfrm>
      </p:grpSpPr>
      <p:grpSp>
        <p:nvGrpSpPr>
          <p:cNvPr id="1271" name="Google Shape;1271;p221"/>
          <p:cNvGrpSpPr/>
          <p:nvPr/>
        </p:nvGrpSpPr>
        <p:grpSpPr>
          <a:xfrm>
            <a:off x="0" y="0"/>
            <a:ext cx="9144381" cy="5143500"/>
            <a:chOff x="0" y="0"/>
            <a:chExt cx="12192508" cy="6858000"/>
          </a:xfrm>
        </p:grpSpPr>
        <p:pic>
          <p:nvPicPr>
            <p:cNvPr id="1272" name="Google Shape;1272;p221"/>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1273" name="Google Shape;1273;p221"/>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1274" name="Google Shape;1274;p221"/>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1275" name="Google Shape;1275;p221"/>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1276" name="Google Shape;1276;p221"/>
          <p:cNvSpPr txBox="1"/>
          <p:nvPr/>
        </p:nvSpPr>
        <p:spPr>
          <a:xfrm>
            <a:off x="8792467" y="4803737"/>
            <a:ext cx="103800" cy="1938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t/>
            </a:r>
            <a:endParaRPr sz="1200">
              <a:latin typeface="Arial"/>
              <a:ea typeface="Arial"/>
              <a:cs typeface="Arial"/>
              <a:sym typeface="Arial"/>
            </a:endParaRPr>
          </a:p>
        </p:txBody>
      </p:sp>
      <p:sp>
        <p:nvSpPr>
          <p:cNvPr id="1277" name="Google Shape;1277;p221"/>
          <p:cNvSpPr txBox="1"/>
          <p:nvPr>
            <p:ph type="title"/>
          </p:nvPr>
        </p:nvSpPr>
        <p:spPr>
          <a:xfrm>
            <a:off x="166212" y="197457"/>
            <a:ext cx="8811600" cy="5016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b="1" lang="en" sz="3200">
                <a:latin typeface="Calibri"/>
                <a:ea typeface="Calibri"/>
                <a:cs typeface="Calibri"/>
                <a:sym typeface="Calibri"/>
              </a:rPr>
              <a:t>Keynote Speaker</a:t>
            </a:r>
            <a:endParaRPr b="1" sz="3200">
              <a:latin typeface="Calibri"/>
              <a:ea typeface="Calibri"/>
              <a:cs typeface="Calibri"/>
              <a:sym typeface="Calibri"/>
            </a:endParaRPr>
          </a:p>
        </p:txBody>
      </p:sp>
      <p:sp>
        <p:nvSpPr>
          <p:cNvPr id="1278" name="Google Shape;1278;p221"/>
          <p:cNvSpPr txBox="1"/>
          <p:nvPr/>
        </p:nvSpPr>
        <p:spPr>
          <a:xfrm>
            <a:off x="216240" y="4795893"/>
            <a:ext cx="30390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2024</a:t>
            </a:r>
            <a:endParaRPr sz="800">
              <a:latin typeface="Arial"/>
              <a:ea typeface="Arial"/>
              <a:cs typeface="Arial"/>
              <a:sym typeface="Arial"/>
            </a:endParaRPr>
          </a:p>
        </p:txBody>
      </p:sp>
      <p:sp>
        <p:nvSpPr>
          <p:cNvPr id="1279" name="Google Shape;1279;p221"/>
          <p:cNvSpPr txBox="1"/>
          <p:nvPr/>
        </p:nvSpPr>
        <p:spPr>
          <a:xfrm>
            <a:off x="2160937" y="3044925"/>
            <a:ext cx="4064400" cy="933300"/>
          </a:xfrm>
          <a:prstGeom prst="rect">
            <a:avLst/>
          </a:prstGeom>
          <a:noFill/>
          <a:ln>
            <a:noFill/>
          </a:ln>
        </p:spPr>
        <p:txBody>
          <a:bodyPr anchorCtr="0" anchor="t" bIns="0" lIns="0" spcFirstLastPara="1" rIns="0" wrap="square" tIns="9525">
            <a:spAutoFit/>
          </a:bodyPr>
          <a:lstStyle/>
          <a:p>
            <a:pPr indent="0" lvl="0" marL="12700" rtl="0" algn="ctr">
              <a:lnSpc>
                <a:spcPct val="100000"/>
              </a:lnSpc>
              <a:spcBef>
                <a:spcPts val="0"/>
              </a:spcBef>
              <a:spcAft>
                <a:spcPts val="0"/>
              </a:spcAft>
              <a:buNone/>
            </a:pPr>
            <a:r>
              <a:rPr b="1" lang="en" sz="2000">
                <a:latin typeface="Calibri"/>
                <a:ea typeface="Calibri"/>
                <a:cs typeface="Calibri"/>
                <a:sym typeface="Calibri"/>
              </a:rPr>
              <a:t>Barbara Rubino, MD</a:t>
            </a:r>
            <a:endParaRPr sz="2000">
              <a:latin typeface="Calibri"/>
              <a:ea typeface="Calibri"/>
              <a:cs typeface="Calibri"/>
              <a:sym typeface="Calibri"/>
            </a:endParaRPr>
          </a:p>
          <a:p>
            <a:pPr indent="0" lvl="0" marL="12700" rtl="0" algn="ctr">
              <a:lnSpc>
                <a:spcPct val="100000"/>
              </a:lnSpc>
              <a:spcBef>
                <a:spcPts val="0"/>
              </a:spcBef>
              <a:spcAft>
                <a:spcPts val="0"/>
              </a:spcAft>
              <a:buNone/>
            </a:pPr>
            <a:r>
              <a:rPr lang="en" sz="2000">
                <a:latin typeface="Calibri"/>
                <a:ea typeface="Calibri"/>
                <a:cs typeface="Calibri"/>
                <a:sym typeface="Calibri"/>
              </a:rPr>
              <a:t>Associate Chief Medical Officer, Covered California</a:t>
            </a:r>
            <a:endParaRPr sz="2000">
              <a:latin typeface="Calibri"/>
              <a:ea typeface="Calibri"/>
              <a:cs typeface="Calibri"/>
              <a:sym typeface="Calibri"/>
            </a:endParaRPr>
          </a:p>
        </p:txBody>
      </p:sp>
      <p:pic>
        <p:nvPicPr>
          <p:cNvPr id="1280" name="Google Shape;1280;p221"/>
          <p:cNvPicPr preferRelativeResize="0"/>
          <p:nvPr/>
        </p:nvPicPr>
        <p:blipFill>
          <a:blip r:embed="rId4">
            <a:alphaModFix/>
          </a:blip>
          <a:stretch>
            <a:fillRect/>
          </a:stretch>
        </p:blipFill>
        <p:spPr>
          <a:xfrm>
            <a:off x="3338400" y="848475"/>
            <a:ext cx="1832550" cy="1971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9" name="Shape 1539"/>
        <p:cNvGrpSpPr/>
        <p:nvPr/>
      </p:nvGrpSpPr>
      <p:grpSpPr>
        <a:xfrm>
          <a:off x="0" y="0"/>
          <a:ext cx="0" cy="0"/>
          <a:chOff x="0" y="0"/>
          <a:chExt cx="0" cy="0"/>
        </a:xfrm>
      </p:grpSpPr>
      <p:sp>
        <p:nvSpPr>
          <p:cNvPr id="1540" name="Google Shape;1540;p239"/>
          <p:cNvSpPr txBox="1"/>
          <p:nvPr>
            <p:ph type="title"/>
          </p:nvPr>
        </p:nvSpPr>
        <p:spPr>
          <a:xfrm>
            <a:off x="228600" y="1895656"/>
            <a:ext cx="8686800" cy="12657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2400"/>
              <a:buFont typeface="Arial"/>
              <a:buNone/>
            </a:pPr>
            <a:r>
              <a:rPr lang="en" sz="2400"/>
              <a:t>Overview of Covered California</a:t>
            </a:r>
            <a:endParaRPr/>
          </a:p>
        </p:txBody>
      </p:sp>
      <p:sp>
        <p:nvSpPr>
          <p:cNvPr id="1541" name="Google Shape;1541;p239"/>
          <p:cNvSpPr txBox="1"/>
          <p:nvPr>
            <p:ph idx="12" type="sldNum"/>
          </p:nvPr>
        </p:nvSpPr>
        <p:spPr>
          <a:xfrm>
            <a:off x="6137837" y="3579046"/>
            <a:ext cx="5487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sp>
        <p:nvSpPr>
          <p:cNvPr id="1547" name="Google Shape;1547;p240"/>
          <p:cNvSpPr txBox="1"/>
          <p:nvPr>
            <p:ph idx="12" type="sldNum"/>
          </p:nvPr>
        </p:nvSpPr>
        <p:spPr>
          <a:xfrm>
            <a:off x="6137837" y="3579046"/>
            <a:ext cx="5487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548" name="Google Shape;1548;p240"/>
          <p:cNvSpPr txBox="1"/>
          <p:nvPr>
            <p:ph idx="1" type="body"/>
          </p:nvPr>
        </p:nvSpPr>
        <p:spPr>
          <a:xfrm>
            <a:off x="317089" y="544563"/>
            <a:ext cx="8680500" cy="552900"/>
          </a:xfrm>
          <a:prstGeom prst="rect">
            <a:avLst/>
          </a:prstGeom>
          <a:noFill/>
          <a:ln>
            <a:noFill/>
          </a:ln>
        </p:spPr>
        <p:txBody>
          <a:bodyPr anchorCtr="0" anchor="t" bIns="0" lIns="0" spcFirstLastPara="1" rIns="0" wrap="square" tIns="0">
            <a:noAutofit/>
          </a:bodyPr>
          <a:lstStyle/>
          <a:p>
            <a:pPr indent="0" lvl="0" marL="0" marR="12700" rtl="0" algn="l">
              <a:lnSpc>
                <a:spcPct val="100000"/>
              </a:lnSpc>
              <a:spcBef>
                <a:spcPts val="0"/>
              </a:spcBef>
              <a:spcAft>
                <a:spcPts val="0"/>
              </a:spcAft>
              <a:buClr>
                <a:srgbClr val="554D56"/>
              </a:buClr>
              <a:buSzPts val="1400"/>
              <a:buFont typeface="Arial"/>
              <a:buNone/>
            </a:pPr>
            <a:r>
              <a:rPr lang="en" sz="1400">
                <a:solidFill>
                  <a:srgbClr val="554D56"/>
                </a:solidFill>
                <a:latin typeface="Arial"/>
                <a:ea typeface="Arial"/>
                <a:cs typeface="Arial"/>
                <a:sym typeface="Arial"/>
              </a:rPr>
              <a:t>The Affordable Care Act has dramatically changed the health insurance landscape in California with the expansion of Medicaid, Covered California and new protections for all Californians.</a:t>
            </a:r>
            <a:endParaRPr/>
          </a:p>
        </p:txBody>
      </p:sp>
      <p:sp>
        <p:nvSpPr>
          <p:cNvPr id="1549" name="Google Shape;1549;p240"/>
          <p:cNvSpPr/>
          <p:nvPr/>
        </p:nvSpPr>
        <p:spPr>
          <a:xfrm>
            <a:off x="7197377" y="4582209"/>
            <a:ext cx="1242600" cy="170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646065"/>
              </a:buClr>
              <a:buSzPts val="700"/>
              <a:buFont typeface="Arial"/>
              <a:buNone/>
            </a:pPr>
            <a:r>
              <a:rPr b="0" i="0" lang="en" sz="700" u="none" cap="none" strike="noStrike">
                <a:solidFill>
                  <a:srgbClr val="646065"/>
                </a:solidFill>
                <a:latin typeface="Arial"/>
                <a:ea typeface="Arial"/>
                <a:cs typeface="Arial"/>
                <a:sym typeface="Arial"/>
              </a:rPr>
              <a:t>Kff.org</a:t>
            </a:r>
            <a:endParaRPr sz="1100"/>
          </a:p>
        </p:txBody>
      </p:sp>
      <p:pic>
        <p:nvPicPr>
          <p:cNvPr id="1550" name="Google Shape;1550;p240"/>
          <p:cNvPicPr preferRelativeResize="0"/>
          <p:nvPr/>
        </p:nvPicPr>
        <p:blipFill rotWithShape="1">
          <a:blip r:embed="rId3">
            <a:alphaModFix/>
          </a:blip>
          <a:srcRect b="0" l="0" r="0" t="0"/>
          <a:stretch/>
        </p:blipFill>
        <p:spPr>
          <a:xfrm>
            <a:off x="1466636" y="1097709"/>
            <a:ext cx="6210600" cy="3674400"/>
          </a:xfrm>
          <a:prstGeom prst="rect">
            <a:avLst/>
          </a:prstGeom>
          <a:noFill/>
          <a:ln>
            <a:noFill/>
          </a:ln>
        </p:spPr>
      </p:pic>
      <p:sp>
        <p:nvSpPr>
          <p:cNvPr id="1551" name="Google Shape;1551;p240"/>
          <p:cNvSpPr txBox="1"/>
          <p:nvPr>
            <p:ph type="title"/>
          </p:nvPr>
        </p:nvSpPr>
        <p:spPr>
          <a:xfrm>
            <a:off x="228602" y="141077"/>
            <a:ext cx="8686800" cy="403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9B9CA"/>
              </a:buClr>
              <a:buSzPts val="2100"/>
              <a:buFont typeface="Arial"/>
              <a:buNone/>
            </a:pPr>
            <a:r>
              <a:rPr lang="en"/>
              <a:t>MORE COVERAGE FOR CALIFORNIANS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6" name="Shape 1556"/>
        <p:cNvGrpSpPr/>
        <p:nvPr/>
      </p:nvGrpSpPr>
      <p:grpSpPr>
        <a:xfrm>
          <a:off x="0" y="0"/>
          <a:ext cx="0" cy="0"/>
          <a:chOff x="0" y="0"/>
          <a:chExt cx="0" cy="0"/>
        </a:xfrm>
      </p:grpSpPr>
      <p:sp>
        <p:nvSpPr>
          <p:cNvPr id="1557" name="Google Shape;1557;p241"/>
          <p:cNvSpPr txBox="1"/>
          <p:nvPr>
            <p:ph type="title"/>
          </p:nvPr>
        </p:nvSpPr>
        <p:spPr>
          <a:xfrm>
            <a:off x="228599" y="137162"/>
            <a:ext cx="8686800" cy="403500"/>
          </a:xfrm>
          <a:prstGeom prst="rect">
            <a:avLst/>
          </a:prstGeom>
          <a:noFill/>
          <a:ln>
            <a:noFill/>
          </a:ln>
        </p:spPr>
        <p:txBody>
          <a:bodyPr anchorCtr="0" anchor="t" bIns="34275" lIns="68575" spcFirstLastPara="1" rIns="68575" wrap="square" tIns="34275">
            <a:noAutofit/>
          </a:bodyPr>
          <a:lstStyle/>
          <a:p>
            <a:pPr indent="0" lvl="0" marL="0" rtl="0" algn="l">
              <a:lnSpc>
                <a:spcPct val="123734"/>
              </a:lnSpc>
              <a:spcBef>
                <a:spcPts val="0"/>
              </a:spcBef>
              <a:spcAft>
                <a:spcPts val="0"/>
              </a:spcAft>
              <a:buClr>
                <a:srgbClr val="19B9CA"/>
              </a:buClr>
              <a:buSzPts val="2000"/>
              <a:buFont typeface="Arial"/>
              <a:buNone/>
            </a:pPr>
            <a:r>
              <a:rPr b="1" lang="en" sz="2000">
                <a:solidFill>
                  <a:srgbClr val="19B9CA"/>
                </a:solidFill>
              </a:rPr>
              <a:t>COVERED CALIFORNIA AT A GLANCE</a:t>
            </a:r>
            <a:endParaRPr/>
          </a:p>
        </p:txBody>
      </p:sp>
      <p:sp>
        <p:nvSpPr>
          <p:cNvPr id="1558" name="Google Shape;1558;p241"/>
          <p:cNvSpPr txBox="1"/>
          <p:nvPr/>
        </p:nvSpPr>
        <p:spPr>
          <a:xfrm>
            <a:off x="8189921" y="4788015"/>
            <a:ext cx="731700" cy="2739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000000"/>
                </a:solidFill>
                <a:latin typeface="Arial"/>
                <a:ea typeface="Arial"/>
                <a:cs typeface="Arial"/>
                <a:sym typeface="Arial"/>
              </a:rPr>
              <a:t>‹#›</a:t>
            </a:fld>
            <a:endParaRPr b="0" i="0" sz="700" u="none" cap="none" strike="noStrike">
              <a:solidFill>
                <a:srgbClr val="000000"/>
              </a:solidFill>
              <a:latin typeface="Arial"/>
              <a:ea typeface="Arial"/>
              <a:cs typeface="Arial"/>
              <a:sym typeface="Arial"/>
            </a:endParaRPr>
          </a:p>
        </p:txBody>
      </p:sp>
      <p:sp>
        <p:nvSpPr>
          <p:cNvPr id="1559" name="Google Shape;1559;p241"/>
          <p:cNvSpPr txBox="1"/>
          <p:nvPr/>
        </p:nvSpPr>
        <p:spPr>
          <a:xfrm>
            <a:off x="6892016" y="922397"/>
            <a:ext cx="20295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Covered California </a:t>
            </a:r>
            <a:endParaRPr sz="1100"/>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by the Numbers 2024</a:t>
            </a:r>
            <a:endParaRPr sz="1100"/>
          </a:p>
        </p:txBody>
      </p:sp>
      <p:grpSp>
        <p:nvGrpSpPr>
          <p:cNvPr id="1560" name="Google Shape;1560;p241"/>
          <p:cNvGrpSpPr/>
          <p:nvPr/>
        </p:nvGrpSpPr>
        <p:grpSpPr>
          <a:xfrm>
            <a:off x="7314416" y="1507868"/>
            <a:ext cx="1339149" cy="1830501"/>
            <a:chOff x="3955292" y="1420791"/>
            <a:chExt cx="1339149" cy="1830501"/>
          </a:xfrm>
        </p:grpSpPr>
        <p:sp>
          <p:nvSpPr>
            <p:cNvPr id="1561" name="Google Shape;1561;p241"/>
            <p:cNvSpPr/>
            <p:nvPr/>
          </p:nvSpPr>
          <p:spPr>
            <a:xfrm>
              <a:off x="3955292" y="2672892"/>
              <a:ext cx="1325700" cy="578400"/>
            </a:xfrm>
            <a:prstGeom prst="rect">
              <a:avLst/>
            </a:prstGeom>
            <a:solidFill>
              <a:srgbClr val="19B9C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62" name="Google Shape;1562;p241"/>
            <p:cNvSpPr/>
            <p:nvPr/>
          </p:nvSpPr>
          <p:spPr>
            <a:xfrm>
              <a:off x="3968741" y="2733562"/>
              <a:ext cx="1325700" cy="423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rPr b="1" i="0" lang="en" sz="1400" u="none" cap="none" strike="noStrike">
                  <a:solidFill>
                    <a:srgbClr val="FFFFFF"/>
                  </a:solidFill>
                  <a:latin typeface="Arial"/>
                  <a:ea typeface="Arial"/>
                  <a:cs typeface="Arial"/>
                  <a:sym typeface="Arial"/>
                </a:rPr>
                <a:t>88%</a:t>
              </a:r>
              <a:endParaRPr sz="1100"/>
            </a:p>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Subsidized</a:t>
              </a:r>
              <a:endParaRPr sz="1100"/>
            </a:p>
          </p:txBody>
        </p:sp>
        <p:sp>
          <p:nvSpPr>
            <p:cNvPr id="1563" name="Google Shape;1563;p241"/>
            <p:cNvSpPr/>
            <p:nvPr/>
          </p:nvSpPr>
          <p:spPr>
            <a:xfrm>
              <a:off x="3968740" y="2042465"/>
              <a:ext cx="1325700" cy="578400"/>
            </a:xfrm>
            <a:prstGeom prst="rect">
              <a:avLst/>
            </a:prstGeom>
            <a:solidFill>
              <a:srgbClr val="19B9C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64" name="Google Shape;1564;p241"/>
            <p:cNvSpPr/>
            <p:nvPr/>
          </p:nvSpPr>
          <p:spPr>
            <a:xfrm>
              <a:off x="3968740" y="2099468"/>
              <a:ext cx="1325700" cy="423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rPr b="1" i="0" lang="en" sz="1400" u="none" cap="none" strike="noStrike">
                  <a:solidFill>
                    <a:srgbClr val="FFFFFF"/>
                  </a:solidFill>
                  <a:latin typeface="Arial"/>
                  <a:ea typeface="Arial"/>
                  <a:cs typeface="Arial"/>
                  <a:sym typeface="Arial"/>
                </a:rPr>
                <a:t>1.74 Million</a:t>
              </a:r>
              <a:endParaRPr sz="1100"/>
            </a:p>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Enrollees</a:t>
              </a:r>
              <a:endParaRPr sz="1100"/>
            </a:p>
          </p:txBody>
        </p:sp>
        <p:sp>
          <p:nvSpPr>
            <p:cNvPr id="1565" name="Google Shape;1565;p241"/>
            <p:cNvSpPr/>
            <p:nvPr/>
          </p:nvSpPr>
          <p:spPr>
            <a:xfrm>
              <a:off x="3968739" y="1420791"/>
              <a:ext cx="1325700" cy="578400"/>
            </a:xfrm>
            <a:prstGeom prst="rect">
              <a:avLst/>
            </a:prstGeom>
            <a:solidFill>
              <a:srgbClr val="19B9C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66" name="Google Shape;1566;p241"/>
            <p:cNvSpPr/>
            <p:nvPr/>
          </p:nvSpPr>
          <p:spPr>
            <a:xfrm>
              <a:off x="3968739" y="1486807"/>
              <a:ext cx="1325700" cy="423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rPr b="1" i="0" lang="en" sz="1400" u="none" cap="none" strike="noStrike">
                  <a:solidFill>
                    <a:srgbClr val="FFFFFF"/>
                  </a:solidFill>
                  <a:latin typeface="Arial"/>
                  <a:ea typeface="Arial"/>
                  <a:cs typeface="Arial"/>
                  <a:sym typeface="Arial"/>
                </a:rPr>
                <a:t>12</a:t>
              </a:r>
              <a:endParaRPr sz="1100"/>
            </a:p>
            <a:p>
              <a:pPr indent="0" lvl="0" marL="0" marR="0" rtl="0" algn="ctr">
                <a:lnSpc>
                  <a:spcPct val="100000"/>
                </a:lnSpc>
                <a:spcBef>
                  <a:spcPts val="0"/>
                </a:spcBef>
                <a:spcAft>
                  <a:spcPts val="0"/>
                </a:spcAft>
                <a:buClr>
                  <a:srgbClr val="FFFFFF"/>
                </a:buClr>
                <a:buSzPts val="900"/>
                <a:buFont typeface="Arial"/>
                <a:buNone/>
              </a:pPr>
              <a:r>
                <a:rPr b="0" i="0" lang="en" sz="900" u="none" cap="none" strike="noStrike">
                  <a:solidFill>
                    <a:srgbClr val="FFFFFF"/>
                  </a:solidFill>
                  <a:latin typeface="Arial"/>
                  <a:ea typeface="Arial"/>
                  <a:cs typeface="Arial"/>
                  <a:sym typeface="Arial"/>
                </a:rPr>
                <a:t>Carriers</a:t>
              </a:r>
              <a:endParaRPr sz="1100"/>
            </a:p>
          </p:txBody>
        </p:sp>
      </p:grpSp>
      <p:sp>
        <p:nvSpPr>
          <p:cNvPr id="1567" name="Google Shape;1567;p241"/>
          <p:cNvSpPr/>
          <p:nvPr/>
        </p:nvSpPr>
        <p:spPr>
          <a:xfrm>
            <a:off x="4432624" y="877137"/>
            <a:ext cx="1778700" cy="438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Enrollment Reflecting </a:t>
            </a:r>
            <a:endParaRPr sz="1100"/>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rial"/>
                <a:ea typeface="Arial"/>
                <a:cs typeface="Arial"/>
                <a:sym typeface="Arial"/>
              </a:rPr>
              <a:t>California’s Diversity</a:t>
            </a:r>
            <a:endParaRPr sz="1100"/>
          </a:p>
        </p:txBody>
      </p:sp>
      <p:grpSp>
        <p:nvGrpSpPr>
          <p:cNvPr id="1568" name="Google Shape;1568;p241"/>
          <p:cNvGrpSpPr/>
          <p:nvPr/>
        </p:nvGrpSpPr>
        <p:grpSpPr>
          <a:xfrm>
            <a:off x="228596" y="734377"/>
            <a:ext cx="3825045" cy="3854697"/>
            <a:chOff x="285592" y="799407"/>
            <a:chExt cx="3924330" cy="3791381"/>
          </a:xfrm>
        </p:grpSpPr>
        <p:pic>
          <p:nvPicPr>
            <p:cNvPr id="1569" name="Google Shape;1569;p241"/>
            <p:cNvPicPr preferRelativeResize="0"/>
            <p:nvPr/>
          </p:nvPicPr>
          <p:blipFill rotWithShape="1">
            <a:blip r:embed="rId3">
              <a:alphaModFix/>
            </a:blip>
            <a:srcRect b="0" l="0" r="0" t="0"/>
            <a:stretch/>
          </p:blipFill>
          <p:spPr>
            <a:xfrm>
              <a:off x="924759" y="799407"/>
              <a:ext cx="3012172" cy="3511752"/>
            </a:xfrm>
            <a:prstGeom prst="rect">
              <a:avLst/>
            </a:prstGeom>
            <a:noFill/>
            <a:ln>
              <a:noFill/>
            </a:ln>
          </p:spPr>
        </p:pic>
        <p:pic>
          <p:nvPicPr>
            <p:cNvPr id="1570" name="Google Shape;1570;p241"/>
            <p:cNvPicPr preferRelativeResize="0"/>
            <p:nvPr/>
          </p:nvPicPr>
          <p:blipFill rotWithShape="1">
            <a:blip r:embed="rId4">
              <a:alphaModFix/>
            </a:blip>
            <a:srcRect b="0" l="0" r="0" t="0"/>
            <a:stretch/>
          </p:blipFill>
          <p:spPr>
            <a:xfrm>
              <a:off x="2293277" y="953224"/>
              <a:ext cx="849503" cy="252197"/>
            </a:xfrm>
            <a:prstGeom prst="rect">
              <a:avLst/>
            </a:prstGeom>
            <a:noFill/>
            <a:ln>
              <a:noFill/>
            </a:ln>
          </p:spPr>
        </p:pic>
        <p:pic>
          <p:nvPicPr>
            <p:cNvPr id="1571" name="Google Shape;1571;p241"/>
            <p:cNvPicPr preferRelativeResize="0"/>
            <p:nvPr/>
          </p:nvPicPr>
          <p:blipFill rotWithShape="1">
            <a:blip r:embed="rId5">
              <a:alphaModFix/>
            </a:blip>
            <a:srcRect b="0" l="0" r="0" t="0"/>
            <a:stretch/>
          </p:blipFill>
          <p:spPr>
            <a:xfrm>
              <a:off x="2321631" y="1507655"/>
              <a:ext cx="1369157" cy="168339"/>
            </a:xfrm>
            <a:prstGeom prst="rect">
              <a:avLst/>
            </a:prstGeom>
            <a:noFill/>
            <a:ln>
              <a:noFill/>
            </a:ln>
          </p:spPr>
        </p:pic>
        <p:pic>
          <p:nvPicPr>
            <p:cNvPr id="1572" name="Google Shape;1572;p241"/>
            <p:cNvPicPr preferRelativeResize="0"/>
            <p:nvPr/>
          </p:nvPicPr>
          <p:blipFill rotWithShape="1">
            <a:blip r:embed="rId6">
              <a:alphaModFix/>
            </a:blip>
            <a:srcRect b="0" l="0" r="0" t="0"/>
            <a:stretch/>
          </p:blipFill>
          <p:spPr>
            <a:xfrm>
              <a:off x="2644995" y="1888630"/>
              <a:ext cx="952288" cy="217666"/>
            </a:xfrm>
            <a:prstGeom prst="rect">
              <a:avLst/>
            </a:prstGeom>
            <a:noFill/>
            <a:ln>
              <a:noFill/>
            </a:ln>
          </p:spPr>
        </p:pic>
        <p:pic>
          <p:nvPicPr>
            <p:cNvPr id="1573" name="Google Shape;1573;p241"/>
            <p:cNvPicPr preferRelativeResize="0"/>
            <p:nvPr/>
          </p:nvPicPr>
          <p:blipFill rotWithShape="1">
            <a:blip r:embed="rId7">
              <a:alphaModFix/>
            </a:blip>
            <a:srcRect b="0" l="0" r="0" t="0"/>
            <a:stretch/>
          </p:blipFill>
          <p:spPr>
            <a:xfrm>
              <a:off x="924759" y="3355417"/>
              <a:ext cx="852598" cy="252621"/>
            </a:xfrm>
            <a:prstGeom prst="rect">
              <a:avLst/>
            </a:prstGeom>
            <a:noFill/>
            <a:ln>
              <a:noFill/>
            </a:ln>
          </p:spPr>
        </p:pic>
        <p:pic>
          <p:nvPicPr>
            <p:cNvPr id="1574" name="Google Shape;1574;p241"/>
            <p:cNvPicPr preferRelativeResize="0"/>
            <p:nvPr/>
          </p:nvPicPr>
          <p:blipFill rotWithShape="1">
            <a:blip r:embed="rId8">
              <a:alphaModFix/>
            </a:blip>
            <a:srcRect b="0" l="0" r="0" t="0"/>
            <a:stretch/>
          </p:blipFill>
          <p:spPr>
            <a:xfrm>
              <a:off x="1958499" y="4211330"/>
              <a:ext cx="897379" cy="243785"/>
            </a:xfrm>
            <a:prstGeom prst="rect">
              <a:avLst/>
            </a:prstGeom>
            <a:noFill/>
            <a:ln>
              <a:noFill/>
            </a:ln>
          </p:spPr>
        </p:pic>
        <p:pic>
          <p:nvPicPr>
            <p:cNvPr id="1575" name="Google Shape;1575;p241"/>
            <p:cNvPicPr preferRelativeResize="0"/>
            <p:nvPr/>
          </p:nvPicPr>
          <p:blipFill rotWithShape="1">
            <a:blip r:embed="rId9">
              <a:alphaModFix/>
            </a:blip>
            <a:srcRect b="0" l="0" r="0" t="0"/>
            <a:stretch/>
          </p:blipFill>
          <p:spPr>
            <a:xfrm>
              <a:off x="394912" y="1955623"/>
              <a:ext cx="555221" cy="276076"/>
            </a:xfrm>
            <a:prstGeom prst="rect">
              <a:avLst/>
            </a:prstGeom>
            <a:noFill/>
            <a:ln>
              <a:noFill/>
            </a:ln>
          </p:spPr>
        </p:pic>
        <p:pic>
          <p:nvPicPr>
            <p:cNvPr id="1576" name="Google Shape;1576;p241"/>
            <p:cNvPicPr preferRelativeResize="0"/>
            <p:nvPr/>
          </p:nvPicPr>
          <p:blipFill rotWithShape="1">
            <a:blip r:embed="rId10">
              <a:alphaModFix/>
            </a:blip>
            <a:srcRect b="0" l="0" r="0" t="0"/>
            <a:stretch/>
          </p:blipFill>
          <p:spPr>
            <a:xfrm>
              <a:off x="589555" y="2831540"/>
              <a:ext cx="1006043" cy="369624"/>
            </a:xfrm>
            <a:prstGeom prst="rect">
              <a:avLst/>
            </a:prstGeom>
            <a:noFill/>
            <a:ln>
              <a:noFill/>
            </a:ln>
          </p:spPr>
        </p:pic>
        <p:pic>
          <p:nvPicPr>
            <p:cNvPr id="1577" name="Google Shape;1577;p241"/>
            <p:cNvPicPr preferRelativeResize="0"/>
            <p:nvPr/>
          </p:nvPicPr>
          <p:blipFill rotWithShape="1">
            <a:blip r:embed="rId11">
              <a:alphaModFix/>
            </a:blip>
            <a:srcRect b="0" l="0" r="0" t="0"/>
            <a:stretch/>
          </p:blipFill>
          <p:spPr>
            <a:xfrm>
              <a:off x="285592" y="939841"/>
              <a:ext cx="607924" cy="236414"/>
            </a:xfrm>
            <a:prstGeom prst="rect">
              <a:avLst/>
            </a:prstGeom>
            <a:noFill/>
            <a:ln>
              <a:noFill/>
            </a:ln>
          </p:spPr>
        </p:pic>
        <p:pic>
          <p:nvPicPr>
            <p:cNvPr id="1578" name="Google Shape;1578;p241"/>
            <p:cNvPicPr preferRelativeResize="0"/>
            <p:nvPr/>
          </p:nvPicPr>
          <p:blipFill rotWithShape="1">
            <a:blip r:embed="rId12">
              <a:alphaModFix/>
            </a:blip>
            <a:srcRect b="0" l="0" r="0" t="0"/>
            <a:stretch/>
          </p:blipFill>
          <p:spPr>
            <a:xfrm>
              <a:off x="3618924" y="4309865"/>
              <a:ext cx="590998" cy="280923"/>
            </a:xfrm>
            <a:prstGeom prst="rect">
              <a:avLst/>
            </a:prstGeom>
            <a:noFill/>
            <a:ln>
              <a:noFill/>
            </a:ln>
          </p:spPr>
        </p:pic>
        <p:pic>
          <p:nvPicPr>
            <p:cNvPr id="1579" name="Google Shape;1579;p241"/>
            <p:cNvPicPr preferRelativeResize="0"/>
            <p:nvPr/>
          </p:nvPicPr>
          <p:blipFill rotWithShape="1">
            <a:blip r:embed="rId13">
              <a:alphaModFix/>
            </a:blip>
            <a:srcRect b="0" l="0" r="0" t="0"/>
            <a:stretch/>
          </p:blipFill>
          <p:spPr>
            <a:xfrm>
              <a:off x="1515816" y="3883431"/>
              <a:ext cx="640048" cy="142821"/>
            </a:xfrm>
            <a:prstGeom prst="rect">
              <a:avLst/>
            </a:prstGeom>
            <a:noFill/>
            <a:ln>
              <a:noFill/>
            </a:ln>
          </p:spPr>
        </p:pic>
        <p:pic>
          <p:nvPicPr>
            <p:cNvPr id="1580" name="Google Shape;1580;p241"/>
            <p:cNvPicPr preferRelativeResize="0"/>
            <p:nvPr/>
          </p:nvPicPr>
          <p:blipFill rotWithShape="1">
            <a:blip r:embed="rId14">
              <a:alphaModFix/>
            </a:blip>
            <a:srcRect b="0" l="0" r="0" t="0"/>
            <a:stretch/>
          </p:blipFill>
          <p:spPr>
            <a:xfrm>
              <a:off x="3121139" y="2318932"/>
              <a:ext cx="694645" cy="447753"/>
            </a:xfrm>
            <a:prstGeom prst="rect">
              <a:avLst/>
            </a:prstGeom>
            <a:noFill/>
            <a:ln>
              <a:noFill/>
            </a:ln>
          </p:spPr>
        </p:pic>
        <p:pic>
          <p:nvPicPr>
            <p:cNvPr id="1581" name="Google Shape;1581;p241"/>
            <p:cNvPicPr preferRelativeResize="0"/>
            <p:nvPr/>
          </p:nvPicPr>
          <p:blipFill rotWithShape="1">
            <a:blip r:embed="rId15">
              <a:alphaModFix/>
            </a:blip>
            <a:srcRect b="0" l="0" r="0" t="0"/>
            <a:stretch/>
          </p:blipFill>
          <p:spPr>
            <a:xfrm>
              <a:off x="420285" y="2485432"/>
              <a:ext cx="697647" cy="191853"/>
            </a:xfrm>
            <a:prstGeom prst="rect">
              <a:avLst/>
            </a:prstGeom>
            <a:noFill/>
            <a:ln>
              <a:noFill/>
            </a:ln>
          </p:spPr>
        </p:pic>
      </p:grpSp>
      <p:sp>
        <p:nvSpPr>
          <p:cNvPr id="1582" name="Google Shape;1582;p241"/>
          <p:cNvSpPr/>
          <p:nvPr/>
        </p:nvSpPr>
        <p:spPr>
          <a:xfrm>
            <a:off x="2185513" y="814812"/>
            <a:ext cx="938100" cy="4236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583" name="Google Shape;1583;p241"/>
          <p:cNvSpPr/>
          <p:nvPr/>
        </p:nvSpPr>
        <p:spPr>
          <a:xfrm>
            <a:off x="2075600" y="1335312"/>
            <a:ext cx="1502700" cy="4236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584" name="Google Shape;1584;p241"/>
          <p:cNvSpPr/>
          <p:nvPr/>
        </p:nvSpPr>
        <p:spPr>
          <a:xfrm>
            <a:off x="2372180" y="1628396"/>
            <a:ext cx="1343400" cy="4236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585" name="Google Shape;1585;p241"/>
          <p:cNvSpPr/>
          <p:nvPr/>
        </p:nvSpPr>
        <p:spPr>
          <a:xfrm>
            <a:off x="3013532" y="2217611"/>
            <a:ext cx="774000" cy="5409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586" name="Google Shape;1586;p241"/>
          <p:cNvSpPr/>
          <p:nvPr/>
        </p:nvSpPr>
        <p:spPr>
          <a:xfrm>
            <a:off x="3456543" y="4252814"/>
            <a:ext cx="820200" cy="5409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587" name="Google Shape;1587;p241"/>
          <p:cNvSpPr/>
          <p:nvPr/>
        </p:nvSpPr>
        <p:spPr>
          <a:xfrm>
            <a:off x="1708311" y="4117155"/>
            <a:ext cx="1056000" cy="5409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588" name="Google Shape;1588;p241"/>
          <p:cNvSpPr/>
          <p:nvPr/>
        </p:nvSpPr>
        <p:spPr>
          <a:xfrm>
            <a:off x="1244872" y="3795665"/>
            <a:ext cx="1056000" cy="5409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589" name="Google Shape;1589;p241"/>
          <p:cNvSpPr/>
          <p:nvPr/>
        </p:nvSpPr>
        <p:spPr>
          <a:xfrm>
            <a:off x="705528" y="3261013"/>
            <a:ext cx="1056000" cy="5409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590" name="Google Shape;1590;p241"/>
          <p:cNvSpPr/>
          <p:nvPr/>
        </p:nvSpPr>
        <p:spPr>
          <a:xfrm>
            <a:off x="419676" y="2778285"/>
            <a:ext cx="1056000" cy="5409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591" name="Google Shape;1591;p241"/>
          <p:cNvSpPr/>
          <p:nvPr/>
        </p:nvSpPr>
        <p:spPr>
          <a:xfrm>
            <a:off x="146348" y="2398880"/>
            <a:ext cx="1056000" cy="5409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592" name="Google Shape;1592;p241"/>
          <p:cNvSpPr/>
          <p:nvPr/>
        </p:nvSpPr>
        <p:spPr>
          <a:xfrm>
            <a:off x="250551" y="1694002"/>
            <a:ext cx="693300" cy="5409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Arial"/>
              <a:ea typeface="Arial"/>
              <a:cs typeface="Arial"/>
              <a:sym typeface="Arial"/>
            </a:endParaRPr>
          </a:p>
        </p:txBody>
      </p:sp>
      <p:sp>
        <p:nvSpPr>
          <p:cNvPr id="1593" name="Google Shape;1593;p241"/>
          <p:cNvSpPr/>
          <p:nvPr/>
        </p:nvSpPr>
        <p:spPr>
          <a:xfrm>
            <a:off x="183061" y="726890"/>
            <a:ext cx="693300" cy="5409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Arial"/>
              <a:ea typeface="Arial"/>
              <a:cs typeface="Arial"/>
              <a:sym typeface="Arial"/>
            </a:endParaRPr>
          </a:p>
        </p:txBody>
      </p:sp>
      <p:pic>
        <p:nvPicPr>
          <p:cNvPr id="1594" name="Google Shape;1594;p241"/>
          <p:cNvPicPr preferRelativeResize="0"/>
          <p:nvPr/>
        </p:nvPicPr>
        <p:blipFill rotWithShape="1">
          <a:blip r:embed="rId16">
            <a:alphaModFix/>
          </a:blip>
          <a:srcRect b="0" l="0" r="0" t="0"/>
          <a:stretch/>
        </p:blipFill>
        <p:spPr>
          <a:xfrm>
            <a:off x="2140246" y="897914"/>
            <a:ext cx="1314450" cy="292894"/>
          </a:xfrm>
          <a:prstGeom prst="rect">
            <a:avLst/>
          </a:prstGeom>
          <a:noFill/>
          <a:ln>
            <a:noFill/>
          </a:ln>
        </p:spPr>
      </p:pic>
      <p:pic>
        <p:nvPicPr>
          <p:cNvPr id="1595" name="Google Shape;1595;p241"/>
          <p:cNvPicPr preferRelativeResize="0"/>
          <p:nvPr/>
        </p:nvPicPr>
        <p:blipFill rotWithShape="1">
          <a:blip r:embed="rId17">
            <a:alphaModFix/>
          </a:blip>
          <a:srcRect b="0" l="0" r="0" t="0"/>
          <a:stretch/>
        </p:blipFill>
        <p:spPr>
          <a:xfrm>
            <a:off x="2117077" y="1371998"/>
            <a:ext cx="1228725" cy="364331"/>
          </a:xfrm>
          <a:prstGeom prst="rect">
            <a:avLst/>
          </a:prstGeom>
          <a:noFill/>
          <a:ln>
            <a:noFill/>
          </a:ln>
        </p:spPr>
      </p:pic>
      <p:pic>
        <p:nvPicPr>
          <p:cNvPr id="1596" name="Google Shape;1596;p241"/>
          <p:cNvPicPr preferRelativeResize="0"/>
          <p:nvPr/>
        </p:nvPicPr>
        <p:blipFill rotWithShape="1">
          <a:blip r:embed="rId18">
            <a:alphaModFix/>
          </a:blip>
          <a:srcRect b="0" l="0" r="0" t="0"/>
          <a:stretch/>
        </p:blipFill>
        <p:spPr>
          <a:xfrm>
            <a:off x="266596" y="2585786"/>
            <a:ext cx="1078706" cy="364331"/>
          </a:xfrm>
          <a:prstGeom prst="rect">
            <a:avLst/>
          </a:prstGeom>
          <a:noFill/>
          <a:ln>
            <a:noFill/>
          </a:ln>
        </p:spPr>
      </p:pic>
      <p:pic>
        <p:nvPicPr>
          <p:cNvPr id="1597" name="Google Shape;1597;p241"/>
          <p:cNvPicPr preferRelativeResize="0"/>
          <p:nvPr/>
        </p:nvPicPr>
        <p:blipFill rotWithShape="1">
          <a:blip r:embed="rId19">
            <a:alphaModFix/>
          </a:blip>
          <a:srcRect b="0" l="0" r="0" t="0"/>
          <a:stretch/>
        </p:blipFill>
        <p:spPr>
          <a:xfrm>
            <a:off x="2438518" y="1826939"/>
            <a:ext cx="959469" cy="421481"/>
          </a:xfrm>
          <a:prstGeom prst="rect">
            <a:avLst/>
          </a:prstGeom>
          <a:noFill/>
          <a:ln>
            <a:noFill/>
          </a:ln>
        </p:spPr>
      </p:pic>
      <p:pic>
        <p:nvPicPr>
          <p:cNvPr id="1598" name="Google Shape;1598;p241"/>
          <p:cNvPicPr preferRelativeResize="0"/>
          <p:nvPr/>
        </p:nvPicPr>
        <p:blipFill rotWithShape="1">
          <a:blip r:embed="rId20">
            <a:alphaModFix/>
          </a:blip>
          <a:srcRect b="0" l="0" r="0" t="0"/>
          <a:stretch/>
        </p:blipFill>
        <p:spPr>
          <a:xfrm>
            <a:off x="2961176" y="2320442"/>
            <a:ext cx="959469" cy="421481"/>
          </a:xfrm>
          <a:prstGeom prst="rect">
            <a:avLst/>
          </a:prstGeom>
          <a:noFill/>
          <a:ln>
            <a:noFill/>
          </a:ln>
        </p:spPr>
      </p:pic>
      <p:pic>
        <p:nvPicPr>
          <p:cNvPr id="1599" name="Google Shape;1599;p241"/>
          <p:cNvPicPr preferRelativeResize="0"/>
          <p:nvPr/>
        </p:nvPicPr>
        <p:blipFill rotWithShape="1">
          <a:blip r:embed="rId21">
            <a:alphaModFix/>
          </a:blip>
          <a:srcRect b="0" l="0" r="0" t="0"/>
          <a:stretch/>
        </p:blipFill>
        <p:spPr>
          <a:xfrm>
            <a:off x="3734188" y="3736720"/>
            <a:ext cx="991714" cy="418724"/>
          </a:xfrm>
          <a:prstGeom prst="rect">
            <a:avLst/>
          </a:prstGeom>
          <a:noFill/>
          <a:ln>
            <a:noFill/>
          </a:ln>
        </p:spPr>
      </p:pic>
      <p:pic>
        <p:nvPicPr>
          <p:cNvPr id="1600" name="Google Shape;1600;p241"/>
          <p:cNvPicPr preferRelativeResize="0"/>
          <p:nvPr/>
        </p:nvPicPr>
        <p:blipFill rotWithShape="1">
          <a:blip r:embed="rId22">
            <a:alphaModFix/>
          </a:blip>
          <a:srcRect b="0" l="0" r="0" t="0"/>
          <a:stretch/>
        </p:blipFill>
        <p:spPr>
          <a:xfrm>
            <a:off x="3123446" y="4349458"/>
            <a:ext cx="1357313" cy="271463"/>
          </a:xfrm>
          <a:prstGeom prst="rect">
            <a:avLst/>
          </a:prstGeom>
          <a:noFill/>
          <a:ln>
            <a:noFill/>
          </a:ln>
        </p:spPr>
      </p:pic>
      <p:pic>
        <p:nvPicPr>
          <p:cNvPr id="1601" name="Google Shape;1601;p241"/>
          <p:cNvPicPr preferRelativeResize="0"/>
          <p:nvPr/>
        </p:nvPicPr>
        <p:blipFill rotWithShape="1">
          <a:blip r:embed="rId23">
            <a:alphaModFix/>
          </a:blip>
          <a:srcRect b="0" l="0" r="0" t="0"/>
          <a:stretch/>
        </p:blipFill>
        <p:spPr>
          <a:xfrm>
            <a:off x="283820" y="3191330"/>
            <a:ext cx="1407319" cy="335756"/>
          </a:xfrm>
          <a:prstGeom prst="rect">
            <a:avLst/>
          </a:prstGeom>
          <a:noFill/>
          <a:ln>
            <a:noFill/>
          </a:ln>
        </p:spPr>
      </p:pic>
      <p:pic>
        <p:nvPicPr>
          <p:cNvPr id="1602" name="Google Shape;1602;p241"/>
          <p:cNvPicPr preferRelativeResize="0"/>
          <p:nvPr/>
        </p:nvPicPr>
        <p:blipFill rotWithShape="1">
          <a:blip r:embed="rId24">
            <a:alphaModFix/>
          </a:blip>
          <a:srcRect b="0" l="0" r="0" t="0"/>
          <a:stretch/>
        </p:blipFill>
        <p:spPr>
          <a:xfrm>
            <a:off x="1203047" y="3829723"/>
            <a:ext cx="1057275" cy="414338"/>
          </a:xfrm>
          <a:prstGeom prst="rect">
            <a:avLst/>
          </a:prstGeom>
          <a:noFill/>
          <a:ln>
            <a:noFill/>
          </a:ln>
        </p:spPr>
      </p:pic>
      <p:pic>
        <p:nvPicPr>
          <p:cNvPr id="1603" name="Google Shape;1603;p241"/>
          <p:cNvPicPr preferRelativeResize="0"/>
          <p:nvPr/>
        </p:nvPicPr>
        <p:blipFill rotWithShape="1">
          <a:blip r:embed="rId25">
            <a:alphaModFix/>
          </a:blip>
          <a:srcRect b="0" l="0" r="0" t="0"/>
          <a:stretch/>
        </p:blipFill>
        <p:spPr>
          <a:xfrm>
            <a:off x="1686256" y="4311626"/>
            <a:ext cx="1100138" cy="471488"/>
          </a:xfrm>
          <a:prstGeom prst="rect">
            <a:avLst/>
          </a:prstGeom>
          <a:noFill/>
          <a:ln>
            <a:noFill/>
          </a:ln>
        </p:spPr>
      </p:pic>
      <p:pic>
        <p:nvPicPr>
          <p:cNvPr id="1604" name="Google Shape;1604;p241"/>
          <p:cNvPicPr preferRelativeResize="0"/>
          <p:nvPr/>
        </p:nvPicPr>
        <p:blipFill rotWithShape="1">
          <a:blip r:embed="rId26">
            <a:alphaModFix/>
          </a:blip>
          <a:srcRect b="0" l="0" r="0" t="0"/>
          <a:stretch/>
        </p:blipFill>
        <p:spPr>
          <a:xfrm>
            <a:off x="176732" y="2004209"/>
            <a:ext cx="871898" cy="510222"/>
          </a:xfrm>
          <a:prstGeom prst="rect">
            <a:avLst/>
          </a:prstGeom>
          <a:noFill/>
          <a:ln>
            <a:noFill/>
          </a:ln>
        </p:spPr>
      </p:pic>
      <p:pic>
        <p:nvPicPr>
          <p:cNvPr id="1605" name="Google Shape;1605;p241"/>
          <p:cNvPicPr preferRelativeResize="0"/>
          <p:nvPr/>
        </p:nvPicPr>
        <p:blipFill rotWithShape="1">
          <a:blip r:embed="rId27">
            <a:alphaModFix/>
          </a:blip>
          <a:srcRect b="0" l="0" r="0" t="0"/>
          <a:stretch/>
        </p:blipFill>
        <p:spPr>
          <a:xfrm>
            <a:off x="146347" y="1504601"/>
            <a:ext cx="831349" cy="308404"/>
          </a:xfrm>
          <a:prstGeom prst="rect">
            <a:avLst/>
          </a:prstGeom>
          <a:noFill/>
          <a:ln>
            <a:noFill/>
          </a:ln>
        </p:spPr>
      </p:pic>
      <p:pic>
        <p:nvPicPr>
          <p:cNvPr id="1606" name="Google Shape;1606;p241"/>
          <p:cNvPicPr preferRelativeResize="0"/>
          <p:nvPr/>
        </p:nvPicPr>
        <p:blipFill rotWithShape="1">
          <a:blip r:embed="rId28">
            <a:alphaModFix/>
          </a:blip>
          <a:srcRect b="0" l="0" r="0" t="0"/>
          <a:stretch/>
        </p:blipFill>
        <p:spPr>
          <a:xfrm>
            <a:off x="3342029" y="1294576"/>
            <a:ext cx="3972300" cy="2667300"/>
          </a:xfrm>
          <a:prstGeom prst="rect">
            <a:avLst/>
          </a:prstGeom>
          <a:noFill/>
          <a:ln>
            <a:noFill/>
          </a:ln>
        </p:spPr>
      </p:pic>
      <p:sp>
        <p:nvSpPr>
          <p:cNvPr id="1607" name="Google Shape;1607;p241"/>
          <p:cNvSpPr txBox="1"/>
          <p:nvPr/>
        </p:nvSpPr>
        <p:spPr>
          <a:xfrm>
            <a:off x="4821156" y="1351499"/>
            <a:ext cx="463800" cy="192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4A9ED1"/>
              </a:buClr>
              <a:buSzPts val="800"/>
              <a:buFont typeface="Arial"/>
              <a:buNone/>
            </a:pPr>
            <a:r>
              <a:rPr b="1" i="0" lang="en" sz="800" u="none" cap="none" strike="noStrike">
                <a:solidFill>
                  <a:srgbClr val="4A9ED1"/>
                </a:solidFill>
                <a:latin typeface="Arial"/>
                <a:ea typeface="Arial"/>
                <a:cs typeface="Arial"/>
                <a:sym typeface="Arial"/>
              </a:rPr>
              <a:t>AI/AN</a:t>
            </a:r>
            <a:endParaRPr sz="1100"/>
          </a:p>
        </p:txBody>
      </p:sp>
      <p:sp>
        <p:nvSpPr>
          <p:cNvPr id="1608" name="Google Shape;1608;p241"/>
          <p:cNvSpPr txBox="1"/>
          <p:nvPr/>
        </p:nvSpPr>
        <p:spPr>
          <a:xfrm>
            <a:off x="3981907" y="3191330"/>
            <a:ext cx="463800" cy="192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4A9ED1"/>
              </a:buClr>
              <a:buSzPts val="800"/>
              <a:buFont typeface="Arial"/>
              <a:buNone/>
            </a:pPr>
            <a:r>
              <a:rPr b="1" i="0" lang="en" sz="800" u="none" cap="none" strike="noStrike">
                <a:solidFill>
                  <a:srgbClr val="4A9ED1"/>
                </a:solidFill>
                <a:latin typeface="Arial"/>
                <a:ea typeface="Arial"/>
                <a:cs typeface="Arial"/>
                <a:sym typeface="Arial"/>
              </a:rPr>
              <a:t>NH/PI</a:t>
            </a: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sp>
        <p:nvSpPr>
          <p:cNvPr id="1614" name="Google Shape;1614;p242"/>
          <p:cNvSpPr txBox="1"/>
          <p:nvPr>
            <p:ph type="title"/>
          </p:nvPr>
        </p:nvSpPr>
        <p:spPr>
          <a:xfrm>
            <a:off x="171449" y="102872"/>
            <a:ext cx="6515100" cy="3027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9B9CA"/>
              </a:buClr>
              <a:buSzPts val="2000"/>
              <a:buFont typeface="Arial"/>
              <a:buNone/>
            </a:pPr>
            <a:r>
              <a:rPr b="1" lang="en" sz="2000">
                <a:solidFill>
                  <a:srgbClr val="19B9CA"/>
                </a:solidFill>
                <a:latin typeface="Arial"/>
                <a:ea typeface="Arial"/>
                <a:cs typeface="Arial"/>
                <a:sym typeface="Arial"/>
              </a:rPr>
              <a:t>COVERED CALIFORNIA: A TRUE ACTIVE PURCHASER</a:t>
            </a:r>
            <a:endParaRPr/>
          </a:p>
        </p:txBody>
      </p:sp>
      <p:sp>
        <p:nvSpPr>
          <p:cNvPr id="1615" name="Google Shape;1615;p242"/>
          <p:cNvSpPr txBox="1"/>
          <p:nvPr>
            <p:ph idx="12" type="sldNum"/>
          </p:nvPr>
        </p:nvSpPr>
        <p:spPr>
          <a:xfrm>
            <a:off x="6137837" y="3579046"/>
            <a:ext cx="5487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616" name="Google Shape;1616;p242"/>
          <p:cNvSpPr txBox="1"/>
          <p:nvPr>
            <p:ph idx="1" type="body"/>
          </p:nvPr>
        </p:nvSpPr>
        <p:spPr>
          <a:xfrm>
            <a:off x="228601" y="694563"/>
            <a:ext cx="4343400" cy="3760200"/>
          </a:xfrm>
          <a:prstGeom prst="rect">
            <a:avLst/>
          </a:prstGeom>
          <a:noFill/>
          <a:ln>
            <a:noFill/>
          </a:ln>
        </p:spPr>
        <p:txBody>
          <a:bodyPr anchorCtr="0" anchor="t" bIns="34275" lIns="68575" spcFirstLastPara="1" rIns="68575" wrap="square" tIns="34275">
            <a:normAutofit lnSpcReduction="20000"/>
          </a:bodyPr>
          <a:lstStyle/>
          <a:p>
            <a:pPr indent="-139700" lvl="0" marL="254000" rtl="0" algn="l">
              <a:lnSpc>
                <a:spcPct val="150000"/>
              </a:lnSpc>
              <a:spcBef>
                <a:spcPts val="0"/>
              </a:spcBef>
              <a:spcAft>
                <a:spcPts val="0"/>
              </a:spcAft>
              <a:buClr>
                <a:schemeClr val="dk1"/>
              </a:buClr>
              <a:buSzPts val="1800"/>
              <a:buNone/>
            </a:pPr>
            <a:r>
              <a:rPr lang="en" sz="1800">
                <a:latin typeface="Arial"/>
                <a:ea typeface="Arial"/>
                <a:cs typeface="Arial"/>
                <a:sym typeface="Arial"/>
              </a:rPr>
              <a:t>Negotiation of premiums</a:t>
            </a:r>
            <a:endParaRPr/>
          </a:p>
          <a:p>
            <a:pPr indent="-139700" lvl="0" marL="254000" rtl="0" algn="l">
              <a:lnSpc>
                <a:spcPct val="150000"/>
              </a:lnSpc>
              <a:spcBef>
                <a:spcPts val="1000"/>
              </a:spcBef>
              <a:spcAft>
                <a:spcPts val="0"/>
              </a:spcAft>
              <a:buClr>
                <a:schemeClr val="dk1"/>
              </a:buClr>
              <a:buSzPts val="1800"/>
              <a:buNone/>
            </a:pPr>
            <a:r>
              <a:rPr lang="en" sz="1800">
                <a:latin typeface="Arial"/>
                <a:ea typeface="Arial"/>
                <a:cs typeface="Arial"/>
                <a:sym typeface="Arial"/>
              </a:rPr>
              <a:t>Standardized benefit designs</a:t>
            </a:r>
            <a:endParaRPr/>
          </a:p>
          <a:p>
            <a:pPr indent="-139700" lvl="0" marL="254000" rtl="0" algn="l">
              <a:lnSpc>
                <a:spcPct val="150000"/>
              </a:lnSpc>
              <a:spcBef>
                <a:spcPts val="1000"/>
              </a:spcBef>
              <a:spcAft>
                <a:spcPts val="0"/>
              </a:spcAft>
              <a:buClr>
                <a:schemeClr val="dk1"/>
              </a:buClr>
              <a:buSzPts val="1800"/>
              <a:buNone/>
            </a:pPr>
            <a:r>
              <a:rPr lang="en" sz="1800">
                <a:latin typeface="Arial"/>
                <a:ea typeface="Arial"/>
                <a:cs typeface="Arial"/>
                <a:sym typeface="Arial"/>
              </a:rPr>
              <a:t>Selective contracting for quality (with ability to remove low-performers from the Exchange)</a:t>
            </a:r>
            <a:endParaRPr/>
          </a:p>
          <a:p>
            <a:pPr indent="-139700" lvl="0" marL="254000" rtl="0" algn="l">
              <a:lnSpc>
                <a:spcPct val="150000"/>
              </a:lnSpc>
              <a:spcBef>
                <a:spcPts val="1000"/>
              </a:spcBef>
              <a:spcAft>
                <a:spcPts val="0"/>
              </a:spcAft>
              <a:buClr>
                <a:schemeClr val="dk1"/>
              </a:buClr>
              <a:buSzPts val="1800"/>
              <a:buNone/>
            </a:pPr>
            <a:r>
              <a:rPr lang="en" sz="1800">
                <a:latin typeface="Arial"/>
                <a:ea typeface="Arial"/>
                <a:cs typeface="Arial"/>
                <a:sym typeface="Arial"/>
              </a:rPr>
              <a:t>Certification for new entrants depends on meeting requirements in multiple domains</a:t>
            </a:r>
            <a:endParaRPr/>
          </a:p>
          <a:p>
            <a:pPr indent="-139700" lvl="0" marL="254000" rtl="0" algn="l">
              <a:spcBef>
                <a:spcPts val="1000"/>
              </a:spcBef>
              <a:spcAft>
                <a:spcPts val="0"/>
              </a:spcAft>
              <a:buClr>
                <a:schemeClr val="dk1"/>
              </a:buClr>
              <a:buSzPts val="1800"/>
              <a:buNone/>
            </a:pPr>
            <a:r>
              <a:t/>
            </a:r>
            <a:endParaRPr sz="1800">
              <a:latin typeface="Arial"/>
              <a:ea typeface="Arial"/>
              <a:cs typeface="Arial"/>
              <a:sym typeface="Arial"/>
            </a:endParaRPr>
          </a:p>
        </p:txBody>
      </p:sp>
      <p:pic>
        <p:nvPicPr>
          <p:cNvPr id="1617" name="Google Shape;1617;p242"/>
          <p:cNvPicPr preferRelativeResize="0"/>
          <p:nvPr/>
        </p:nvPicPr>
        <p:blipFill rotWithShape="1">
          <a:blip r:embed="rId3">
            <a:alphaModFix/>
          </a:blip>
          <a:srcRect b="0" l="0" r="0" t="0"/>
          <a:stretch/>
        </p:blipFill>
        <p:spPr>
          <a:xfrm>
            <a:off x="5089604" y="538416"/>
            <a:ext cx="3725610" cy="3762481"/>
          </a:xfrm>
          <a:prstGeom prst="rect">
            <a:avLst/>
          </a:prstGeom>
          <a:noFill/>
          <a:ln>
            <a:noFill/>
          </a:ln>
        </p:spPr>
      </p:pic>
      <p:sp>
        <p:nvSpPr>
          <p:cNvPr id="1618" name="Google Shape;1618;p242"/>
          <p:cNvSpPr txBox="1"/>
          <p:nvPr/>
        </p:nvSpPr>
        <p:spPr>
          <a:xfrm>
            <a:off x="6155134" y="1974142"/>
            <a:ext cx="1600500" cy="900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19B9CA"/>
              </a:buClr>
              <a:buSzPts val="1800"/>
              <a:buFont typeface="Arial"/>
              <a:buNone/>
            </a:pPr>
            <a:r>
              <a:rPr b="1" i="0" lang="en" sz="1800" u="none" cap="none" strike="noStrike">
                <a:solidFill>
                  <a:srgbClr val="19B9CA"/>
                </a:solidFill>
                <a:latin typeface="Arial"/>
                <a:ea typeface="Arial"/>
                <a:cs typeface="Arial"/>
                <a:sym typeface="Arial"/>
              </a:rPr>
              <a:t>Alignment </a:t>
            </a:r>
            <a:endParaRPr sz="1100"/>
          </a:p>
          <a:p>
            <a:pPr indent="0" lvl="0" marL="0" marR="0" rtl="0" algn="ctr">
              <a:lnSpc>
                <a:spcPct val="100000"/>
              </a:lnSpc>
              <a:spcBef>
                <a:spcPts val="0"/>
              </a:spcBef>
              <a:spcAft>
                <a:spcPts val="0"/>
              </a:spcAft>
              <a:buClr>
                <a:srgbClr val="19B9CA"/>
              </a:buClr>
              <a:buSzPts val="1800"/>
              <a:buFont typeface="Arial"/>
              <a:buNone/>
            </a:pPr>
            <a:r>
              <a:rPr b="1" i="0" lang="en" sz="1800" u="none" cap="none" strike="noStrike">
                <a:solidFill>
                  <a:srgbClr val="19B9CA"/>
                </a:solidFill>
                <a:latin typeface="Arial"/>
                <a:ea typeface="Arial"/>
                <a:cs typeface="Arial"/>
                <a:sym typeface="Arial"/>
              </a:rPr>
              <a:t>with DHCS </a:t>
            </a:r>
            <a:endParaRPr sz="1100"/>
          </a:p>
          <a:p>
            <a:pPr indent="0" lvl="0" marL="0" marR="0" rtl="0" algn="ctr">
              <a:lnSpc>
                <a:spcPct val="100000"/>
              </a:lnSpc>
              <a:spcBef>
                <a:spcPts val="0"/>
              </a:spcBef>
              <a:spcAft>
                <a:spcPts val="0"/>
              </a:spcAft>
              <a:buClr>
                <a:srgbClr val="19B9CA"/>
              </a:buClr>
              <a:buSzPts val="1800"/>
              <a:buFont typeface="Arial"/>
              <a:buNone/>
            </a:pPr>
            <a:r>
              <a:rPr b="1" i="0" lang="en" sz="1800" u="none" cap="none" strike="noStrike">
                <a:solidFill>
                  <a:srgbClr val="19B9CA"/>
                </a:solidFill>
                <a:latin typeface="Arial"/>
                <a:ea typeface="Arial"/>
                <a:cs typeface="Arial"/>
                <a:sym typeface="Arial"/>
              </a:rPr>
              <a:t>and CalPERS</a:t>
            </a:r>
            <a:endParaRPr sz="1100"/>
          </a:p>
        </p:txBody>
      </p:sp>
      <p:sp>
        <p:nvSpPr>
          <p:cNvPr id="1619" name="Google Shape;1619;p242"/>
          <p:cNvSpPr txBox="1"/>
          <p:nvPr/>
        </p:nvSpPr>
        <p:spPr>
          <a:xfrm>
            <a:off x="5060539" y="4438342"/>
            <a:ext cx="40695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chemeClr val="dk1"/>
                </a:solidFill>
                <a:latin typeface="Arial"/>
                <a:ea typeface="Arial"/>
                <a:cs typeface="Arial"/>
                <a:sym typeface="Arial"/>
              </a:rPr>
              <a:t>2023-2025 QHP Issuer Contract Areas of Focus</a:t>
            </a:r>
            <a:endParaRPr sz="11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4" name="Shape 1624"/>
        <p:cNvGrpSpPr/>
        <p:nvPr/>
      </p:nvGrpSpPr>
      <p:grpSpPr>
        <a:xfrm>
          <a:off x="0" y="0"/>
          <a:ext cx="0" cy="0"/>
          <a:chOff x="0" y="0"/>
          <a:chExt cx="0" cy="0"/>
        </a:xfrm>
      </p:grpSpPr>
      <p:sp>
        <p:nvSpPr>
          <p:cNvPr id="1625" name="Google Shape;1625;p243"/>
          <p:cNvSpPr txBox="1"/>
          <p:nvPr>
            <p:ph type="title"/>
          </p:nvPr>
        </p:nvSpPr>
        <p:spPr>
          <a:xfrm>
            <a:off x="229732" y="97595"/>
            <a:ext cx="8684700" cy="403200"/>
          </a:xfrm>
          <a:prstGeom prst="rect">
            <a:avLst/>
          </a:prstGeom>
          <a:noFill/>
          <a:ln>
            <a:noFill/>
          </a:ln>
        </p:spPr>
        <p:txBody>
          <a:bodyPr anchorCtr="0" anchor="t" bIns="34275" lIns="68575" spcFirstLastPara="1" rIns="68575" wrap="square" tIns="34275">
            <a:noAutofit/>
          </a:bodyPr>
          <a:lstStyle/>
          <a:p>
            <a:pPr indent="0" lvl="0" marL="0" rtl="0" algn="l">
              <a:lnSpc>
                <a:spcPct val="122222"/>
              </a:lnSpc>
              <a:spcBef>
                <a:spcPts val="0"/>
              </a:spcBef>
              <a:spcAft>
                <a:spcPts val="0"/>
              </a:spcAft>
              <a:buClr>
                <a:srgbClr val="19B9CA"/>
              </a:buClr>
              <a:buSzPts val="2000"/>
              <a:buFont typeface="Arial"/>
              <a:buNone/>
            </a:pPr>
            <a:r>
              <a:rPr b="1" lang="en">
                <a:solidFill>
                  <a:srgbClr val="19B9CA"/>
                </a:solidFill>
              </a:rPr>
              <a:t>Snapshot of Covered California Enrollees</a:t>
            </a:r>
            <a:endParaRPr/>
          </a:p>
        </p:txBody>
      </p:sp>
      <p:sp>
        <p:nvSpPr>
          <p:cNvPr id="1626" name="Google Shape;1626;p243"/>
          <p:cNvSpPr txBox="1"/>
          <p:nvPr/>
        </p:nvSpPr>
        <p:spPr>
          <a:xfrm>
            <a:off x="186006" y="816392"/>
            <a:ext cx="8222400" cy="592500"/>
          </a:xfrm>
          <a:prstGeom prst="rect">
            <a:avLst/>
          </a:prstGeom>
          <a:solidFill>
            <a:srgbClr val="DAEEF3"/>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Arial"/>
                <a:ea typeface="Arial"/>
                <a:cs typeface="Arial"/>
                <a:sym typeface="Arial"/>
              </a:rPr>
              <a:t>Covered California enrollees have a high prevalence of medical, mental health, and social health needs and a short duration of enrollment.</a:t>
            </a:r>
            <a:endParaRPr b="0" i="0" sz="1400" u="none" cap="none" strike="noStrike">
              <a:solidFill>
                <a:srgbClr val="000000"/>
              </a:solidFill>
              <a:latin typeface="Calibri"/>
              <a:ea typeface="Calibri"/>
              <a:cs typeface="Calibri"/>
              <a:sym typeface="Calibri"/>
            </a:endParaRPr>
          </a:p>
        </p:txBody>
      </p:sp>
      <p:sp>
        <p:nvSpPr>
          <p:cNvPr id="1627" name="Google Shape;1627;p243"/>
          <p:cNvSpPr txBox="1"/>
          <p:nvPr/>
        </p:nvSpPr>
        <p:spPr>
          <a:xfrm>
            <a:off x="186006" y="3625834"/>
            <a:ext cx="19230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38% of all enrollees have a chronic condition</a:t>
            </a:r>
            <a:endParaRPr sz="1100"/>
          </a:p>
        </p:txBody>
      </p:sp>
      <p:pic>
        <p:nvPicPr>
          <p:cNvPr id="1628" name="Google Shape;1628;p243"/>
          <p:cNvPicPr preferRelativeResize="0"/>
          <p:nvPr/>
        </p:nvPicPr>
        <p:blipFill rotWithShape="1">
          <a:blip r:embed="rId3">
            <a:alphaModFix/>
          </a:blip>
          <a:srcRect b="0" l="0" r="0" t="0"/>
          <a:stretch/>
        </p:blipFill>
        <p:spPr>
          <a:xfrm>
            <a:off x="-652342" y="1447213"/>
            <a:ext cx="3429000" cy="2057400"/>
          </a:xfrm>
          <a:prstGeom prst="rect">
            <a:avLst/>
          </a:prstGeom>
          <a:noFill/>
          <a:ln>
            <a:noFill/>
          </a:ln>
        </p:spPr>
      </p:pic>
      <p:pic>
        <p:nvPicPr>
          <p:cNvPr id="1629" name="Google Shape;1629;p243"/>
          <p:cNvPicPr preferRelativeResize="0"/>
          <p:nvPr/>
        </p:nvPicPr>
        <p:blipFill rotWithShape="1">
          <a:blip r:embed="rId4">
            <a:alphaModFix/>
          </a:blip>
          <a:srcRect b="0" l="0" r="0" t="0"/>
          <a:stretch/>
        </p:blipFill>
        <p:spPr>
          <a:xfrm>
            <a:off x="1627789" y="1507823"/>
            <a:ext cx="3429000" cy="2057400"/>
          </a:xfrm>
          <a:prstGeom prst="rect">
            <a:avLst/>
          </a:prstGeom>
          <a:noFill/>
          <a:ln>
            <a:noFill/>
          </a:ln>
        </p:spPr>
      </p:pic>
      <p:pic>
        <p:nvPicPr>
          <p:cNvPr id="1630" name="Google Shape;1630;p243"/>
          <p:cNvPicPr preferRelativeResize="0"/>
          <p:nvPr/>
        </p:nvPicPr>
        <p:blipFill rotWithShape="1">
          <a:blip r:embed="rId5">
            <a:alphaModFix/>
          </a:blip>
          <a:srcRect b="0" l="0" r="0" t="0"/>
          <a:stretch/>
        </p:blipFill>
        <p:spPr>
          <a:xfrm>
            <a:off x="3907920" y="1481525"/>
            <a:ext cx="3429000" cy="2057400"/>
          </a:xfrm>
          <a:prstGeom prst="rect">
            <a:avLst/>
          </a:prstGeom>
          <a:noFill/>
          <a:ln>
            <a:noFill/>
          </a:ln>
        </p:spPr>
      </p:pic>
      <p:sp>
        <p:nvSpPr>
          <p:cNvPr id="1631" name="Google Shape;1631;p243"/>
          <p:cNvSpPr txBox="1"/>
          <p:nvPr/>
        </p:nvSpPr>
        <p:spPr>
          <a:xfrm>
            <a:off x="2408449" y="4838156"/>
            <a:ext cx="4427400" cy="192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2022 on-exchange member data from Health Evidence Initiative all plan claims database</a:t>
            </a:r>
            <a:endParaRPr b="0" i="0" sz="800" u="none" cap="none" strike="noStrike">
              <a:solidFill>
                <a:srgbClr val="000000"/>
              </a:solidFill>
              <a:latin typeface="Arial"/>
              <a:ea typeface="Arial"/>
              <a:cs typeface="Arial"/>
              <a:sym typeface="Arial"/>
            </a:endParaRPr>
          </a:p>
        </p:txBody>
      </p:sp>
      <p:sp>
        <p:nvSpPr>
          <p:cNvPr id="1632" name="Google Shape;1632;p243"/>
          <p:cNvSpPr txBox="1"/>
          <p:nvPr/>
        </p:nvSpPr>
        <p:spPr>
          <a:xfrm>
            <a:off x="2371890" y="3661975"/>
            <a:ext cx="22698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12% of all enrollees have a mental health diagnosis</a:t>
            </a:r>
            <a:endParaRPr sz="1100"/>
          </a:p>
        </p:txBody>
      </p:sp>
      <p:sp>
        <p:nvSpPr>
          <p:cNvPr id="1633" name="Google Shape;1633;p243"/>
          <p:cNvSpPr txBox="1"/>
          <p:nvPr/>
        </p:nvSpPr>
        <p:spPr>
          <a:xfrm>
            <a:off x="4641794" y="3661975"/>
            <a:ext cx="22698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18% of all enrollees live in Healthy Places Index lowest Quartile</a:t>
            </a:r>
            <a:endParaRPr sz="1100"/>
          </a:p>
        </p:txBody>
      </p:sp>
      <p:sp>
        <p:nvSpPr>
          <p:cNvPr id="1634" name="Google Shape;1634;p243"/>
          <p:cNvSpPr txBox="1"/>
          <p:nvPr/>
        </p:nvSpPr>
        <p:spPr>
          <a:xfrm>
            <a:off x="7122608" y="2154088"/>
            <a:ext cx="1284300" cy="838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2500" u="none" cap="none" strike="noStrike">
                <a:solidFill>
                  <a:srgbClr val="19B9CA"/>
                </a:solidFill>
                <a:latin typeface="Arial"/>
                <a:ea typeface="Arial"/>
                <a:cs typeface="Arial"/>
                <a:sym typeface="Arial"/>
              </a:rPr>
              <a:t>14 </a:t>
            </a:r>
            <a:endParaRPr sz="1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19B9CA"/>
              </a:buClr>
              <a:buSzPts val="2500"/>
              <a:buFont typeface="Arial"/>
              <a:buNone/>
            </a:pPr>
            <a:r>
              <a:rPr b="1" i="0" lang="en" sz="2500" u="none" cap="none" strike="noStrike">
                <a:solidFill>
                  <a:srgbClr val="19B9CA"/>
                </a:solidFill>
                <a:latin typeface="Arial"/>
                <a:ea typeface="Arial"/>
                <a:cs typeface="Arial"/>
                <a:sym typeface="Arial"/>
              </a:rPr>
              <a:t>months</a:t>
            </a:r>
            <a:endParaRPr sz="1400">
              <a:solidFill>
                <a:schemeClr val="dk1"/>
              </a:solidFill>
              <a:latin typeface="Calibri"/>
              <a:ea typeface="Calibri"/>
              <a:cs typeface="Calibri"/>
              <a:sym typeface="Calibri"/>
            </a:endParaRPr>
          </a:p>
        </p:txBody>
      </p:sp>
      <p:sp>
        <p:nvSpPr>
          <p:cNvPr id="1635" name="Google Shape;1635;p243"/>
          <p:cNvSpPr txBox="1"/>
          <p:nvPr/>
        </p:nvSpPr>
        <p:spPr>
          <a:xfrm>
            <a:off x="6911697" y="3633482"/>
            <a:ext cx="20748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Average duration of enrollment on Covered California plans</a:t>
            </a:r>
            <a:endParaRPr sz="11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0" name="Shape 1640"/>
        <p:cNvGrpSpPr/>
        <p:nvPr/>
      </p:nvGrpSpPr>
      <p:grpSpPr>
        <a:xfrm>
          <a:off x="0" y="0"/>
          <a:ext cx="0" cy="0"/>
          <a:chOff x="0" y="0"/>
          <a:chExt cx="0" cy="0"/>
        </a:xfrm>
      </p:grpSpPr>
      <p:sp>
        <p:nvSpPr>
          <p:cNvPr id="1641" name="Google Shape;1641;p244"/>
          <p:cNvSpPr txBox="1"/>
          <p:nvPr>
            <p:ph type="title"/>
          </p:nvPr>
        </p:nvSpPr>
        <p:spPr>
          <a:xfrm>
            <a:off x="228600" y="1895656"/>
            <a:ext cx="8686800" cy="12657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2400"/>
              <a:buFont typeface="Arial"/>
              <a:buNone/>
            </a:pPr>
            <a:r>
              <a:rPr lang="en" sz="2400"/>
              <a:t>Covered California’s Approach to Quality &amp; Equity</a:t>
            </a:r>
            <a:endParaRPr/>
          </a:p>
        </p:txBody>
      </p:sp>
      <p:sp>
        <p:nvSpPr>
          <p:cNvPr id="1642" name="Google Shape;1642;p244"/>
          <p:cNvSpPr txBox="1"/>
          <p:nvPr>
            <p:ph idx="12" type="sldNum"/>
          </p:nvPr>
        </p:nvSpPr>
        <p:spPr>
          <a:xfrm>
            <a:off x="6137837" y="3579046"/>
            <a:ext cx="5487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7" name="Shape 1647"/>
        <p:cNvGrpSpPr/>
        <p:nvPr/>
      </p:nvGrpSpPr>
      <p:grpSpPr>
        <a:xfrm>
          <a:off x="0" y="0"/>
          <a:ext cx="0" cy="0"/>
          <a:chOff x="0" y="0"/>
          <a:chExt cx="0" cy="0"/>
        </a:xfrm>
      </p:grpSpPr>
      <p:sp>
        <p:nvSpPr>
          <p:cNvPr id="1648" name="Google Shape;1648;p245"/>
          <p:cNvSpPr txBox="1"/>
          <p:nvPr>
            <p:ph type="title"/>
          </p:nvPr>
        </p:nvSpPr>
        <p:spPr>
          <a:xfrm>
            <a:off x="171449" y="102872"/>
            <a:ext cx="6515100" cy="30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9B9CA"/>
              </a:buClr>
              <a:buSzPts val="2400"/>
              <a:buFont typeface="Arial"/>
              <a:buNone/>
            </a:pPr>
            <a:r>
              <a:rPr b="1" lang="en">
                <a:solidFill>
                  <a:srgbClr val="19B9CA"/>
                </a:solidFill>
                <a:latin typeface="Arial"/>
                <a:ea typeface="Arial"/>
                <a:cs typeface="Arial"/>
                <a:sym typeface="Arial"/>
              </a:rPr>
              <a:t>THE PROBLEM</a:t>
            </a:r>
            <a:endParaRPr/>
          </a:p>
        </p:txBody>
      </p:sp>
      <p:sp>
        <p:nvSpPr>
          <p:cNvPr id="1649" name="Google Shape;1649;p245"/>
          <p:cNvSpPr txBox="1"/>
          <p:nvPr>
            <p:ph idx="12" type="sldNum"/>
          </p:nvPr>
        </p:nvSpPr>
        <p:spPr>
          <a:xfrm>
            <a:off x="6137837" y="3579046"/>
            <a:ext cx="5487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grpSp>
        <p:nvGrpSpPr>
          <p:cNvPr id="1650" name="Google Shape;1650;p245"/>
          <p:cNvGrpSpPr/>
          <p:nvPr/>
        </p:nvGrpSpPr>
        <p:grpSpPr>
          <a:xfrm>
            <a:off x="471513" y="1639588"/>
            <a:ext cx="8200977" cy="1813398"/>
            <a:chOff x="364626" y="1642909"/>
            <a:chExt cx="10934636" cy="2417864"/>
          </a:xfrm>
        </p:grpSpPr>
        <p:sp>
          <p:nvSpPr>
            <p:cNvPr id="1651" name="Google Shape;1651;p245"/>
            <p:cNvSpPr/>
            <p:nvPr/>
          </p:nvSpPr>
          <p:spPr>
            <a:xfrm>
              <a:off x="1029161" y="1642909"/>
              <a:ext cx="1087500" cy="1087500"/>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52" name="Google Shape;1652;p245"/>
            <p:cNvSpPr/>
            <p:nvPr/>
          </p:nvSpPr>
          <p:spPr>
            <a:xfrm>
              <a:off x="364626" y="3093273"/>
              <a:ext cx="2416500" cy="9675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53" name="Google Shape;1653;p245"/>
            <p:cNvSpPr txBox="1"/>
            <p:nvPr/>
          </p:nvSpPr>
          <p:spPr>
            <a:xfrm>
              <a:off x="364626" y="3093273"/>
              <a:ext cx="2416500" cy="967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700"/>
                <a:buFont typeface="Arial"/>
                <a:buNone/>
              </a:pPr>
              <a:r>
                <a:rPr lang="en" sz="1700">
                  <a:solidFill>
                    <a:schemeClr val="dk1"/>
                  </a:solidFill>
                  <a:latin typeface="Arial"/>
                  <a:ea typeface="Arial"/>
                  <a:cs typeface="Arial"/>
                  <a:sym typeface="Arial"/>
                </a:rPr>
                <a:t>Proliferation of quality measures</a:t>
              </a:r>
              <a:endParaRPr sz="1700">
                <a:solidFill>
                  <a:schemeClr val="dk1"/>
                </a:solidFill>
                <a:latin typeface="Arial"/>
                <a:ea typeface="Arial"/>
                <a:cs typeface="Arial"/>
                <a:sym typeface="Arial"/>
              </a:endParaRPr>
            </a:p>
          </p:txBody>
        </p:sp>
        <p:sp>
          <p:nvSpPr>
            <p:cNvPr id="1654" name="Google Shape;1654;p245"/>
            <p:cNvSpPr/>
            <p:nvPr/>
          </p:nvSpPr>
          <p:spPr>
            <a:xfrm>
              <a:off x="3868540" y="1642909"/>
              <a:ext cx="1087500" cy="1087500"/>
            </a:xfrm>
            <a:prstGeom prst="rect">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55" name="Google Shape;1655;p245"/>
            <p:cNvSpPr/>
            <p:nvPr/>
          </p:nvSpPr>
          <p:spPr>
            <a:xfrm>
              <a:off x="3204004" y="3093273"/>
              <a:ext cx="2416500" cy="9675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56" name="Google Shape;1656;p245"/>
            <p:cNvSpPr txBox="1"/>
            <p:nvPr/>
          </p:nvSpPr>
          <p:spPr>
            <a:xfrm>
              <a:off x="3204004" y="3093273"/>
              <a:ext cx="2416500" cy="967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700"/>
                <a:buFont typeface="Arial"/>
                <a:buNone/>
              </a:pPr>
              <a:r>
                <a:rPr lang="en" sz="1700">
                  <a:solidFill>
                    <a:schemeClr val="dk1"/>
                  </a:solidFill>
                  <a:latin typeface="Arial"/>
                  <a:ea typeface="Arial"/>
                  <a:cs typeface="Arial"/>
                  <a:sym typeface="Arial"/>
                </a:rPr>
                <a:t>Clinician administrative burden</a:t>
              </a:r>
              <a:endParaRPr sz="1700">
                <a:solidFill>
                  <a:schemeClr val="dk1"/>
                </a:solidFill>
                <a:latin typeface="Arial"/>
                <a:ea typeface="Arial"/>
                <a:cs typeface="Arial"/>
                <a:sym typeface="Arial"/>
              </a:endParaRPr>
            </a:p>
          </p:txBody>
        </p:sp>
        <p:sp>
          <p:nvSpPr>
            <p:cNvPr id="1657" name="Google Shape;1657;p245"/>
            <p:cNvSpPr/>
            <p:nvPr/>
          </p:nvSpPr>
          <p:spPr>
            <a:xfrm>
              <a:off x="6707919" y="1642909"/>
              <a:ext cx="1087500" cy="1087500"/>
            </a:xfrm>
            <a:prstGeom prst="rect">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58" name="Google Shape;1658;p245"/>
            <p:cNvSpPr/>
            <p:nvPr/>
          </p:nvSpPr>
          <p:spPr>
            <a:xfrm>
              <a:off x="6043383" y="3093273"/>
              <a:ext cx="2416500" cy="9675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59" name="Google Shape;1659;p245"/>
            <p:cNvSpPr txBox="1"/>
            <p:nvPr/>
          </p:nvSpPr>
          <p:spPr>
            <a:xfrm>
              <a:off x="6043383" y="3093273"/>
              <a:ext cx="2416500" cy="967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700"/>
                <a:buFont typeface="Arial"/>
                <a:buNone/>
              </a:pPr>
              <a:r>
                <a:rPr lang="en" sz="1700">
                  <a:solidFill>
                    <a:schemeClr val="dk1"/>
                  </a:solidFill>
                  <a:latin typeface="Arial"/>
                  <a:ea typeface="Arial"/>
                  <a:cs typeface="Arial"/>
                  <a:sym typeface="Arial"/>
                </a:rPr>
                <a:t>Stagnant or worsening quality outcomes</a:t>
              </a:r>
              <a:endParaRPr sz="1700">
                <a:solidFill>
                  <a:schemeClr val="dk1"/>
                </a:solidFill>
                <a:latin typeface="Arial"/>
                <a:ea typeface="Arial"/>
                <a:cs typeface="Arial"/>
                <a:sym typeface="Arial"/>
              </a:endParaRPr>
            </a:p>
          </p:txBody>
        </p:sp>
        <p:sp>
          <p:nvSpPr>
            <p:cNvPr id="1660" name="Google Shape;1660;p245"/>
            <p:cNvSpPr/>
            <p:nvPr/>
          </p:nvSpPr>
          <p:spPr>
            <a:xfrm>
              <a:off x="9547297" y="1642909"/>
              <a:ext cx="1087500" cy="1087500"/>
            </a:xfrm>
            <a:prstGeom prst="rect">
              <a:avLst/>
            </a:prstGeom>
            <a:blipFill rotWithShape="1">
              <a:blip r:embed="rId6">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61" name="Google Shape;1661;p245"/>
            <p:cNvSpPr/>
            <p:nvPr/>
          </p:nvSpPr>
          <p:spPr>
            <a:xfrm>
              <a:off x="8882762" y="3093273"/>
              <a:ext cx="2416500" cy="9675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62" name="Google Shape;1662;p245"/>
            <p:cNvSpPr txBox="1"/>
            <p:nvPr/>
          </p:nvSpPr>
          <p:spPr>
            <a:xfrm>
              <a:off x="8882762" y="3093273"/>
              <a:ext cx="2416500" cy="967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700"/>
                <a:buFont typeface="Arial"/>
                <a:buNone/>
              </a:pPr>
              <a:r>
                <a:rPr lang="en" sz="1700">
                  <a:solidFill>
                    <a:schemeClr val="dk1"/>
                  </a:solidFill>
                  <a:latin typeface="Arial"/>
                  <a:ea typeface="Arial"/>
                  <a:cs typeface="Arial"/>
                  <a:sym typeface="Arial"/>
                </a:rPr>
                <a:t>Persistent health disparities </a:t>
              </a:r>
              <a:endParaRPr sz="1700">
                <a:solidFill>
                  <a:schemeClr val="dk1"/>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7" name="Shape 1667"/>
        <p:cNvGrpSpPr/>
        <p:nvPr/>
      </p:nvGrpSpPr>
      <p:grpSpPr>
        <a:xfrm>
          <a:off x="0" y="0"/>
          <a:ext cx="0" cy="0"/>
          <a:chOff x="0" y="0"/>
          <a:chExt cx="0" cy="0"/>
        </a:xfrm>
      </p:grpSpPr>
      <p:sp>
        <p:nvSpPr>
          <p:cNvPr id="1668" name="Google Shape;1668;p246"/>
          <p:cNvSpPr txBox="1"/>
          <p:nvPr>
            <p:ph type="title"/>
          </p:nvPr>
        </p:nvSpPr>
        <p:spPr>
          <a:xfrm>
            <a:off x="171449" y="102872"/>
            <a:ext cx="6515100" cy="3027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9B9CA"/>
              </a:buClr>
              <a:buSzPts val="2400"/>
              <a:buFont typeface="Arial"/>
              <a:buNone/>
            </a:pPr>
            <a:r>
              <a:rPr lang="en"/>
              <a:t>APPROACHES TO ISSUER ACCOUNTABILITY FOR </a:t>
            </a:r>
            <a:br>
              <a:rPr lang="en"/>
            </a:br>
            <a:r>
              <a:rPr lang="en"/>
              <a:t>QUALITY AND EQUITY</a:t>
            </a:r>
            <a:endParaRPr/>
          </a:p>
        </p:txBody>
      </p:sp>
      <p:sp>
        <p:nvSpPr>
          <p:cNvPr id="1669" name="Google Shape;1669;p246"/>
          <p:cNvSpPr txBox="1"/>
          <p:nvPr>
            <p:ph idx="12" type="sldNum"/>
          </p:nvPr>
        </p:nvSpPr>
        <p:spPr>
          <a:xfrm>
            <a:off x="6137837" y="3579046"/>
            <a:ext cx="5487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descr="Clipboard Mixed with solid fill" id="1670" name="Google Shape;1670;p246"/>
          <p:cNvPicPr preferRelativeResize="0"/>
          <p:nvPr/>
        </p:nvPicPr>
        <p:blipFill rotWithShape="1">
          <a:blip r:embed="rId3">
            <a:alphaModFix/>
          </a:blip>
          <a:srcRect b="0" l="0" r="0" t="0"/>
          <a:stretch/>
        </p:blipFill>
        <p:spPr>
          <a:xfrm>
            <a:off x="1237377" y="1532230"/>
            <a:ext cx="1472268" cy="1472268"/>
          </a:xfrm>
          <a:prstGeom prst="rect">
            <a:avLst/>
          </a:prstGeom>
          <a:noFill/>
          <a:ln>
            <a:noFill/>
          </a:ln>
        </p:spPr>
      </p:pic>
      <p:pic>
        <p:nvPicPr>
          <p:cNvPr descr="Scales of justice with solid fill" id="1671" name="Google Shape;1671;p246"/>
          <p:cNvPicPr preferRelativeResize="0"/>
          <p:nvPr/>
        </p:nvPicPr>
        <p:blipFill rotWithShape="1">
          <a:blip r:embed="rId4">
            <a:alphaModFix/>
          </a:blip>
          <a:srcRect b="0" l="0" r="0" t="0"/>
          <a:stretch/>
        </p:blipFill>
        <p:spPr>
          <a:xfrm>
            <a:off x="3619848" y="1532230"/>
            <a:ext cx="1472268" cy="1472268"/>
          </a:xfrm>
          <a:prstGeom prst="rect">
            <a:avLst/>
          </a:prstGeom>
          <a:noFill/>
          <a:ln>
            <a:noFill/>
          </a:ln>
        </p:spPr>
      </p:pic>
      <p:pic>
        <p:nvPicPr>
          <p:cNvPr descr="Money with solid fill" id="1672" name="Google Shape;1672;p246"/>
          <p:cNvPicPr preferRelativeResize="0"/>
          <p:nvPr/>
        </p:nvPicPr>
        <p:blipFill rotWithShape="1">
          <a:blip r:embed="rId5">
            <a:alphaModFix/>
          </a:blip>
          <a:srcRect b="0" l="0" r="0" t="0"/>
          <a:stretch/>
        </p:blipFill>
        <p:spPr>
          <a:xfrm>
            <a:off x="6002320" y="1532231"/>
            <a:ext cx="1426866" cy="1426866"/>
          </a:xfrm>
          <a:prstGeom prst="rect">
            <a:avLst/>
          </a:prstGeom>
          <a:noFill/>
          <a:ln>
            <a:noFill/>
          </a:ln>
        </p:spPr>
      </p:pic>
      <p:sp>
        <p:nvSpPr>
          <p:cNvPr id="1673" name="Google Shape;1673;p246"/>
          <p:cNvSpPr txBox="1"/>
          <p:nvPr/>
        </p:nvSpPr>
        <p:spPr>
          <a:xfrm>
            <a:off x="1111739" y="3295787"/>
            <a:ext cx="1723500" cy="531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59505A"/>
              </a:buClr>
              <a:buSzPts val="1500"/>
              <a:buFont typeface="Arial"/>
              <a:buNone/>
            </a:pPr>
            <a:r>
              <a:rPr b="1" i="0" lang="en" sz="1500" u="none" cap="none" strike="noStrike">
                <a:solidFill>
                  <a:srgbClr val="59505A"/>
                </a:solidFill>
                <a:latin typeface="Arial"/>
                <a:ea typeface="Arial"/>
                <a:cs typeface="Arial"/>
                <a:sym typeface="Arial"/>
              </a:rPr>
              <a:t>Dashboards and Public Reporting</a:t>
            </a:r>
            <a:endParaRPr sz="1100"/>
          </a:p>
        </p:txBody>
      </p:sp>
      <p:sp>
        <p:nvSpPr>
          <p:cNvPr id="1674" name="Google Shape;1674;p246"/>
          <p:cNvSpPr txBox="1"/>
          <p:nvPr/>
        </p:nvSpPr>
        <p:spPr>
          <a:xfrm>
            <a:off x="3494210" y="3295787"/>
            <a:ext cx="1723500" cy="531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59505A"/>
              </a:buClr>
              <a:buSzPts val="1500"/>
              <a:buFont typeface="Arial"/>
              <a:buNone/>
            </a:pPr>
            <a:r>
              <a:rPr b="1" i="0" lang="en" sz="1500" u="none" cap="none" strike="noStrike">
                <a:solidFill>
                  <a:srgbClr val="59505A"/>
                </a:solidFill>
                <a:latin typeface="Arial"/>
                <a:ea typeface="Arial"/>
                <a:cs typeface="Arial"/>
                <a:sym typeface="Arial"/>
              </a:rPr>
              <a:t>Improvement Plans</a:t>
            </a:r>
            <a:endParaRPr sz="1100"/>
          </a:p>
        </p:txBody>
      </p:sp>
      <p:sp>
        <p:nvSpPr>
          <p:cNvPr id="1675" name="Google Shape;1675;p246"/>
          <p:cNvSpPr txBox="1"/>
          <p:nvPr/>
        </p:nvSpPr>
        <p:spPr>
          <a:xfrm>
            <a:off x="5876680" y="3295786"/>
            <a:ext cx="1723500" cy="554100"/>
          </a:xfrm>
          <a:prstGeom prst="rect">
            <a:avLst/>
          </a:prstGeom>
          <a:noFill/>
          <a:ln>
            <a:noFill/>
          </a:ln>
        </p:spPr>
        <p:txBody>
          <a:bodyPr anchorCtr="0" anchor="t" bIns="45725" lIns="91425" spcFirstLastPara="1" rIns="91425" wrap="square" tIns="45725">
            <a:spAutoFit/>
          </a:bodyPr>
          <a:lstStyle/>
          <a:p>
            <a:pPr indent="0" lvl="0" marL="0" marR="0" rtl="0" algn="ctr">
              <a:lnSpc>
                <a:spcPct val="100000"/>
              </a:lnSpc>
              <a:spcBef>
                <a:spcPts val="0"/>
              </a:spcBef>
              <a:spcAft>
                <a:spcPts val="0"/>
              </a:spcAft>
              <a:buClr>
                <a:srgbClr val="59505A"/>
              </a:buClr>
              <a:buSzPts val="1500"/>
              <a:buFont typeface="Arial"/>
              <a:buNone/>
            </a:pPr>
            <a:r>
              <a:rPr b="1" i="0" lang="en" sz="1500" u="none" cap="none" strike="noStrike">
                <a:solidFill>
                  <a:srgbClr val="59505A"/>
                </a:solidFill>
                <a:latin typeface="Arial"/>
                <a:ea typeface="Arial"/>
                <a:cs typeface="Arial"/>
                <a:sym typeface="Arial"/>
              </a:rPr>
              <a:t>Financial Incentives</a:t>
            </a:r>
            <a:endParaRPr b="1" i="0" sz="1500" u="none" cap="none" strike="noStrike">
              <a:solidFill>
                <a:srgbClr val="59505A"/>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0" name="Shape 1680"/>
        <p:cNvGrpSpPr/>
        <p:nvPr/>
      </p:nvGrpSpPr>
      <p:grpSpPr>
        <a:xfrm>
          <a:off x="0" y="0"/>
          <a:ext cx="0" cy="0"/>
          <a:chOff x="0" y="0"/>
          <a:chExt cx="0" cy="0"/>
        </a:xfrm>
      </p:grpSpPr>
      <p:sp>
        <p:nvSpPr>
          <p:cNvPr id="1681" name="Google Shape;1681;p247"/>
          <p:cNvSpPr txBox="1"/>
          <p:nvPr>
            <p:ph type="title"/>
          </p:nvPr>
        </p:nvSpPr>
        <p:spPr>
          <a:xfrm>
            <a:off x="171449" y="102872"/>
            <a:ext cx="6515100" cy="3027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9B9CA"/>
              </a:buClr>
              <a:buSzPts val="2000"/>
              <a:buFont typeface="Arial"/>
              <a:buNone/>
            </a:pPr>
            <a:r>
              <a:rPr b="1" i="0" lang="en" sz="2000" u="none" cap="none" strike="noStrike">
                <a:solidFill>
                  <a:srgbClr val="19B9CA"/>
                </a:solidFill>
                <a:latin typeface="Arial"/>
                <a:ea typeface="Arial"/>
                <a:cs typeface="Arial"/>
                <a:sym typeface="Arial"/>
              </a:rPr>
              <a:t>AN ALIGNED STATE-WIDE APPROACH</a:t>
            </a:r>
            <a:endParaRPr/>
          </a:p>
        </p:txBody>
      </p:sp>
      <p:grpSp>
        <p:nvGrpSpPr>
          <p:cNvPr id="1682" name="Google Shape;1682;p247"/>
          <p:cNvGrpSpPr/>
          <p:nvPr/>
        </p:nvGrpSpPr>
        <p:grpSpPr>
          <a:xfrm>
            <a:off x="1525279" y="539750"/>
            <a:ext cx="6093370" cy="4063950"/>
            <a:chOff x="1706" y="0"/>
            <a:chExt cx="8124493" cy="5418600"/>
          </a:xfrm>
        </p:grpSpPr>
        <p:sp>
          <p:nvSpPr>
            <p:cNvPr id="1683" name="Google Shape;1683;p247"/>
            <p:cNvSpPr/>
            <p:nvPr/>
          </p:nvSpPr>
          <p:spPr>
            <a:xfrm>
              <a:off x="1706" y="0"/>
              <a:ext cx="2655000" cy="54186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84" name="Google Shape;1684;p247"/>
            <p:cNvSpPr txBox="1"/>
            <p:nvPr/>
          </p:nvSpPr>
          <p:spPr>
            <a:xfrm>
              <a:off x="1706" y="2167466"/>
              <a:ext cx="2655000" cy="2167500"/>
            </a:xfrm>
            <a:prstGeom prst="rect">
              <a:avLst/>
            </a:prstGeom>
            <a:noFill/>
            <a:ln>
              <a:noFill/>
            </a:ln>
          </p:spPr>
          <p:txBody>
            <a:bodyPr anchorCtr="0" anchor="ctr" bIns="96000" lIns="96000" spcFirstLastPara="1" rIns="96000" wrap="square" tIns="96000">
              <a:noAutofit/>
            </a:bodyPr>
            <a:lstStyle/>
            <a:p>
              <a:pPr indent="0" lvl="0" marL="0" marR="0" rtl="0" algn="ctr">
                <a:lnSpc>
                  <a:spcPct val="90000"/>
                </a:lnSpc>
                <a:spcBef>
                  <a:spcPts val="0"/>
                </a:spcBef>
                <a:spcAft>
                  <a:spcPts val="0"/>
                </a:spcAft>
                <a:buClr>
                  <a:schemeClr val="lt1"/>
                </a:buClr>
                <a:buSzPts val="1400"/>
                <a:buFont typeface="Arial"/>
                <a:buNone/>
              </a:pPr>
              <a:r>
                <a:rPr b="1" lang="en" sz="1400">
                  <a:solidFill>
                    <a:schemeClr val="lt1"/>
                  </a:solidFill>
                  <a:latin typeface="Arial"/>
                  <a:ea typeface="Arial"/>
                  <a:cs typeface="Arial"/>
                  <a:sym typeface="Arial"/>
                </a:rPr>
                <a:t>Medi-Cal   </a:t>
              </a:r>
              <a:r>
                <a:rPr lang="en" sz="1400">
                  <a:solidFill>
                    <a:schemeClr val="lt1"/>
                  </a:solidFill>
                  <a:latin typeface="Arial"/>
                  <a:ea typeface="Arial"/>
                  <a:cs typeface="Arial"/>
                  <a:sym typeface="Arial"/>
                </a:rPr>
                <a:t>                 15 million</a:t>
              </a:r>
              <a:endParaRPr sz="1100"/>
            </a:p>
          </p:txBody>
        </p:sp>
        <p:sp>
          <p:nvSpPr>
            <p:cNvPr id="1685" name="Google Shape;1685;p247"/>
            <p:cNvSpPr/>
            <p:nvPr/>
          </p:nvSpPr>
          <p:spPr>
            <a:xfrm>
              <a:off x="427045" y="325120"/>
              <a:ext cx="1804500" cy="1804500"/>
            </a:xfrm>
            <a:prstGeom prst="ellipse">
              <a:avLst/>
            </a:prstGeom>
            <a:blipFill rotWithShape="1">
              <a:blip r:embed="rId3">
                <a:alphaModFix/>
              </a:blip>
              <a:stretch>
                <a:fillRect b="0" l="0" r="0" t="0"/>
              </a:stretch>
            </a:blipFill>
            <a:ln cap="flat" cmpd="sng" w="25400">
              <a:solidFill>
                <a:srgbClr val="429BB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86" name="Google Shape;1686;p247"/>
            <p:cNvSpPr/>
            <p:nvPr/>
          </p:nvSpPr>
          <p:spPr>
            <a:xfrm>
              <a:off x="2736453" y="0"/>
              <a:ext cx="2655000" cy="54186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87" name="Google Shape;1687;p247"/>
            <p:cNvSpPr txBox="1"/>
            <p:nvPr/>
          </p:nvSpPr>
          <p:spPr>
            <a:xfrm>
              <a:off x="2736453" y="2167466"/>
              <a:ext cx="2655000" cy="2167500"/>
            </a:xfrm>
            <a:prstGeom prst="rect">
              <a:avLst/>
            </a:prstGeom>
            <a:noFill/>
            <a:ln>
              <a:noFill/>
            </a:ln>
          </p:spPr>
          <p:txBody>
            <a:bodyPr anchorCtr="0" anchor="ctr" bIns="96000" lIns="96000" spcFirstLastPara="1" rIns="96000" wrap="square" tIns="96000">
              <a:noAutofit/>
            </a:bodyPr>
            <a:lstStyle/>
            <a:p>
              <a:pPr indent="0" lvl="0" marL="0" marR="0" rtl="0" algn="ctr">
                <a:lnSpc>
                  <a:spcPct val="90000"/>
                </a:lnSpc>
                <a:spcBef>
                  <a:spcPts val="0"/>
                </a:spcBef>
                <a:spcAft>
                  <a:spcPts val="0"/>
                </a:spcAft>
                <a:buClr>
                  <a:schemeClr val="lt1"/>
                </a:buClr>
                <a:buSzPts val="1400"/>
                <a:buFont typeface="Arial"/>
                <a:buNone/>
              </a:pPr>
              <a:r>
                <a:rPr b="1" i="0" lang="en" sz="1400">
                  <a:solidFill>
                    <a:schemeClr val="lt1"/>
                  </a:solidFill>
                  <a:latin typeface="Arial"/>
                  <a:ea typeface="Arial"/>
                  <a:cs typeface="Arial"/>
                  <a:sym typeface="Arial"/>
                </a:rPr>
                <a:t>California Public Employees’  Retirement System      </a:t>
              </a:r>
              <a:r>
                <a:rPr b="0" i="0" lang="en" sz="1400">
                  <a:solidFill>
                    <a:schemeClr val="lt1"/>
                  </a:solidFill>
                  <a:latin typeface="Arial"/>
                  <a:ea typeface="Arial"/>
                  <a:cs typeface="Arial"/>
                  <a:sym typeface="Arial"/>
                </a:rPr>
                <a:t>1.5 million</a:t>
              </a:r>
              <a:endParaRPr b="0" sz="1400">
                <a:solidFill>
                  <a:schemeClr val="lt1"/>
                </a:solidFill>
                <a:latin typeface="Arial"/>
                <a:ea typeface="Arial"/>
                <a:cs typeface="Arial"/>
                <a:sym typeface="Arial"/>
              </a:endParaRPr>
            </a:p>
          </p:txBody>
        </p:sp>
        <p:sp>
          <p:nvSpPr>
            <p:cNvPr id="1688" name="Google Shape;1688;p247"/>
            <p:cNvSpPr/>
            <p:nvPr/>
          </p:nvSpPr>
          <p:spPr>
            <a:xfrm>
              <a:off x="3161791" y="325120"/>
              <a:ext cx="1804500" cy="1804500"/>
            </a:xfrm>
            <a:prstGeom prst="ellipse">
              <a:avLst/>
            </a:prstGeom>
            <a:blipFill rotWithShape="1">
              <a:blip r:embed="rId4">
                <a:alphaModFix/>
              </a:blip>
              <a:stretch>
                <a:fillRect b="0" l="0" r="0" t="0"/>
              </a:stretch>
            </a:blipFill>
            <a:ln cap="flat" cmpd="sng" w="25400">
              <a:solidFill>
                <a:srgbClr val="429BB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89" name="Google Shape;1689;p247"/>
            <p:cNvSpPr/>
            <p:nvPr/>
          </p:nvSpPr>
          <p:spPr>
            <a:xfrm>
              <a:off x="5471199" y="0"/>
              <a:ext cx="2655000" cy="54186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90" name="Google Shape;1690;p247"/>
            <p:cNvSpPr txBox="1"/>
            <p:nvPr/>
          </p:nvSpPr>
          <p:spPr>
            <a:xfrm>
              <a:off x="5471199" y="2167466"/>
              <a:ext cx="2655000" cy="2167500"/>
            </a:xfrm>
            <a:prstGeom prst="rect">
              <a:avLst/>
            </a:prstGeom>
            <a:noFill/>
            <a:ln>
              <a:noFill/>
            </a:ln>
          </p:spPr>
          <p:txBody>
            <a:bodyPr anchorCtr="0" anchor="ctr" bIns="96000" lIns="96000" spcFirstLastPara="1" rIns="96000" wrap="square" tIns="96000">
              <a:noAutofit/>
            </a:bodyPr>
            <a:lstStyle/>
            <a:p>
              <a:pPr indent="0" lvl="0" marL="0" marR="0" rtl="0" algn="ctr">
                <a:lnSpc>
                  <a:spcPct val="90000"/>
                </a:lnSpc>
                <a:spcBef>
                  <a:spcPts val="0"/>
                </a:spcBef>
                <a:spcAft>
                  <a:spcPts val="0"/>
                </a:spcAft>
                <a:buClr>
                  <a:schemeClr val="lt1"/>
                </a:buClr>
                <a:buSzPts val="1400"/>
                <a:buFont typeface="Arial"/>
                <a:buNone/>
              </a:pPr>
              <a:r>
                <a:rPr b="1" lang="en" sz="1400">
                  <a:solidFill>
                    <a:schemeClr val="lt1"/>
                  </a:solidFill>
                  <a:latin typeface="Arial"/>
                  <a:ea typeface="Arial"/>
                  <a:cs typeface="Arial"/>
                  <a:sym typeface="Arial"/>
                </a:rPr>
                <a:t>Covered California    </a:t>
              </a:r>
              <a:r>
                <a:rPr lang="en" sz="1400">
                  <a:solidFill>
                    <a:schemeClr val="lt1"/>
                  </a:solidFill>
                  <a:latin typeface="Arial"/>
                  <a:ea typeface="Arial"/>
                  <a:cs typeface="Arial"/>
                  <a:sym typeface="Arial"/>
                </a:rPr>
                <a:t>1.7 million</a:t>
              </a:r>
              <a:endParaRPr sz="1100"/>
            </a:p>
          </p:txBody>
        </p:sp>
        <p:sp>
          <p:nvSpPr>
            <p:cNvPr id="1691" name="Google Shape;1691;p247"/>
            <p:cNvSpPr/>
            <p:nvPr/>
          </p:nvSpPr>
          <p:spPr>
            <a:xfrm>
              <a:off x="5896538" y="325120"/>
              <a:ext cx="1804500" cy="1804500"/>
            </a:xfrm>
            <a:prstGeom prst="ellipse">
              <a:avLst/>
            </a:prstGeom>
            <a:solidFill>
              <a:schemeClr val="lt1"/>
            </a:solidFill>
            <a:ln cap="flat" cmpd="sng" w="25400">
              <a:solidFill>
                <a:srgbClr val="429BB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92" name="Google Shape;1692;p247"/>
            <p:cNvSpPr/>
            <p:nvPr/>
          </p:nvSpPr>
          <p:spPr>
            <a:xfrm>
              <a:off x="325119" y="4334933"/>
              <a:ext cx="7477800" cy="812700"/>
            </a:xfrm>
            <a:prstGeom prst="leftRightArrow">
              <a:avLst>
                <a:gd fmla="val 50000" name="adj1"/>
                <a:gd fmla="val 50000" name="adj2"/>
              </a:avLst>
            </a:prstGeom>
            <a:solidFill>
              <a:srgbClr val="19B9CA"/>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1693" name="Google Shape;1693;p247"/>
          <p:cNvSpPr/>
          <p:nvPr/>
        </p:nvSpPr>
        <p:spPr>
          <a:xfrm>
            <a:off x="3237935" y="2599267"/>
            <a:ext cx="625800" cy="641400"/>
          </a:xfrm>
          <a:prstGeom prst="mathPlus">
            <a:avLst>
              <a:gd fmla="val 23520" name="adj1"/>
            </a:avLst>
          </a:prstGeom>
          <a:solidFill>
            <a:srgbClr val="19B9C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1694" name="Google Shape;1694;p247"/>
          <p:cNvSpPr txBox="1"/>
          <p:nvPr/>
        </p:nvSpPr>
        <p:spPr>
          <a:xfrm>
            <a:off x="2729621" y="3958628"/>
            <a:ext cx="38568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Collectively cover </a:t>
            </a:r>
            <a:r>
              <a:rPr b="1" i="0" lang="en" sz="1400" u="sng" cap="none" strike="noStrike">
                <a:solidFill>
                  <a:srgbClr val="FFFFFF"/>
                </a:solidFill>
                <a:latin typeface="Arial"/>
                <a:ea typeface="Arial"/>
                <a:cs typeface="Arial"/>
                <a:sym typeface="Arial"/>
              </a:rPr>
              <a:t>over 45%</a:t>
            </a:r>
            <a:r>
              <a:rPr b="0" i="0" lang="en" sz="1400" u="none" cap="none" strike="noStrike">
                <a:solidFill>
                  <a:srgbClr val="FFFFFF"/>
                </a:solidFill>
                <a:latin typeface="Arial"/>
                <a:ea typeface="Arial"/>
                <a:cs typeface="Arial"/>
                <a:sym typeface="Arial"/>
              </a:rPr>
              <a:t> of all Californians</a:t>
            </a:r>
            <a:endParaRPr sz="1100"/>
          </a:p>
        </p:txBody>
      </p:sp>
      <p:sp>
        <p:nvSpPr>
          <p:cNvPr id="1695" name="Google Shape;1695;p247"/>
          <p:cNvSpPr/>
          <p:nvPr/>
        </p:nvSpPr>
        <p:spPr>
          <a:xfrm>
            <a:off x="5280435" y="2597067"/>
            <a:ext cx="625800" cy="641400"/>
          </a:xfrm>
          <a:prstGeom prst="mathPlus">
            <a:avLst>
              <a:gd fmla="val 23520" name="adj1"/>
            </a:avLst>
          </a:prstGeom>
          <a:solidFill>
            <a:srgbClr val="19B9C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1696" name="Google Shape;1696;p247"/>
          <p:cNvSpPr txBox="1"/>
          <p:nvPr>
            <p:ph idx="12" type="sldNum"/>
          </p:nvPr>
        </p:nvSpPr>
        <p:spPr>
          <a:xfrm>
            <a:off x="6137837" y="3579046"/>
            <a:ext cx="5487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descr="Logo, company name&#10;&#10;Description automatically generated" id="1697" name="Google Shape;1697;p247"/>
          <p:cNvPicPr preferRelativeResize="0"/>
          <p:nvPr/>
        </p:nvPicPr>
        <p:blipFill rotWithShape="1">
          <a:blip r:embed="rId5">
            <a:alphaModFix/>
          </a:blip>
          <a:srcRect b="27313" l="5538" r="5556" t="3362"/>
          <a:stretch/>
        </p:blipFill>
        <p:spPr>
          <a:xfrm>
            <a:off x="5964651" y="807944"/>
            <a:ext cx="1317900" cy="1251300"/>
          </a:xfrm>
          <a:prstGeom prst="flowChartConnector">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4" name="Shape 1704"/>
        <p:cNvGrpSpPr/>
        <p:nvPr/>
      </p:nvGrpSpPr>
      <p:grpSpPr>
        <a:xfrm>
          <a:off x="0" y="0"/>
          <a:ext cx="0" cy="0"/>
          <a:chOff x="0" y="0"/>
          <a:chExt cx="0" cy="0"/>
        </a:xfrm>
      </p:grpSpPr>
      <p:sp>
        <p:nvSpPr>
          <p:cNvPr id="1705" name="Google Shape;1705;p248"/>
          <p:cNvSpPr txBox="1"/>
          <p:nvPr>
            <p:ph idx="12" type="sldNum"/>
          </p:nvPr>
        </p:nvSpPr>
        <p:spPr>
          <a:xfrm>
            <a:off x="6137837" y="3579046"/>
            <a:ext cx="5487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grpSp>
        <p:nvGrpSpPr>
          <p:cNvPr id="1706" name="Google Shape;1706;p248"/>
          <p:cNvGrpSpPr/>
          <p:nvPr/>
        </p:nvGrpSpPr>
        <p:grpSpPr>
          <a:xfrm>
            <a:off x="470953" y="919359"/>
            <a:ext cx="7867568" cy="2327162"/>
            <a:chOff x="27476" y="1264789"/>
            <a:chExt cx="10490090" cy="3102883"/>
          </a:xfrm>
        </p:grpSpPr>
        <p:sp>
          <p:nvSpPr>
            <p:cNvPr id="1707" name="Google Shape;1707;p248"/>
            <p:cNvSpPr/>
            <p:nvPr/>
          </p:nvSpPr>
          <p:spPr>
            <a:xfrm>
              <a:off x="27476" y="1264789"/>
              <a:ext cx="3092400" cy="3092400"/>
            </a:xfrm>
            <a:prstGeom prst="ellipse">
              <a:avLst/>
            </a:prstGeom>
            <a:solidFill>
              <a:srgbClr val="19B9CA">
                <a:alpha val="49800"/>
              </a:srgbClr>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08" name="Google Shape;1708;p248"/>
            <p:cNvSpPr txBox="1"/>
            <p:nvPr/>
          </p:nvSpPr>
          <p:spPr>
            <a:xfrm>
              <a:off x="480367" y="1717680"/>
              <a:ext cx="2186700" cy="2186700"/>
            </a:xfrm>
            <a:prstGeom prst="rect">
              <a:avLst/>
            </a:prstGeom>
            <a:noFill/>
            <a:ln>
              <a:noFill/>
            </a:ln>
          </p:spPr>
          <p:txBody>
            <a:bodyPr anchorCtr="0" anchor="ctr" bIns="30475" lIns="127625" spcFirstLastPara="1" rIns="127625" wrap="square" tIns="30475">
              <a:noAutofit/>
            </a:bodyPr>
            <a:lstStyle/>
            <a:p>
              <a:pPr indent="0" lvl="0" marL="0" marR="0" rtl="0" algn="ctr">
                <a:lnSpc>
                  <a:spcPct val="90000"/>
                </a:lnSpc>
                <a:spcBef>
                  <a:spcPts val="0"/>
                </a:spcBef>
                <a:spcAft>
                  <a:spcPts val="0"/>
                </a:spcAft>
                <a:buClr>
                  <a:srgbClr val="3F3F3F"/>
                </a:buClr>
                <a:buSzPts val="2400"/>
                <a:buFont typeface="Arial"/>
                <a:buNone/>
              </a:pPr>
              <a:r>
                <a:rPr lang="en" sz="2400">
                  <a:solidFill>
                    <a:srgbClr val="3F3F3F"/>
                  </a:solidFill>
                  <a:latin typeface="Arial"/>
                  <a:ea typeface="Arial"/>
                  <a:cs typeface="Arial"/>
                  <a:sym typeface="Arial"/>
                </a:rPr>
                <a:t>Make Quality Count</a:t>
              </a:r>
              <a:endParaRPr sz="1100"/>
            </a:p>
          </p:txBody>
        </p:sp>
        <p:sp>
          <p:nvSpPr>
            <p:cNvPr id="1709" name="Google Shape;1709;p248"/>
            <p:cNvSpPr/>
            <p:nvPr/>
          </p:nvSpPr>
          <p:spPr>
            <a:xfrm>
              <a:off x="2477110" y="1275272"/>
              <a:ext cx="3092400" cy="3092400"/>
            </a:xfrm>
            <a:prstGeom prst="ellipse">
              <a:avLst/>
            </a:prstGeom>
            <a:solidFill>
              <a:srgbClr val="19B9CA">
                <a:alpha val="49800"/>
              </a:srgbClr>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10" name="Google Shape;1710;p248"/>
            <p:cNvSpPr txBox="1"/>
            <p:nvPr/>
          </p:nvSpPr>
          <p:spPr>
            <a:xfrm>
              <a:off x="2930001" y="1728163"/>
              <a:ext cx="2186700" cy="2186700"/>
            </a:xfrm>
            <a:prstGeom prst="rect">
              <a:avLst/>
            </a:prstGeom>
            <a:noFill/>
            <a:ln>
              <a:noFill/>
            </a:ln>
          </p:spPr>
          <p:txBody>
            <a:bodyPr anchorCtr="0" anchor="ctr" bIns="30475" lIns="127625" spcFirstLastPara="1" rIns="127625" wrap="square" tIns="30475">
              <a:noAutofit/>
            </a:bodyPr>
            <a:lstStyle/>
            <a:p>
              <a:pPr indent="0" lvl="0" marL="0" marR="0" rtl="0" algn="ctr">
                <a:lnSpc>
                  <a:spcPct val="90000"/>
                </a:lnSpc>
                <a:spcBef>
                  <a:spcPts val="0"/>
                </a:spcBef>
                <a:spcAft>
                  <a:spcPts val="0"/>
                </a:spcAft>
                <a:buClr>
                  <a:srgbClr val="3F3F3F"/>
                </a:buClr>
                <a:buSzPts val="2400"/>
                <a:buFont typeface="Arial"/>
                <a:buNone/>
              </a:pPr>
              <a:r>
                <a:rPr lang="en" sz="2400">
                  <a:solidFill>
                    <a:srgbClr val="3F3F3F"/>
                  </a:solidFill>
                  <a:latin typeface="Arial"/>
                  <a:ea typeface="Arial"/>
                  <a:cs typeface="Arial"/>
                  <a:sym typeface="Arial"/>
                </a:rPr>
                <a:t>Measures that Matter</a:t>
              </a:r>
              <a:endParaRPr sz="1100"/>
            </a:p>
          </p:txBody>
        </p:sp>
        <p:sp>
          <p:nvSpPr>
            <p:cNvPr id="1711" name="Google Shape;1711;p248"/>
            <p:cNvSpPr/>
            <p:nvPr/>
          </p:nvSpPr>
          <p:spPr>
            <a:xfrm>
              <a:off x="4951138" y="1275272"/>
              <a:ext cx="3092400" cy="3092400"/>
            </a:xfrm>
            <a:prstGeom prst="ellipse">
              <a:avLst/>
            </a:prstGeom>
            <a:solidFill>
              <a:srgbClr val="19B9CA">
                <a:alpha val="49800"/>
              </a:srgbClr>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12" name="Google Shape;1712;p248"/>
            <p:cNvSpPr txBox="1"/>
            <p:nvPr/>
          </p:nvSpPr>
          <p:spPr>
            <a:xfrm>
              <a:off x="5404029" y="1728163"/>
              <a:ext cx="2186700" cy="2186700"/>
            </a:xfrm>
            <a:prstGeom prst="rect">
              <a:avLst/>
            </a:prstGeom>
            <a:noFill/>
            <a:ln>
              <a:noFill/>
            </a:ln>
          </p:spPr>
          <p:txBody>
            <a:bodyPr anchorCtr="0" anchor="ctr" bIns="30475" lIns="127625" spcFirstLastPara="1" rIns="127625" wrap="square" tIns="30475">
              <a:noAutofit/>
            </a:bodyPr>
            <a:lstStyle/>
            <a:p>
              <a:pPr indent="0" lvl="0" marL="0" marR="0" rtl="0" algn="ctr">
                <a:lnSpc>
                  <a:spcPct val="90000"/>
                </a:lnSpc>
                <a:spcBef>
                  <a:spcPts val="0"/>
                </a:spcBef>
                <a:spcAft>
                  <a:spcPts val="0"/>
                </a:spcAft>
                <a:buClr>
                  <a:srgbClr val="3F3F3F"/>
                </a:buClr>
                <a:buSzPts val="2400"/>
                <a:buFont typeface="Arial"/>
                <a:buNone/>
              </a:pPr>
              <a:r>
                <a:rPr lang="en" sz="2400">
                  <a:solidFill>
                    <a:srgbClr val="3F3F3F"/>
                  </a:solidFill>
                  <a:latin typeface="Arial"/>
                  <a:ea typeface="Arial"/>
                  <a:cs typeface="Arial"/>
                  <a:sym typeface="Arial"/>
                </a:rPr>
                <a:t>Equity     </a:t>
              </a:r>
              <a:r>
                <a:rPr lang="en" sz="2400" u="sng">
                  <a:solidFill>
                    <a:srgbClr val="3F3F3F"/>
                  </a:solidFill>
                  <a:latin typeface="Arial"/>
                  <a:ea typeface="Arial"/>
                  <a:cs typeface="Arial"/>
                  <a:sym typeface="Arial"/>
                </a:rPr>
                <a:t>is</a:t>
              </a:r>
              <a:r>
                <a:rPr lang="en" sz="2400">
                  <a:solidFill>
                    <a:srgbClr val="3F3F3F"/>
                  </a:solidFill>
                  <a:latin typeface="Arial"/>
                  <a:ea typeface="Arial"/>
                  <a:cs typeface="Arial"/>
                  <a:sym typeface="Arial"/>
                </a:rPr>
                <a:t>    Quality</a:t>
              </a:r>
              <a:endParaRPr sz="1100"/>
            </a:p>
          </p:txBody>
        </p:sp>
        <p:sp>
          <p:nvSpPr>
            <p:cNvPr id="1713" name="Google Shape;1713;p248"/>
            <p:cNvSpPr/>
            <p:nvPr/>
          </p:nvSpPr>
          <p:spPr>
            <a:xfrm>
              <a:off x="7425166" y="1275272"/>
              <a:ext cx="3092400" cy="3092400"/>
            </a:xfrm>
            <a:prstGeom prst="ellipse">
              <a:avLst/>
            </a:prstGeom>
            <a:solidFill>
              <a:srgbClr val="19B9CA">
                <a:alpha val="49800"/>
              </a:srgbClr>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14" name="Google Shape;1714;p248"/>
            <p:cNvSpPr txBox="1"/>
            <p:nvPr/>
          </p:nvSpPr>
          <p:spPr>
            <a:xfrm>
              <a:off x="7878057" y="1728163"/>
              <a:ext cx="2186700" cy="2186700"/>
            </a:xfrm>
            <a:prstGeom prst="rect">
              <a:avLst/>
            </a:prstGeom>
            <a:noFill/>
            <a:ln>
              <a:noFill/>
            </a:ln>
          </p:spPr>
          <p:txBody>
            <a:bodyPr anchorCtr="0" anchor="ctr" bIns="30475" lIns="127625" spcFirstLastPara="1" rIns="127625" wrap="square" tIns="30475">
              <a:noAutofit/>
            </a:bodyPr>
            <a:lstStyle/>
            <a:p>
              <a:pPr indent="0" lvl="0" marL="0" marR="0" rtl="0" algn="ctr">
                <a:lnSpc>
                  <a:spcPct val="90000"/>
                </a:lnSpc>
                <a:spcBef>
                  <a:spcPts val="0"/>
                </a:spcBef>
                <a:spcAft>
                  <a:spcPts val="0"/>
                </a:spcAft>
                <a:buClr>
                  <a:srgbClr val="3F3F3F"/>
                </a:buClr>
                <a:buSzPts val="2400"/>
                <a:buFont typeface="Arial"/>
                <a:buNone/>
              </a:pPr>
              <a:r>
                <a:rPr lang="en" sz="2400">
                  <a:solidFill>
                    <a:srgbClr val="3F3F3F"/>
                  </a:solidFill>
                  <a:latin typeface="Arial"/>
                  <a:ea typeface="Arial"/>
                  <a:cs typeface="Arial"/>
                  <a:sym typeface="Arial"/>
                </a:rPr>
                <a:t>Amplify through Alignment</a:t>
              </a:r>
              <a:endParaRPr sz="1100"/>
            </a:p>
          </p:txBody>
        </p:sp>
      </p:grpSp>
      <p:sp>
        <p:nvSpPr>
          <p:cNvPr id="1715" name="Google Shape;1715;p248"/>
          <p:cNvSpPr txBox="1"/>
          <p:nvPr>
            <p:ph type="title"/>
          </p:nvPr>
        </p:nvSpPr>
        <p:spPr>
          <a:xfrm>
            <a:off x="228599" y="137161"/>
            <a:ext cx="8686800" cy="632400"/>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rgbClr val="19B9CA"/>
              </a:buClr>
              <a:buSzPts val="2000"/>
              <a:buFont typeface="Arial"/>
              <a:buNone/>
            </a:pPr>
            <a:r>
              <a:rPr lang="en" sz="2000"/>
              <a:t>QUALITY TRANSFORMATION INITIATIVE</a:t>
            </a:r>
            <a:endParaRPr/>
          </a:p>
        </p:txBody>
      </p:sp>
      <p:sp>
        <p:nvSpPr>
          <p:cNvPr id="1716" name="Google Shape;1716;p248"/>
          <p:cNvSpPr txBox="1"/>
          <p:nvPr/>
        </p:nvSpPr>
        <p:spPr>
          <a:xfrm>
            <a:off x="1035479" y="3311974"/>
            <a:ext cx="1422600" cy="808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0.8% to 4% premium</a:t>
            </a:r>
            <a:endParaRPr sz="1100"/>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at risk for</a:t>
            </a:r>
            <a:endParaRPr sz="1100"/>
          </a:p>
        </p:txBody>
      </p:sp>
      <p:sp>
        <p:nvSpPr>
          <p:cNvPr id="1717" name="Google Shape;1717;p248"/>
          <p:cNvSpPr txBox="1"/>
          <p:nvPr/>
        </p:nvSpPr>
        <p:spPr>
          <a:xfrm>
            <a:off x="2888414" y="3311974"/>
            <a:ext cx="1531800" cy="1054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a small set     of clinically important measures</a:t>
            </a:r>
            <a:endParaRPr sz="1100"/>
          </a:p>
        </p:txBody>
      </p:sp>
      <p:sp>
        <p:nvSpPr>
          <p:cNvPr id="1718" name="Google Shape;1718;p248"/>
          <p:cNvSpPr txBox="1"/>
          <p:nvPr/>
        </p:nvSpPr>
        <p:spPr>
          <a:xfrm>
            <a:off x="4695332" y="3311974"/>
            <a:ext cx="1531800" cy="56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stratified by race/ethnicity</a:t>
            </a:r>
            <a:endParaRPr sz="1100"/>
          </a:p>
        </p:txBody>
      </p:sp>
      <p:sp>
        <p:nvSpPr>
          <p:cNvPr id="1719" name="Google Shape;1719;p248"/>
          <p:cNvSpPr txBox="1"/>
          <p:nvPr/>
        </p:nvSpPr>
        <p:spPr>
          <a:xfrm>
            <a:off x="6687212" y="3311975"/>
            <a:ext cx="1531800" cy="1054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selected in concert with other public purchasers*</a:t>
            </a:r>
            <a:endParaRPr sz="1100"/>
          </a:p>
        </p:txBody>
      </p:sp>
      <p:sp>
        <p:nvSpPr>
          <p:cNvPr id="1720" name="Google Shape;1720;p248"/>
          <p:cNvSpPr txBox="1"/>
          <p:nvPr/>
        </p:nvSpPr>
        <p:spPr>
          <a:xfrm>
            <a:off x="1265068" y="4564312"/>
            <a:ext cx="42147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*Public purchasers includes CalPERS and DHCS/Medi-Cal</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p222"/>
          <p:cNvSpPr txBox="1"/>
          <p:nvPr>
            <p:ph type="ctrTitle"/>
          </p:nvPr>
        </p:nvSpPr>
        <p:spPr>
          <a:xfrm>
            <a:off x="228600" y="2965076"/>
            <a:ext cx="8686800" cy="3450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dk1"/>
              </a:buClr>
              <a:buSzPts val="1600"/>
              <a:buFont typeface="Arial"/>
              <a:buNone/>
            </a:pPr>
            <a:r>
              <a:rPr lang="en"/>
              <a:t>Policy Versus Reality: Addressing Gaps for Telehealth Sustainability</a:t>
            </a:r>
            <a:endParaRPr/>
          </a:p>
        </p:txBody>
      </p:sp>
      <p:sp>
        <p:nvSpPr>
          <p:cNvPr id="1287" name="Google Shape;1287;p222"/>
          <p:cNvSpPr txBox="1"/>
          <p:nvPr>
            <p:ph idx="1" type="subTitle"/>
          </p:nvPr>
        </p:nvSpPr>
        <p:spPr>
          <a:xfrm>
            <a:off x="228600" y="3310048"/>
            <a:ext cx="8686800" cy="409200"/>
          </a:xfrm>
          <a:prstGeom prst="rect">
            <a:avLst/>
          </a:prstGeom>
          <a:noFill/>
          <a:ln>
            <a:noFill/>
          </a:ln>
        </p:spPr>
        <p:txBody>
          <a:bodyPr anchorCtr="0" anchor="t" bIns="45725" lIns="91425" spcFirstLastPara="1" rIns="91425" wrap="square" tIns="45725">
            <a:noAutofit/>
          </a:bodyPr>
          <a:lstStyle/>
          <a:p>
            <a:pPr indent="0" lvl="0" marL="0" rtl="0" algn="ctr">
              <a:lnSpc>
                <a:spcPct val="100000"/>
              </a:lnSpc>
              <a:spcBef>
                <a:spcPts val="0"/>
              </a:spcBef>
              <a:spcAft>
                <a:spcPts val="0"/>
              </a:spcAft>
              <a:buClr>
                <a:schemeClr val="dk1"/>
              </a:buClr>
              <a:buSzPts val="1600"/>
              <a:buFont typeface="Arial"/>
              <a:buNone/>
            </a:pPr>
            <a:r>
              <a:rPr lang="en" sz="1600"/>
              <a:t>Barbara Rubino, MD</a:t>
            </a:r>
            <a:endParaRPr/>
          </a:p>
          <a:p>
            <a:pPr indent="0" lvl="0" marL="0" rtl="0" algn="ctr">
              <a:lnSpc>
                <a:spcPct val="100000"/>
              </a:lnSpc>
              <a:spcBef>
                <a:spcPts val="0"/>
              </a:spcBef>
              <a:spcAft>
                <a:spcPts val="0"/>
              </a:spcAft>
              <a:buClr>
                <a:schemeClr val="dk1"/>
              </a:buClr>
              <a:buSzPts val="1600"/>
              <a:buFont typeface="Arial"/>
              <a:buNone/>
            </a:pPr>
            <a:r>
              <a:rPr lang="en" sz="1600"/>
              <a:t>Associate Chief Medical Officer;</a:t>
            </a:r>
            <a:endParaRPr/>
          </a:p>
          <a:p>
            <a:pPr indent="0" lvl="0" marL="0" rtl="0" algn="ctr">
              <a:lnSpc>
                <a:spcPct val="100000"/>
              </a:lnSpc>
              <a:spcBef>
                <a:spcPts val="0"/>
              </a:spcBef>
              <a:spcAft>
                <a:spcPts val="0"/>
              </a:spcAft>
              <a:buClr>
                <a:schemeClr val="dk1"/>
              </a:buClr>
              <a:buSzPts val="1600"/>
              <a:buFont typeface="Arial"/>
              <a:buNone/>
            </a:pPr>
            <a:r>
              <a:rPr lang="en" sz="1600"/>
              <a:t>Manager, Health Informatics</a:t>
            </a:r>
            <a:endParaRPr/>
          </a:p>
          <a:p>
            <a:pPr indent="0" lvl="0" marL="0" rtl="0" algn="ctr">
              <a:lnSpc>
                <a:spcPct val="100000"/>
              </a:lnSpc>
              <a:spcBef>
                <a:spcPts val="0"/>
              </a:spcBef>
              <a:spcAft>
                <a:spcPts val="0"/>
              </a:spcAft>
              <a:buClr>
                <a:schemeClr val="dk1"/>
              </a:buClr>
              <a:buSzPts val="1600"/>
              <a:buFont typeface="Arial"/>
              <a:buNone/>
            </a:pPr>
            <a:r>
              <a:rPr lang="en" sz="1600"/>
              <a:t>Health Equity &amp; Quality Transformation Division</a:t>
            </a:r>
            <a:endParaRPr/>
          </a:p>
        </p:txBody>
      </p:sp>
      <p:sp>
        <p:nvSpPr>
          <p:cNvPr id="1288" name="Google Shape;1288;p222"/>
          <p:cNvSpPr txBox="1"/>
          <p:nvPr>
            <p:ph idx="4294967295" type="sldNum"/>
          </p:nvPr>
        </p:nvSpPr>
        <p:spPr>
          <a:xfrm>
            <a:off x="8412164" y="4772025"/>
            <a:ext cx="732000" cy="2748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4" name="Shape 1724"/>
        <p:cNvGrpSpPr/>
        <p:nvPr/>
      </p:nvGrpSpPr>
      <p:grpSpPr>
        <a:xfrm>
          <a:off x="0" y="0"/>
          <a:ext cx="0" cy="0"/>
          <a:chOff x="0" y="0"/>
          <a:chExt cx="0" cy="0"/>
        </a:xfrm>
      </p:grpSpPr>
      <p:sp>
        <p:nvSpPr>
          <p:cNvPr id="1725" name="Google Shape;1725;p249"/>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9B9CA"/>
              </a:buClr>
              <a:buSzPts val="2400"/>
              <a:buFont typeface="Arial"/>
              <a:buNone/>
            </a:pPr>
            <a:r>
              <a:rPr lang="en"/>
              <a:t>COVERED CALIFORNIA REQUIREMENTS FOR </a:t>
            </a:r>
            <a:r>
              <a:rPr lang="en"/>
              <a:t>TELEHEALTH</a:t>
            </a:r>
            <a:r>
              <a:rPr lang="en"/>
              <a:t> AS CORNERSTONE TO ACCESS</a:t>
            </a:r>
            <a:endParaRPr/>
          </a:p>
        </p:txBody>
      </p:sp>
      <p:sp>
        <p:nvSpPr>
          <p:cNvPr id="1726" name="Google Shape;1726;p249"/>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Bar chart with solid fill" id="1727" name="Google Shape;1727;p249"/>
          <p:cNvPicPr preferRelativeResize="0"/>
          <p:nvPr/>
        </p:nvPicPr>
        <p:blipFill rotWithShape="1">
          <a:blip r:embed="rId3">
            <a:alphaModFix/>
          </a:blip>
          <a:srcRect b="0" l="0" r="0" t="0"/>
          <a:stretch/>
        </p:blipFill>
        <p:spPr>
          <a:xfrm>
            <a:off x="4571999" y="1145507"/>
            <a:ext cx="685800" cy="685800"/>
          </a:xfrm>
          <a:prstGeom prst="rect">
            <a:avLst/>
          </a:prstGeom>
          <a:noFill/>
          <a:ln>
            <a:noFill/>
          </a:ln>
        </p:spPr>
      </p:pic>
      <p:pic>
        <p:nvPicPr>
          <p:cNvPr descr="Checklist with solid fill" id="1728" name="Google Shape;1728;p249"/>
          <p:cNvPicPr preferRelativeResize="0"/>
          <p:nvPr/>
        </p:nvPicPr>
        <p:blipFill rotWithShape="1">
          <a:blip r:embed="rId4">
            <a:alphaModFix/>
          </a:blip>
          <a:srcRect b="0" l="0" r="0" t="0"/>
          <a:stretch/>
        </p:blipFill>
        <p:spPr>
          <a:xfrm>
            <a:off x="734839" y="1145507"/>
            <a:ext cx="685800" cy="685800"/>
          </a:xfrm>
          <a:prstGeom prst="rect">
            <a:avLst/>
          </a:prstGeom>
          <a:noFill/>
          <a:ln>
            <a:noFill/>
          </a:ln>
        </p:spPr>
      </p:pic>
      <p:pic>
        <p:nvPicPr>
          <p:cNvPr descr="Smart Phone with solid fill" id="1729" name="Google Shape;1729;p249"/>
          <p:cNvPicPr preferRelativeResize="0"/>
          <p:nvPr/>
        </p:nvPicPr>
        <p:blipFill rotWithShape="1">
          <a:blip r:embed="rId5">
            <a:alphaModFix/>
          </a:blip>
          <a:srcRect b="0" l="0" r="0" t="0"/>
          <a:stretch/>
        </p:blipFill>
        <p:spPr>
          <a:xfrm>
            <a:off x="734839" y="2280190"/>
            <a:ext cx="685800" cy="685800"/>
          </a:xfrm>
          <a:prstGeom prst="rect">
            <a:avLst/>
          </a:prstGeom>
          <a:noFill/>
          <a:ln>
            <a:noFill/>
          </a:ln>
        </p:spPr>
      </p:pic>
      <p:sp>
        <p:nvSpPr>
          <p:cNvPr id="1730" name="Google Shape;1730;p249"/>
          <p:cNvSpPr txBox="1"/>
          <p:nvPr/>
        </p:nvSpPr>
        <p:spPr>
          <a:xfrm>
            <a:off x="1420639" y="1199867"/>
            <a:ext cx="2518800" cy="592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700">
                <a:solidFill>
                  <a:schemeClr val="dk1"/>
                </a:solidFill>
                <a:latin typeface="Arial"/>
                <a:ea typeface="Arial"/>
                <a:cs typeface="Arial"/>
                <a:sym typeface="Arial"/>
              </a:rPr>
              <a:t>Telehealth coverage requirements</a:t>
            </a:r>
            <a:endParaRPr sz="1100"/>
          </a:p>
        </p:txBody>
      </p:sp>
      <p:sp>
        <p:nvSpPr>
          <p:cNvPr id="1731" name="Google Shape;1731;p249"/>
          <p:cNvSpPr txBox="1"/>
          <p:nvPr/>
        </p:nvSpPr>
        <p:spPr>
          <a:xfrm>
            <a:off x="5364505" y="1199866"/>
            <a:ext cx="2532900" cy="592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700">
                <a:solidFill>
                  <a:schemeClr val="dk1"/>
                </a:solidFill>
                <a:latin typeface="Arial"/>
                <a:ea typeface="Arial"/>
                <a:cs typeface="Arial"/>
                <a:sym typeface="Arial"/>
              </a:rPr>
              <a:t>Public reporting on utilization &amp; disparities</a:t>
            </a:r>
            <a:endParaRPr sz="1100"/>
          </a:p>
        </p:txBody>
      </p:sp>
      <p:sp>
        <p:nvSpPr>
          <p:cNvPr id="1732" name="Google Shape;1732;p249"/>
          <p:cNvSpPr txBox="1"/>
          <p:nvPr/>
        </p:nvSpPr>
        <p:spPr>
          <a:xfrm>
            <a:off x="1411059" y="2334549"/>
            <a:ext cx="2285700" cy="592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700">
                <a:solidFill>
                  <a:schemeClr val="dk1"/>
                </a:solidFill>
                <a:latin typeface="Arial"/>
                <a:ea typeface="Arial"/>
                <a:cs typeface="Arial"/>
                <a:sym typeface="Arial"/>
              </a:rPr>
              <a:t>Annual reporting on telehealth promotion</a:t>
            </a:r>
            <a:endParaRPr sz="1100"/>
          </a:p>
        </p:txBody>
      </p:sp>
      <p:pic>
        <p:nvPicPr>
          <p:cNvPr descr="Cycle with people with solid fill" id="1733" name="Google Shape;1733;p249"/>
          <p:cNvPicPr preferRelativeResize="0"/>
          <p:nvPr/>
        </p:nvPicPr>
        <p:blipFill rotWithShape="1">
          <a:blip r:embed="rId6">
            <a:alphaModFix/>
          </a:blip>
          <a:srcRect b="0" l="0" r="0" t="0"/>
          <a:stretch/>
        </p:blipFill>
        <p:spPr>
          <a:xfrm>
            <a:off x="4678705" y="3464141"/>
            <a:ext cx="685800" cy="685800"/>
          </a:xfrm>
          <a:prstGeom prst="rect">
            <a:avLst/>
          </a:prstGeom>
          <a:noFill/>
          <a:ln>
            <a:noFill/>
          </a:ln>
        </p:spPr>
      </p:pic>
      <p:sp>
        <p:nvSpPr>
          <p:cNvPr id="1734" name="Google Shape;1734;p249"/>
          <p:cNvSpPr txBox="1"/>
          <p:nvPr/>
        </p:nvSpPr>
        <p:spPr>
          <a:xfrm>
            <a:off x="5364505" y="3566223"/>
            <a:ext cx="2732100" cy="854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700">
                <a:solidFill>
                  <a:schemeClr val="dk1"/>
                </a:solidFill>
                <a:latin typeface="Arial"/>
                <a:ea typeface="Arial"/>
                <a:cs typeface="Arial"/>
                <a:sym typeface="Arial"/>
              </a:rPr>
              <a:t>Focused requirements for behavioral health telehealth</a:t>
            </a:r>
            <a:endParaRPr sz="1100"/>
          </a:p>
        </p:txBody>
      </p:sp>
      <p:pic>
        <p:nvPicPr>
          <p:cNvPr descr="Call center with solid fill" id="1735" name="Google Shape;1735;p249"/>
          <p:cNvPicPr preferRelativeResize="0"/>
          <p:nvPr/>
        </p:nvPicPr>
        <p:blipFill rotWithShape="1">
          <a:blip r:embed="rId7">
            <a:alphaModFix/>
          </a:blip>
          <a:srcRect b="0" l="0" r="0" t="0"/>
          <a:stretch/>
        </p:blipFill>
        <p:spPr>
          <a:xfrm>
            <a:off x="734839" y="3457504"/>
            <a:ext cx="685800" cy="685800"/>
          </a:xfrm>
          <a:prstGeom prst="rect">
            <a:avLst/>
          </a:prstGeom>
          <a:noFill/>
          <a:ln>
            <a:noFill/>
          </a:ln>
        </p:spPr>
      </p:pic>
      <p:sp>
        <p:nvSpPr>
          <p:cNvPr id="1736" name="Google Shape;1736;p249"/>
          <p:cNvSpPr txBox="1"/>
          <p:nvPr/>
        </p:nvSpPr>
        <p:spPr>
          <a:xfrm>
            <a:off x="1420639" y="3479150"/>
            <a:ext cx="2422800" cy="854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700">
                <a:solidFill>
                  <a:schemeClr val="dk1"/>
                </a:solidFill>
                <a:latin typeface="Arial"/>
                <a:ea typeface="Arial"/>
                <a:cs typeface="Arial"/>
                <a:sym typeface="Arial"/>
              </a:rPr>
              <a:t>Culturally appropriate telehealth services &amp; interpreters</a:t>
            </a:r>
            <a:endParaRPr sz="1100"/>
          </a:p>
        </p:txBody>
      </p:sp>
      <p:pic>
        <p:nvPicPr>
          <p:cNvPr descr="Research with solid fill" id="1737" name="Google Shape;1737;p249"/>
          <p:cNvPicPr preferRelativeResize="0"/>
          <p:nvPr/>
        </p:nvPicPr>
        <p:blipFill rotWithShape="1">
          <a:blip r:embed="rId8">
            <a:alphaModFix/>
          </a:blip>
          <a:srcRect b="0" l="0" r="0" t="0"/>
          <a:stretch/>
        </p:blipFill>
        <p:spPr>
          <a:xfrm>
            <a:off x="4678706" y="2255715"/>
            <a:ext cx="685800" cy="685800"/>
          </a:xfrm>
          <a:prstGeom prst="rect">
            <a:avLst/>
          </a:prstGeom>
          <a:noFill/>
          <a:ln>
            <a:noFill/>
          </a:ln>
        </p:spPr>
      </p:pic>
      <p:sp>
        <p:nvSpPr>
          <p:cNvPr id="1738" name="Google Shape;1738;p249"/>
          <p:cNvSpPr txBox="1"/>
          <p:nvPr/>
        </p:nvSpPr>
        <p:spPr>
          <a:xfrm>
            <a:off x="5364505" y="2241534"/>
            <a:ext cx="2732100" cy="854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700">
                <a:solidFill>
                  <a:schemeClr val="dk1"/>
                </a:solidFill>
                <a:latin typeface="Arial"/>
                <a:ea typeface="Arial"/>
                <a:cs typeface="Arial"/>
                <a:sym typeface="Arial"/>
              </a:rPr>
              <a:t>Analysis of utilization patterns and outcome measures</a:t>
            </a:r>
            <a:endParaRPr sz="11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3" name="Shape 1743"/>
        <p:cNvGrpSpPr/>
        <p:nvPr/>
      </p:nvGrpSpPr>
      <p:grpSpPr>
        <a:xfrm>
          <a:off x="0" y="0"/>
          <a:ext cx="0" cy="0"/>
          <a:chOff x="0" y="0"/>
          <a:chExt cx="0" cy="0"/>
        </a:xfrm>
      </p:grpSpPr>
      <p:sp>
        <p:nvSpPr>
          <p:cNvPr id="1744" name="Google Shape;1744;p250"/>
          <p:cNvSpPr txBox="1"/>
          <p:nvPr>
            <p:ph type="title"/>
          </p:nvPr>
        </p:nvSpPr>
        <p:spPr>
          <a:xfrm>
            <a:off x="228600" y="1895656"/>
            <a:ext cx="8686800" cy="12657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2400"/>
              <a:buFont typeface="Arial"/>
              <a:buNone/>
            </a:pPr>
            <a:r>
              <a:rPr lang="en" sz="2400"/>
              <a:t>Trends and Disparities in Telehealth Use</a:t>
            </a:r>
            <a:endParaRPr/>
          </a:p>
        </p:txBody>
      </p:sp>
      <p:sp>
        <p:nvSpPr>
          <p:cNvPr id="1745" name="Google Shape;1745;p250"/>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FFFFFF"/>
              </a:buClr>
              <a:buSzPts val="700"/>
              <a:buFont typeface="Arial"/>
              <a:buNone/>
            </a:pPr>
            <a:fld id="{00000000-1234-1234-1234-123412341234}" type="slidenum">
              <a:rPr b="1" i="0" lang="en" sz="700" u="none" cap="none" strike="noStrike">
                <a:solidFill>
                  <a:srgbClr val="FFFFFF"/>
                </a:solidFill>
                <a:latin typeface="Arial"/>
                <a:ea typeface="Arial"/>
                <a:cs typeface="Arial"/>
                <a:sym typeface="Arial"/>
              </a:rPr>
              <a:t>‹#›</a:t>
            </a:fld>
            <a:endParaRPr b="1" i="0" sz="700" u="none" cap="none" strike="noStrike">
              <a:solidFill>
                <a:srgbClr val="FFFFFF"/>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0" name="Shape 1750"/>
        <p:cNvGrpSpPr/>
        <p:nvPr/>
      </p:nvGrpSpPr>
      <p:grpSpPr>
        <a:xfrm>
          <a:off x="0" y="0"/>
          <a:ext cx="0" cy="0"/>
          <a:chOff x="0" y="0"/>
          <a:chExt cx="0" cy="0"/>
        </a:xfrm>
      </p:grpSpPr>
      <p:sp>
        <p:nvSpPr>
          <p:cNvPr id="1751" name="Google Shape;1751;p251"/>
          <p:cNvSpPr/>
          <p:nvPr/>
        </p:nvSpPr>
        <p:spPr>
          <a:xfrm>
            <a:off x="780099" y="109197"/>
            <a:ext cx="8338381" cy="541629"/>
          </a:xfrm>
          <a:custGeom>
            <a:rect b="b" l="l" r="r" t="t"/>
            <a:pathLst>
              <a:path extrusionOk="0" h="722172" w="11117841">
                <a:moveTo>
                  <a:pt x="10614921" y="0"/>
                </a:moveTo>
                <a:lnTo>
                  <a:pt x="11117841" y="0"/>
                </a:lnTo>
                <a:lnTo>
                  <a:pt x="10614921" y="720435"/>
                </a:lnTo>
                <a:lnTo>
                  <a:pt x="10614921" y="722172"/>
                </a:lnTo>
                <a:lnTo>
                  <a:pt x="0" y="722172"/>
                </a:lnTo>
                <a:lnTo>
                  <a:pt x="0" y="1739"/>
                </a:lnTo>
                <a:lnTo>
                  <a:pt x="10614921" y="1739"/>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 sz="1100" u="none" cap="none" strike="noStrike">
                <a:solidFill>
                  <a:srgbClr val="FFFFFF"/>
                </a:solidFill>
                <a:latin typeface="Arial"/>
                <a:ea typeface="Arial"/>
                <a:cs typeface="Arial"/>
                <a:sym typeface="Arial"/>
              </a:rPr>
              <a:t>ALL POPULATION PERFORMANCE</a:t>
            </a:r>
            <a:br>
              <a:rPr b="1" i="0" lang="en" sz="2400" u="none" cap="none" strike="noStrike">
                <a:solidFill>
                  <a:srgbClr val="FFFFFF"/>
                </a:solidFill>
                <a:latin typeface="Calibri"/>
                <a:ea typeface="Calibri"/>
                <a:cs typeface="Calibri"/>
                <a:sym typeface="Calibri"/>
              </a:rPr>
            </a:br>
            <a:r>
              <a:rPr b="1" i="0" lang="en" sz="1800" u="none" cap="none" strike="noStrike">
                <a:solidFill>
                  <a:srgbClr val="FFFFFF"/>
                </a:solidFill>
                <a:latin typeface="Arial"/>
                <a:ea typeface="Arial"/>
                <a:cs typeface="Arial"/>
                <a:sym typeface="Arial"/>
              </a:rPr>
              <a:t>Primary Care Visits per 1000 Members by Race/Ethnicity</a:t>
            </a:r>
            <a:endParaRPr b="1" i="0" sz="1800" u="none" cap="none" strike="noStrike">
              <a:solidFill>
                <a:srgbClr val="FFFFFF"/>
              </a:solidFill>
              <a:latin typeface="Arial"/>
              <a:ea typeface="Arial"/>
              <a:cs typeface="Arial"/>
              <a:sym typeface="Arial"/>
            </a:endParaRPr>
          </a:p>
        </p:txBody>
      </p:sp>
      <p:sp>
        <p:nvSpPr>
          <p:cNvPr id="1752" name="Google Shape;1752;p251"/>
          <p:cNvSpPr/>
          <p:nvPr/>
        </p:nvSpPr>
        <p:spPr>
          <a:xfrm flipH="1">
            <a:off x="401499" y="110501"/>
            <a:ext cx="378600" cy="540300"/>
          </a:xfrm>
          <a:prstGeom prst="rtTriangle">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753" name="Google Shape;1753;p251"/>
          <p:cNvSpPr/>
          <p:nvPr/>
        </p:nvSpPr>
        <p:spPr>
          <a:xfrm>
            <a:off x="25520" y="17633"/>
            <a:ext cx="34200" cy="5126100"/>
          </a:xfrm>
          <a:prstGeom prst="rect">
            <a:avLst/>
          </a:prstGeom>
          <a:solidFill>
            <a:srgbClr val="DCB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754" name="Google Shape;1754;p251"/>
          <p:cNvSpPr/>
          <p:nvPr/>
        </p:nvSpPr>
        <p:spPr>
          <a:xfrm>
            <a:off x="86612" y="17633"/>
            <a:ext cx="34200" cy="5126100"/>
          </a:xfrm>
          <a:prstGeom prst="rect">
            <a:avLst/>
          </a:prstGeom>
          <a:solidFill>
            <a:srgbClr val="DCB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755" name="Google Shape;1755;p251"/>
          <p:cNvSpPr/>
          <p:nvPr/>
        </p:nvSpPr>
        <p:spPr>
          <a:xfrm flipH="1">
            <a:off x="22862" y="109198"/>
            <a:ext cx="1552879" cy="541628"/>
          </a:xfrm>
          <a:custGeom>
            <a:rect b="b" l="l" r="r" t="t"/>
            <a:pathLst>
              <a:path extrusionOk="0" h="722170" w="2070505">
                <a:moveTo>
                  <a:pt x="502920" y="0"/>
                </a:moveTo>
                <a:lnTo>
                  <a:pt x="0" y="0"/>
                </a:lnTo>
                <a:lnTo>
                  <a:pt x="502919" y="720434"/>
                </a:lnTo>
                <a:lnTo>
                  <a:pt x="502919" y="722170"/>
                </a:lnTo>
                <a:lnTo>
                  <a:pt x="1565680" y="722170"/>
                </a:lnTo>
                <a:lnTo>
                  <a:pt x="2070505" y="722170"/>
                </a:lnTo>
                <a:lnTo>
                  <a:pt x="1565680" y="1737"/>
                </a:lnTo>
                <a:lnTo>
                  <a:pt x="1565680" y="1736"/>
                </a:lnTo>
                <a:lnTo>
                  <a:pt x="502920" y="1736"/>
                </a:lnTo>
                <a:close/>
              </a:path>
            </a:pathLst>
          </a:custGeom>
          <a:solidFill>
            <a:srgbClr val="554D5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2100"/>
              <a:buFont typeface="Arial"/>
              <a:buNone/>
            </a:pPr>
            <a:r>
              <a:rPr b="1" i="0" lang="en" sz="2100" u="none" cap="none" strike="noStrike">
                <a:solidFill>
                  <a:srgbClr val="FFFFFF"/>
                </a:solidFill>
                <a:latin typeface="Arial"/>
                <a:ea typeface="Arial"/>
                <a:cs typeface="Arial"/>
                <a:sym typeface="Arial"/>
              </a:rPr>
              <a:t>HEI</a:t>
            </a:r>
            <a:endParaRPr sz="1100"/>
          </a:p>
        </p:txBody>
      </p:sp>
      <p:pic>
        <p:nvPicPr>
          <p:cNvPr id="1756" name="Google Shape;1756;p251"/>
          <p:cNvPicPr preferRelativeResize="0"/>
          <p:nvPr/>
        </p:nvPicPr>
        <p:blipFill rotWithShape="1">
          <a:blip r:embed="rId3">
            <a:alphaModFix/>
          </a:blip>
          <a:srcRect b="0" l="0" r="0" t="0"/>
          <a:stretch/>
        </p:blipFill>
        <p:spPr>
          <a:xfrm>
            <a:off x="500893" y="742390"/>
            <a:ext cx="8210792" cy="3837107"/>
          </a:xfrm>
          <a:prstGeom prst="rect">
            <a:avLst/>
          </a:prstGeom>
          <a:noFill/>
          <a:ln>
            <a:noFill/>
          </a:ln>
        </p:spPr>
      </p:pic>
      <p:sp>
        <p:nvSpPr>
          <p:cNvPr id="1757" name="Google Shape;1757;p251"/>
          <p:cNvSpPr/>
          <p:nvPr/>
        </p:nvSpPr>
        <p:spPr>
          <a:xfrm>
            <a:off x="1575740" y="4199911"/>
            <a:ext cx="829800" cy="379500"/>
          </a:xfrm>
          <a:prstGeom prst="ellipse">
            <a:avLst/>
          </a:prstGeom>
          <a:noFill/>
          <a:ln cap="flat" cmpd="sng" w="381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58" name="Google Shape;1758;p251"/>
          <p:cNvSpPr/>
          <p:nvPr/>
        </p:nvSpPr>
        <p:spPr>
          <a:xfrm>
            <a:off x="2431564" y="4199911"/>
            <a:ext cx="708000" cy="281400"/>
          </a:xfrm>
          <a:prstGeom prst="rect">
            <a:avLst/>
          </a:prstGeom>
          <a:noFill/>
          <a:ln cap="flat" cmpd="sng" w="28575">
            <a:solidFill>
              <a:srgbClr val="C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59" name="Google Shape;1759;p251"/>
          <p:cNvSpPr/>
          <p:nvPr/>
        </p:nvSpPr>
        <p:spPr>
          <a:xfrm>
            <a:off x="855450" y="1863436"/>
            <a:ext cx="754500" cy="2390100"/>
          </a:xfrm>
          <a:prstGeom prst="rect">
            <a:avLst/>
          </a:prstGeom>
          <a:noFill/>
          <a:ln cap="flat" cmpd="sng" w="28575">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4" name="Shape 1764"/>
        <p:cNvGrpSpPr/>
        <p:nvPr/>
      </p:nvGrpSpPr>
      <p:grpSpPr>
        <a:xfrm>
          <a:off x="0" y="0"/>
          <a:ext cx="0" cy="0"/>
          <a:chOff x="0" y="0"/>
          <a:chExt cx="0" cy="0"/>
        </a:xfrm>
      </p:grpSpPr>
      <p:sp>
        <p:nvSpPr>
          <p:cNvPr id="1765" name="Google Shape;1765;p252"/>
          <p:cNvSpPr/>
          <p:nvPr/>
        </p:nvSpPr>
        <p:spPr>
          <a:xfrm>
            <a:off x="780099" y="109197"/>
            <a:ext cx="8338381" cy="541629"/>
          </a:xfrm>
          <a:custGeom>
            <a:rect b="b" l="l" r="r" t="t"/>
            <a:pathLst>
              <a:path extrusionOk="0" h="722172" w="11117841">
                <a:moveTo>
                  <a:pt x="10614921" y="0"/>
                </a:moveTo>
                <a:lnTo>
                  <a:pt x="11117841" y="0"/>
                </a:lnTo>
                <a:lnTo>
                  <a:pt x="10614921" y="720435"/>
                </a:lnTo>
                <a:lnTo>
                  <a:pt x="10614921" y="722172"/>
                </a:lnTo>
                <a:lnTo>
                  <a:pt x="0" y="722172"/>
                </a:lnTo>
                <a:lnTo>
                  <a:pt x="0" y="1739"/>
                </a:lnTo>
                <a:lnTo>
                  <a:pt x="10614921" y="1739"/>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 sz="1100" u="none" cap="none" strike="noStrike">
                <a:solidFill>
                  <a:srgbClr val="FFFFFF"/>
                </a:solidFill>
                <a:latin typeface="Arial"/>
                <a:ea typeface="Arial"/>
                <a:cs typeface="Arial"/>
                <a:sym typeface="Arial"/>
              </a:rPr>
              <a:t>ALL POPULATION PERFORMANCE</a:t>
            </a:r>
            <a:br>
              <a:rPr b="1" i="0" lang="en" sz="2400" u="none" cap="none" strike="noStrike">
                <a:solidFill>
                  <a:srgbClr val="FFFFFF"/>
                </a:solidFill>
                <a:latin typeface="Calibri"/>
                <a:ea typeface="Calibri"/>
                <a:cs typeface="Calibri"/>
                <a:sym typeface="Calibri"/>
              </a:rPr>
            </a:br>
            <a:r>
              <a:rPr b="1" i="0" lang="en" sz="1800" u="none" cap="none" strike="noStrike">
                <a:solidFill>
                  <a:srgbClr val="FFFFFF"/>
                </a:solidFill>
                <a:latin typeface="Arial"/>
                <a:ea typeface="Arial"/>
                <a:cs typeface="Arial"/>
                <a:sym typeface="Arial"/>
              </a:rPr>
              <a:t>Primary Care Through Telehealth Over Time</a:t>
            </a:r>
            <a:endParaRPr b="1" i="0" sz="1800" u="none" cap="none" strike="noStrike">
              <a:solidFill>
                <a:srgbClr val="FFFFFF"/>
              </a:solidFill>
              <a:latin typeface="Arial"/>
              <a:ea typeface="Arial"/>
              <a:cs typeface="Arial"/>
              <a:sym typeface="Arial"/>
            </a:endParaRPr>
          </a:p>
        </p:txBody>
      </p:sp>
      <p:sp>
        <p:nvSpPr>
          <p:cNvPr id="1766" name="Google Shape;1766;p252"/>
          <p:cNvSpPr/>
          <p:nvPr/>
        </p:nvSpPr>
        <p:spPr>
          <a:xfrm flipH="1">
            <a:off x="401499" y="110501"/>
            <a:ext cx="378600" cy="540300"/>
          </a:xfrm>
          <a:prstGeom prst="rtTriangle">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767" name="Google Shape;1767;p252"/>
          <p:cNvSpPr/>
          <p:nvPr/>
        </p:nvSpPr>
        <p:spPr>
          <a:xfrm>
            <a:off x="25520" y="17633"/>
            <a:ext cx="34200" cy="5126100"/>
          </a:xfrm>
          <a:prstGeom prst="rect">
            <a:avLst/>
          </a:prstGeom>
          <a:solidFill>
            <a:srgbClr val="DCB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768" name="Google Shape;1768;p252"/>
          <p:cNvSpPr/>
          <p:nvPr/>
        </p:nvSpPr>
        <p:spPr>
          <a:xfrm>
            <a:off x="86612" y="17633"/>
            <a:ext cx="34200" cy="5126100"/>
          </a:xfrm>
          <a:prstGeom prst="rect">
            <a:avLst/>
          </a:prstGeom>
          <a:solidFill>
            <a:srgbClr val="DCB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769" name="Google Shape;1769;p252"/>
          <p:cNvSpPr/>
          <p:nvPr/>
        </p:nvSpPr>
        <p:spPr>
          <a:xfrm flipH="1">
            <a:off x="22862" y="109198"/>
            <a:ext cx="1552879" cy="541628"/>
          </a:xfrm>
          <a:custGeom>
            <a:rect b="b" l="l" r="r" t="t"/>
            <a:pathLst>
              <a:path extrusionOk="0" h="722170" w="2070505">
                <a:moveTo>
                  <a:pt x="502920" y="0"/>
                </a:moveTo>
                <a:lnTo>
                  <a:pt x="0" y="0"/>
                </a:lnTo>
                <a:lnTo>
                  <a:pt x="502919" y="720434"/>
                </a:lnTo>
                <a:lnTo>
                  <a:pt x="502919" y="722170"/>
                </a:lnTo>
                <a:lnTo>
                  <a:pt x="1565680" y="722170"/>
                </a:lnTo>
                <a:lnTo>
                  <a:pt x="2070505" y="722170"/>
                </a:lnTo>
                <a:lnTo>
                  <a:pt x="1565680" y="1737"/>
                </a:lnTo>
                <a:lnTo>
                  <a:pt x="1565680" y="1736"/>
                </a:lnTo>
                <a:lnTo>
                  <a:pt x="502920" y="1736"/>
                </a:lnTo>
                <a:close/>
              </a:path>
            </a:pathLst>
          </a:custGeom>
          <a:solidFill>
            <a:srgbClr val="554D5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2100"/>
              <a:buFont typeface="Arial"/>
              <a:buNone/>
            </a:pPr>
            <a:r>
              <a:rPr b="1" i="0" lang="en" sz="2100" u="none" cap="none" strike="noStrike">
                <a:solidFill>
                  <a:srgbClr val="FFFFFF"/>
                </a:solidFill>
                <a:latin typeface="Arial"/>
                <a:ea typeface="Arial"/>
                <a:cs typeface="Arial"/>
                <a:sym typeface="Arial"/>
              </a:rPr>
              <a:t>HEI</a:t>
            </a:r>
            <a:endParaRPr sz="1100"/>
          </a:p>
        </p:txBody>
      </p:sp>
      <p:pic>
        <p:nvPicPr>
          <p:cNvPr id="1770" name="Google Shape;1770;p252"/>
          <p:cNvPicPr preferRelativeResize="0"/>
          <p:nvPr/>
        </p:nvPicPr>
        <p:blipFill rotWithShape="1">
          <a:blip r:embed="rId3">
            <a:alphaModFix/>
          </a:blip>
          <a:srcRect b="0" l="0" r="0" t="0"/>
          <a:stretch/>
        </p:blipFill>
        <p:spPr>
          <a:xfrm>
            <a:off x="933208" y="742286"/>
            <a:ext cx="7277586" cy="391935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5" name="Shape 1775"/>
        <p:cNvGrpSpPr/>
        <p:nvPr/>
      </p:nvGrpSpPr>
      <p:grpSpPr>
        <a:xfrm>
          <a:off x="0" y="0"/>
          <a:ext cx="0" cy="0"/>
          <a:chOff x="0" y="0"/>
          <a:chExt cx="0" cy="0"/>
        </a:xfrm>
      </p:grpSpPr>
      <p:sp>
        <p:nvSpPr>
          <p:cNvPr id="1776" name="Google Shape;1776;p253"/>
          <p:cNvSpPr/>
          <p:nvPr/>
        </p:nvSpPr>
        <p:spPr>
          <a:xfrm>
            <a:off x="780099" y="109197"/>
            <a:ext cx="8338381" cy="541629"/>
          </a:xfrm>
          <a:custGeom>
            <a:rect b="b" l="l" r="r" t="t"/>
            <a:pathLst>
              <a:path extrusionOk="0" h="722172" w="11117841">
                <a:moveTo>
                  <a:pt x="10614921" y="0"/>
                </a:moveTo>
                <a:lnTo>
                  <a:pt x="11117841" y="0"/>
                </a:lnTo>
                <a:lnTo>
                  <a:pt x="10614921" y="720435"/>
                </a:lnTo>
                <a:lnTo>
                  <a:pt x="10614921" y="722172"/>
                </a:lnTo>
                <a:lnTo>
                  <a:pt x="0" y="722172"/>
                </a:lnTo>
                <a:lnTo>
                  <a:pt x="0" y="1739"/>
                </a:lnTo>
                <a:lnTo>
                  <a:pt x="10614921" y="1739"/>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 sz="1100" u="none" cap="none" strike="noStrike">
                <a:solidFill>
                  <a:srgbClr val="FFFFFF"/>
                </a:solidFill>
                <a:latin typeface="Arial"/>
                <a:ea typeface="Arial"/>
                <a:cs typeface="Arial"/>
                <a:sym typeface="Arial"/>
              </a:rPr>
              <a:t>COVERED CALIFORNIA</a:t>
            </a:r>
            <a:br>
              <a:rPr b="1" i="0" lang="en" sz="2400" u="none" cap="none" strike="noStrike">
                <a:solidFill>
                  <a:srgbClr val="FFFFFF"/>
                </a:solidFill>
                <a:latin typeface="Calibri"/>
                <a:ea typeface="Calibri"/>
                <a:cs typeface="Calibri"/>
                <a:sym typeface="Calibri"/>
              </a:rPr>
            </a:br>
            <a:r>
              <a:rPr b="1" i="0" lang="en" sz="1800" u="none" cap="none" strike="noStrike">
                <a:solidFill>
                  <a:srgbClr val="FFFFFF"/>
                </a:solidFill>
                <a:latin typeface="Arial"/>
                <a:ea typeface="Arial"/>
                <a:cs typeface="Arial"/>
                <a:sym typeface="Arial"/>
              </a:rPr>
              <a:t>Behavioral Health Visits per 1,000 Members by Race/Ethnicity</a:t>
            </a:r>
            <a:endParaRPr b="1" i="0" sz="1800" u="none" cap="none" strike="noStrike">
              <a:solidFill>
                <a:srgbClr val="FFFFFF"/>
              </a:solidFill>
              <a:latin typeface="Arial"/>
              <a:ea typeface="Arial"/>
              <a:cs typeface="Arial"/>
              <a:sym typeface="Arial"/>
            </a:endParaRPr>
          </a:p>
        </p:txBody>
      </p:sp>
      <p:sp>
        <p:nvSpPr>
          <p:cNvPr id="1777" name="Google Shape;1777;p253"/>
          <p:cNvSpPr/>
          <p:nvPr/>
        </p:nvSpPr>
        <p:spPr>
          <a:xfrm flipH="1">
            <a:off x="401499" y="110501"/>
            <a:ext cx="378600" cy="540300"/>
          </a:xfrm>
          <a:prstGeom prst="rtTriangle">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778" name="Google Shape;1778;p253"/>
          <p:cNvSpPr/>
          <p:nvPr/>
        </p:nvSpPr>
        <p:spPr>
          <a:xfrm>
            <a:off x="25520" y="17633"/>
            <a:ext cx="34200" cy="5126100"/>
          </a:xfrm>
          <a:prstGeom prst="rect">
            <a:avLst/>
          </a:prstGeom>
          <a:solidFill>
            <a:srgbClr val="DCB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779" name="Google Shape;1779;p253"/>
          <p:cNvSpPr/>
          <p:nvPr/>
        </p:nvSpPr>
        <p:spPr>
          <a:xfrm>
            <a:off x="86612" y="17633"/>
            <a:ext cx="34200" cy="5126100"/>
          </a:xfrm>
          <a:prstGeom prst="rect">
            <a:avLst/>
          </a:prstGeom>
          <a:solidFill>
            <a:srgbClr val="DCB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780" name="Google Shape;1780;p253"/>
          <p:cNvSpPr/>
          <p:nvPr/>
        </p:nvSpPr>
        <p:spPr>
          <a:xfrm flipH="1">
            <a:off x="22862" y="109198"/>
            <a:ext cx="1552879" cy="541628"/>
          </a:xfrm>
          <a:custGeom>
            <a:rect b="b" l="l" r="r" t="t"/>
            <a:pathLst>
              <a:path extrusionOk="0" h="722170" w="2070505">
                <a:moveTo>
                  <a:pt x="502920" y="0"/>
                </a:moveTo>
                <a:lnTo>
                  <a:pt x="0" y="0"/>
                </a:lnTo>
                <a:lnTo>
                  <a:pt x="502919" y="720434"/>
                </a:lnTo>
                <a:lnTo>
                  <a:pt x="502919" y="722170"/>
                </a:lnTo>
                <a:lnTo>
                  <a:pt x="1565680" y="722170"/>
                </a:lnTo>
                <a:lnTo>
                  <a:pt x="2070505" y="722170"/>
                </a:lnTo>
                <a:lnTo>
                  <a:pt x="1565680" y="1737"/>
                </a:lnTo>
                <a:lnTo>
                  <a:pt x="1565680" y="1736"/>
                </a:lnTo>
                <a:lnTo>
                  <a:pt x="502920" y="1736"/>
                </a:lnTo>
                <a:close/>
              </a:path>
            </a:pathLst>
          </a:custGeom>
          <a:solidFill>
            <a:srgbClr val="554D5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2100"/>
              <a:buFont typeface="Arial"/>
              <a:buNone/>
            </a:pPr>
            <a:r>
              <a:rPr b="1" i="0" lang="en" sz="2100" u="none" cap="none" strike="noStrike">
                <a:solidFill>
                  <a:srgbClr val="FFFFFF"/>
                </a:solidFill>
                <a:latin typeface="Arial"/>
                <a:ea typeface="Arial"/>
                <a:cs typeface="Arial"/>
                <a:sym typeface="Arial"/>
              </a:rPr>
              <a:t>HEI</a:t>
            </a:r>
            <a:endParaRPr sz="1100"/>
          </a:p>
        </p:txBody>
      </p:sp>
      <p:pic>
        <p:nvPicPr>
          <p:cNvPr id="1781" name="Google Shape;1781;p253"/>
          <p:cNvPicPr preferRelativeResize="0"/>
          <p:nvPr/>
        </p:nvPicPr>
        <p:blipFill rotWithShape="1">
          <a:blip r:embed="rId3">
            <a:alphaModFix/>
          </a:blip>
          <a:srcRect b="0" l="0" r="0" t="0"/>
          <a:stretch/>
        </p:blipFill>
        <p:spPr>
          <a:xfrm>
            <a:off x="513626" y="840671"/>
            <a:ext cx="8116749" cy="3664718"/>
          </a:xfrm>
          <a:prstGeom prst="rect">
            <a:avLst/>
          </a:prstGeom>
          <a:noFill/>
          <a:ln>
            <a:noFill/>
          </a:ln>
        </p:spPr>
      </p:pic>
      <p:sp>
        <p:nvSpPr>
          <p:cNvPr id="1782" name="Google Shape;1782;p253"/>
          <p:cNvSpPr/>
          <p:nvPr/>
        </p:nvSpPr>
        <p:spPr>
          <a:xfrm>
            <a:off x="879764" y="2348345"/>
            <a:ext cx="748200" cy="1808100"/>
          </a:xfrm>
          <a:prstGeom prst="rect">
            <a:avLst/>
          </a:prstGeom>
          <a:noFill/>
          <a:ln cap="flat" cmpd="sng" w="28575">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7" name="Shape 1787"/>
        <p:cNvGrpSpPr/>
        <p:nvPr/>
      </p:nvGrpSpPr>
      <p:grpSpPr>
        <a:xfrm>
          <a:off x="0" y="0"/>
          <a:ext cx="0" cy="0"/>
          <a:chOff x="0" y="0"/>
          <a:chExt cx="0" cy="0"/>
        </a:xfrm>
      </p:grpSpPr>
      <p:sp>
        <p:nvSpPr>
          <p:cNvPr id="1788" name="Google Shape;1788;p254"/>
          <p:cNvSpPr/>
          <p:nvPr/>
        </p:nvSpPr>
        <p:spPr>
          <a:xfrm>
            <a:off x="780099" y="109197"/>
            <a:ext cx="8338381" cy="541629"/>
          </a:xfrm>
          <a:custGeom>
            <a:rect b="b" l="l" r="r" t="t"/>
            <a:pathLst>
              <a:path extrusionOk="0" h="722172" w="11117841">
                <a:moveTo>
                  <a:pt x="10614921" y="0"/>
                </a:moveTo>
                <a:lnTo>
                  <a:pt x="11117841" y="0"/>
                </a:lnTo>
                <a:lnTo>
                  <a:pt x="10614921" y="720435"/>
                </a:lnTo>
                <a:lnTo>
                  <a:pt x="10614921" y="722172"/>
                </a:lnTo>
                <a:lnTo>
                  <a:pt x="0" y="722172"/>
                </a:lnTo>
                <a:lnTo>
                  <a:pt x="0" y="1739"/>
                </a:lnTo>
                <a:lnTo>
                  <a:pt x="10614921" y="1739"/>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100"/>
              <a:buFont typeface="Arial"/>
              <a:buNone/>
            </a:pPr>
            <a:r>
              <a:rPr b="1" i="0" lang="en" sz="1100" u="none" cap="none" strike="noStrike">
                <a:solidFill>
                  <a:srgbClr val="FFFFFF"/>
                </a:solidFill>
                <a:latin typeface="Arial"/>
                <a:ea typeface="Arial"/>
                <a:cs typeface="Arial"/>
                <a:sym typeface="Arial"/>
              </a:rPr>
              <a:t>ALL POPULATION PERFORMANCE</a:t>
            </a:r>
            <a:br>
              <a:rPr b="1" i="0" lang="en" sz="2400" u="none" cap="none" strike="noStrike">
                <a:solidFill>
                  <a:srgbClr val="FFFFFF"/>
                </a:solidFill>
                <a:latin typeface="Calibri"/>
                <a:ea typeface="Calibri"/>
                <a:cs typeface="Calibri"/>
                <a:sym typeface="Calibri"/>
              </a:rPr>
            </a:br>
            <a:r>
              <a:rPr b="1" i="0" lang="en" sz="1800" u="none" cap="none" strike="noStrike">
                <a:solidFill>
                  <a:srgbClr val="FFFFFF"/>
                </a:solidFill>
                <a:latin typeface="Arial"/>
                <a:ea typeface="Arial"/>
                <a:cs typeface="Arial"/>
                <a:sym typeface="Arial"/>
              </a:rPr>
              <a:t>Behavioral Health Care Through Telehealth Over Time</a:t>
            </a:r>
            <a:endParaRPr b="1" i="0" sz="1800" u="none" cap="none" strike="noStrike">
              <a:solidFill>
                <a:srgbClr val="FFFFFF"/>
              </a:solidFill>
              <a:latin typeface="Arial"/>
              <a:ea typeface="Arial"/>
              <a:cs typeface="Arial"/>
              <a:sym typeface="Arial"/>
            </a:endParaRPr>
          </a:p>
        </p:txBody>
      </p:sp>
      <p:sp>
        <p:nvSpPr>
          <p:cNvPr id="1789" name="Google Shape;1789;p254"/>
          <p:cNvSpPr/>
          <p:nvPr/>
        </p:nvSpPr>
        <p:spPr>
          <a:xfrm flipH="1">
            <a:off x="401499" y="110501"/>
            <a:ext cx="378600" cy="540300"/>
          </a:xfrm>
          <a:prstGeom prst="rtTriangle">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790" name="Google Shape;1790;p254"/>
          <p:cNvSpPr/>
          <p:nvPr/>
        </p:nvSpPr>
        <p:spPr>
          <a:xfrm>
            <a:off x="25520" y="17633"/>
            <a:ext cx="34200" cy="5126100"/>
          </a:xfrm>
          <a:prstGeom prst="rect">
            <a:avLst/>
          </a:prstGeom>
          <a:solidFill>
            <a:srgbClr val="DCB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791" name="Google Shape;1791;p254"/>
          <p:cNvSpPr/>
          <p:nvPr/>
        </p:nvSpPr>
        <p:spPr>
          <a:xfrm>
            <a:off x="86612" y="17633"/>
            <a:ext cx="34200" cy="5126100"/>
          </a:xfrm>
          <a:prstGeom prst="rect">
            <a:avLst/>
          </a:prstGeom>
          <a:solidFill>
            <a:srgbClr val="DCB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792" name="Google Shape;1792;p254"/>
          <p:cNvSpPr/>
          <p:nvPr/>
        </p:nvSpPr>
        <p:spPr>
          <a:xfrm flipH="1">
            <a:off x="22862" y="109198"/>
            <a:ext cx="1552879" cy="541628"/>
          </a:xfrm>
          <a:custGeom>
            <a:rect b="b" l="l" r="r" t="t"/>
            <a:pathLst>
              <a:path extrusionOk="0" h="722170" w="2070505">
                <a:moveTo>
                  <a:pt x="502920" y="0"/>
                </a:moveTo>
                <a:lnTo>
                  <a:pt x="0" y="0"/>
                </a:lnTo>
                <a:lnTo>
                  <a:pt x="502919" y="720434"/>
                </a:lnTo>
                <a:lnTo>
                  <a:pt x="502919" y="722170"/>
                </a:lnTo>
                <a:lnTo>
                  <a:pt x="1565680" y="722170"/>
                </a:lnTo>
                <a:lnTo>
                  <a:pt x="2070505" y="722170"/>
                </a:lnTo>
                <a:lnTo>
                  <a:pt x="1565680" y="1737"/>
                </a:lnTo>
                <a:lnTo>
                  <a:pt x="1565680" y="1736"/>
                </a:lnTo>
                <a:lnTo>
                  <a:pt x="502920" y="1736"/>
                </a:lnTo>
                <a:close/>
              </a:path>
            </a:pathLst>
          </a:custGeom>
          <a:solidFill>
            <a:srgbClr val="554D5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2100"/>
              <a:buFont typeface="Arial"/>
              <a:buNone/>
            </a:pPr>
            <a:r>
              <a:rPr b="1" i="0" lang="en" sz="2100" u="none" cap="none" strike="noStrike">
                <a:solidFill>
                  <a:srgbClr val="FFFFFF"/>
                </a:solidFill>
                <a:latin typeface="Arial"/>
                <a:ea typeface="Arial"/>
                <a:cs typeface="Arial"/>
                <a:sym typeface="Arial"/>
              </a:rPr>
              <a:t>HEI</a:t>
            </a:r>
            <a:endParaRPr sz="1100"/>
          </a:p>
        </p:txBody>
      </p:sp>
      <p:pic>
        <p:nvPicPr>
          <p:cNvPr id="1793" name="Google Shape;1793;p254"/>
          <p:cNvPicPr preferRelativeResize="0"/>
          <p:nvPr/>
        </p:nvPicPr>
        <p:blipFill rotWithShape="1">
          <a:blip r:embed="rId3">
            <a:alphaModFix/>
          </a:blip>
          <a:srcRect b="0" l="0" r="0" t="0"/>
          <a:stretch/>
        </p:blipFill>
        <p:spPr>
          <a:xfrm>
            <a:off x="593203" y="799290"/>
            <a:ext cx="7906955" cy="377641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8" name="Shape 1798"/>
        <p:cNvGrpSpPr/>
        <p:nvPr/>
      </p:nvGrpSpPr>
      <p:grpSpPr>
        <a:xfrm>
          <a:off x="0" y="0"/>
          <a:ext cx="0" cy="0"/>
          <a:chOff x="0" y="0"/>
          <a:chExt cx="0" cy="0"/>
        </a:xfrm>
      </p:grpSpPr>
      <p:sp>
        <p:nvSpPr>
          <p:cNvPr id="1799" name="Google Shape;1799;p255"/>
          <p:cNvSpPr txBox="1"/>
          <p:nvPr>
            <p:ph type="title"/>
          </p:nvPr>
        </p:nvSpPr>
        <p:spPr>
          <a:xfrm>
            <a:off x="228600" y="1895656"/>
            <a:ext cx="8686800" cy="12657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2400"/>
              <a:buFont typeface="Arial"/>
              <a:buNone/>
            </a:pPr>
            <a:r>
              <a:rPr lang="en" sz="2400"/>
              <a:t>Policy Versus Reality: </a:t>
            </a:r>
            <a:br>
              <a:rPr lang="en" sz="2400"/>
            </a:br>
            <a:r>
              <a:rPr lang="en" sz="2400"/>
              <a:t>We’re All Advocates</a:t>
            </a:r>
            <a:endParaRPr/>
          </a:p>
        </p:txBody>
      </p:sp>
      <p:sp>
        <p:nvSpPr>
          <p:cNvPr id="1800" name="Google Shape;1800;p255"/>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FFFFFF"/>
              </a:buClr>
              <a:buSzPts val="700"/>
              <a:buFont typeface="Arial"/>
              <a:buNone/>
            </a:pPr>
            <a:fld id="{00000000-1234-1234-1234-123412341234}" type="slidenum">
              <a:rPr b="1" i="0" lang="en" sz="700" u="none" cap="none" strike="noStrike">
                <a:solidFill>
                  <a:srgbClr val="FFFFFF"/>
                </a:solidFill>
                <a:latin typeface="Arial"/>
                <a:ea typeface="Arial"/>
                <a:cs typeface="Arial"/>
                <a:sym typeface="Arial"/>
              </a:rPr>
              <a:t>‹#›</a:t>
            </a:fld>
            <a:endParaRPr b="1" i="0" sz="700" u="none" cap="none" strike="noStrike">
              <a:solidFill>
                <a:srgbClr val="FFFFFF"/>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5" name="Shape 1805"/>
        <p:cNvGrpSpPr/>
        <p:nvPr/>
      </p:nvGrpSpPr>
      <p:grpSpPr>
        <a:xfrm>
          <a:off x="0" y="0"/>
          <a:ext cx="0" cy="0"/>
          <a:chOff x="0" y="0"/>
          <a:chExt cx="0" cy="0"/>
        </a:xfrm>
      </p:grpSpPr>
      <p:sp>
        <p:nvSpPr>
          <p:cNvPr id="1806" name="Google Shape;1806;p256"/>
          <p:cNvSpPr/>
          <p:nvPr/>
        </p:nvSpPr>
        <p:spPr>
          <a:xfrm>
            <a:off x="2709081" y="2855131"/>
            <a:ext cx="3538500" cy="1689000"/>
          </a:xfrm>
          <a:prstGeom prst="cloudCallout">
            <a:avLst>
              <a:gd fmla="val -20833" name="adj1"/>
              <a:gd fmla="val 62500" name="adj2"/>
            </a:avLst>
          </a:prstGeom>
          <a:solidFill>
            <a:schemeClr val="lt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07" name="Google Shape;1807;p256"/>
          <p:cNvSpPr txBox="1"/>
          <p:nvPr>
            <p:ph type="title"/>
          </p:nvPr>
        </p:nvSpPr>
        <p:spPr>
          <a:xfrm>
            <a:off x="228599" y="137162"/>
            <a:ext cx="8686800" cy="794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9B9CA"/>
              </a:buClr>
              <a:buSzPts val="2400"/>
              <a:buFont typeface="Arial"/>
              <a:buNone/>
            </a:pPr>
            <a:r>
              <a:rPr b="1" lang="en">
                <a:solidFill>
                  <a:srgbClr val="19B9CA"/>
                </a:solidFill>
                <a:latin typeface="Arial"/>
                <a:ea typeface="Arial"/>
                <a:cs typeface="Arial"/>
                <a:sym typeface="Arial"/>
              </a:rPr>
              <a:t>MOVING FORWARD AS ADVOCATES</a:t>
            </a:r>
            <a:endParaRPr b="1">
              <a:solidFill>
                <a:srgbClr val="19B9CA"/>
              </a:solidFill>
            </a:endParaRPr>
          </a:p>
        </p:txBody>
      </p:sp>
      <p:sp>
        <p:nvSpPr>
          <p:cNvPr id="1808" name="Google Shape;1808;p256"/>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554D56"/>
              </a:buClr>
              <a:buSzPts val="700"/>
              <a:buFont typeface="Arial"/>
              <a:buNone/>
            </a:pPr>
            <a:fld id="{00000000-1234-1234-1234-123412341234}" type="slidenum">
              <a:rPr b="1" i="0" lang="en" sz="700" u="none" cap="none" strike="noStrike">
                <a:solidFill>
                  <a:srgbClr val="554D56"/>
                </a:solidFill>
                <a:latin typeface="Arial"/>
                <a:ea typeface="Arial"/>
                <a:cs typeface="Arial"/>
                <a:sym typeface="Arial"/>
              </a:rPr>
              <a:t>‹#›</a:t>
            </a:fld>
            <a:endParaRPr b="1" i="0" sz="700" u="none" cap="none" strike="noStrike">
              <a:solidFill>
                <a:srgbClr val="554D56"/>
              </a:solidFill>
              <a:latin typeface="Arial"/>
              <a:ea typeface="Arial"/>
              <a:cs typeface="Arial"/>
              <a:sym typeface="Arial"/>
            </a:endParaRPr>
          </a:p>
        </p:txBody>
      </p:sp>
      <p:sp>
        <p:nvSpPr>
          <p:cNvPr id="1809" name="Google Shape;1809;p256"/>
          <p:cNvSpPr txBox="1"/>
          <p:nvPr/>
        </p:nvSpPr>
        <p:spPr>
          <a:xfrm>
            <a:off x="3336574" y="3260078"/>
            <a:ext cx="2631300" cy="684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595959"/>
              </a:buClr>
              <a:buSzPts val="2000"/>
              <a:buFont typeface="Arial"/>
              <a:buNone/>
            </a:pPr>
            <a:r>
              <a:rPr b="1" i="0" lang="en" sz="2000" u="none" cap="none" strike="noStrike">
                <a:solidFill>
                  <a:srgbClr val="595959"/>
                </a:solidFill>
                <a:latin typeface="Arial"/>
                <a:ea typeface="Arial"/>
                <a:cs typeface="Arial"/>
                <a:sym typeface="Arial"/>
              </a:rPr>
              <a:t>How might we bridge this gap</a:t>
            </a:r>
            <a:r>
              <a:rPr b="1" lang="en" sz="2000">
                <a:solidFill>
                  <a:srgbClr val="595959"/>
                </a:solidFill>
                <a:latin typeface="Arial"/>
                <a:ea typeface="Arial"/>
                <a:cs typeface="Arial"/>
                <a:sym typeface="Arial"/>
              </a:rPr>
              <a:t>?</a:t>
            </a:r>
            <a:endParaRPr b="1" i="0" sz="2000" u="none" cap="none" strike="noStrike">
              <a:solidFill>
                <a:srgbClr val="595959"/>
              </a:solidFill>
              <a:latin typeface="Arial"/>
              <a:ea typeface="Arial"/>
              <a:cs typeface="Arial"/>
              <a:sym typeface="Arial"/>
            </a:endParaRPr>
          </a:p>
        </p:txBody>
      </p:sp>
      <p:sp>
        <p:nvSpPr>
          <p:cNvPr id="1810" name="Google Shape;1810;p256"/>
          <p:cNvSpPr/>
          <p:nvPr/>
        </p:nvSpPr>
        <p:spPr>
          <a:xfrm>
            <a:off x="1045649" y="1108953"/>
            <a:ext cx="2923200" cy="335100"/>
          </a:xfrm>
          <a:prstGeom prst="round2SameRect">
            <a:avLst>
              <a:gd fmla="val 16667" name="adj1"/>
              <a:gd fmla="val 0" name="adj2"/>
            </a:avLst>
          </a:prstGeom>
          <a:solidFill>
            <a:srgbClr val="2FC9D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2000"/>
              <a:buFont typeface="Arial"/>
              <a:buNone/>
            </a:pPr>
            <a:r>
              <a:rPr b="1" i="0" lang="en" sz="2000" u="none" cap="none" strike="noStrike">
                <a:solidFill>
                  <a:srgbClr val="FFFFFF"/>
                </a:solidFill>
                <a:latin typeface="Arial"/>
                <a:ea typeface="Arial"/>
                <a:cs typeface="Arial"/>
                <a:sym typeface="Arial"/>
              </a:rPr>
              <a:t>Policy</a:t>
            </a:r>
            <a:endParaRPr sz="1100"/>
          </a:p>
        </p:txBody>
      </p:sp>
      <p:sp>
        <p:nvSpPr>
          <p:cNvPr id="1811" name="Google Shape;1811;p256"/>
          <p:cNvSpPr/>
          <p:nvPr/>
        </p:nvSpPr>
        <p:spPr>
          <a:xfrm>
            <a:off x="1045649" y="1443921"/>
            <a:ext cx="2923200" cy="1343100"/>
          </a:xfrm>
          <a:prstGeom prst="rect">
            <a:avLst/>
          </a:prstGeom>
          <a:solidFill>
            <a:srgbClr val="C4EF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 sz="2000" u="none" cap="none" strike="noStrike">
                <a:solidFill>
                  <a:srgbClr val="554D56"/>
                </a:solidFill>
                <a:latin typeface="Arial"/>
                <a:ea typeface="Arial"/>
                <a:cs typeface="Arial"/>
                <a:sym typeface="Arial"/>
              </a:rPr>
              <a:t>Virtual Care modalities are widely available and reimbursed across payer types</a:t>
            </a:r>
            <a:endParaRPr sz="1100"/>
          </a:p>
          <a:p>
            <a:pPr indent="-88900" lvl="1" marL="558800" marR="0" rtl="0" algn="l">
              <a:lnSpc>
                <a:spcPct val="100000"/>
              </a:lnSpc>
              <a:spcBef>
                <a:spcPts val="0"/>
              </a:spcBef>
              <a:spcAft>
                <a:spcPts val="0"/>
              </a:spcAft>
              <a:buClr>
                <a:schemeClr val="lt1"/>
              </a:buClr>
              <a:buSzPts val="2000"/>
              <a:buFont typeface="Arial"/>
              <a:buNone/>
            </a:pPr>
            <a:r>
              <a:t/>
            </a:r>
            <a:endParaRPr b="0" i="0" sz="2000" u="none" cap="none" strike="noStrike">
              <a:solidFill>
                <a:srgbClr val="554D56"/>
              </a:solidFill>
              <a:latin typeface="Arial"/>
              <a:ea typeface="Arial"/>
              <a:cs typeface="Arial"/>
              <a:sym typeface="Arial"/>
            </a:endParaRPr>
          </a:p>
          <a:p>
            <a:pPr indent="-88900" lvl="1" marL="558800" marR="0" rtl="0" algn="l">
              <a:lnSpc>
                <a:spcPct val="100000"/>
              </a:lnSpc>
              <a:spcBef>
                <a:spcPts val="0"/>
              </a:spcBef>
              <a:spcAft>
                <a:spcPts val="0"/>
              </a:spcAft>
              <a:buClr>
                <a:schemeClr val="lt1"/>
              </a:buClr>
              <a:buSzPts val="2000"/>
              <a:buFont typeface="Arial"/>
              <a:buNone/>
            </a:pPr>
            <a:r>
              <a:t/>
            </a:r>
            <a:endParaRPr b="0" i="0" sz="2000" u="none" cap="none" strike="noStrike">
              <a:solidFill>
                <a:srgbClr val="FFFFFF"/>
              </a:solidFill>
              <a:latin typeface="Arial"/>
              <a:ea typeface="Arial"/>
              <a:cs typeface="Arial"/>
              <a:sym typeface="Arial"/>
            </a:endParaRPr>
          </a:p>
        </p:txBody>
      </p:sp>
      <p:sp>
        <p:nvSpPr>
          <p:cNvPr id="1812" name="Google Shape;1812;p256"/>
          <p:cNvSpPr/>
          <p:nvPr/>
        </p:nvSpPr>
        <p:spPr>
          <a:xfrm>
            <a:off x="5175043" y="1108953"/>
            <a:ext cx="2923200" cy="335100"/>
          </a:xfrm>
          <a:prstGeom prst="round2SameRect">
            <a:avLst>
              <a:gd fmla="val 16667" name="adj1"/>
              <a:gd fmla="val 0" name="adj2"/>
            </a:avLst>
          </a:prstGeom>
          <a:solidFill>
            <a:srgbClr val="2FC9D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2000"/>
              <a:buFont typeface="Arial"/>
              <a:buNone/>
            </a:pPr>
            <a:r>
              <a:rPr b="1" i="0" lang="en" sz="2000" u="none" cap="none" strike="noStrike">
                <a:solidFill>
                  <a:srgbClr val="FFFFFF"/>
                </a:solidFill>
                <a:latin typeface="Arial"/>
                <a:ea typeface="Arial"/>
                <a:cs typeface="Arial"/>
                <a:sym typeface="Arial"/>
              </a:rPr>
              <a:t>Reality</a:t>
            </a:r>
            <a:endParaRPr sz="1100"/>
          </a:p>
        </p:txBody>
      </p:sp>
      <p:sp>
        <p:nvSpPr>
          <p:cNvPr id="1813" name="Google Shape;1813;p256"/>
          <p:cNvSpPr/>
          <p:nvPr/>
        </p:nvSpPr>
        <p:spPr>
          <a:xfrm>
            <a:off x="5175043" y="1443921"/>
            <a:ext cx="2923200" cy="1343100"/>
          </a:xfrm>
          <a:prstGeom prst="rect">
            <a:avLst/>
          </a:prstGeom>
          <a:solidFill>
            <a:srgbClr val="C4EF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 sz="2000" u="none" cap="none" strike="noStrike">
                <a:solidFill>
                  <a:srgbClr val="554D56"/>
                </a:solidFill>
                <a:latin typeface="Arial"/>
                <a:ea typeface="Arial"/>
                <a:cs typeface="Arial"/>
                <a:sym typeface="Arial"/>
              </a:rPr>
              <a:t>Virtual Care is inequitably distributed, deployed, and utilized</a:t>
            </a:r>
            <a:endParaRPr sz="1100"/>
          </a:p>
          <a:p>
            <a:pPr indent="-88900" lvl="1" marL="558800" marR="0" rtl="0" algn="l">
              <a:lnSpc>
                <a:spcPct val="100000"/>
              </a:lnSpc>
              <a:spcBef>
                <a:spcPts val="0"/>
              </a:spcBef>
              <a:spcAft>
                <a:spcPts val="0"/>
              </a:spcAft>
              <a:buClr>
                <a:schemeClr val="lt1"/>
              </a:buClr>
              <a:buSzPts val="2000"/>
              <a:buFont typeface="Arial"/>
              <a:buNone/>
            </a:pPr>
            <a:r>
              <a:t/>
            </a:r>
            <a:endParaRPr b="0" i="0" sz="2000" u="none" cap="none" strike="noStrike">
              <a:solidFill>
                <a:srgbClr val="FFFFFF"/>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8" name="Shape 1818"/>
        <p:cNvGrpSpPr/>
        <p:nvPr/>
      </p:nvGrpSpPr>
      <p:grpSpPr>
        <a:xfrm>
          <a:off x="0" y="0"/>
          <a:ext cx="0" cy="0"/>
          <a:chOff x="0" y="0"/>
          <a:chExt cx="0" cy="0"/>
        </a:xfrm>
      </p:grpSpPr>
      <p:sp>
        <p:nvSpPr>
          <p:cNvPr id="1819" name="Google Shape;1819;p257"/>
          <p:cNvSpPr/>
          <p:nvPr/>
        </p:nvSpPr>
        <p:spPr>
          <a:xfrm>
            <a:off x="2709081" y="2855131"/>
            <a:ext cx="3485100" cy="1689000"/>
          </a:xfrm>
          <a:prstGeom prst="cloudCallout">
            <a:avLst>
              <a:gd fmla="val -20833" name="adj1"/>
              <a:gd fmla="val 62500" name="adj2"/>
            </a:avLst>
          </a:prstGeom>
          <a:solidFill>
            <a:schemeClr val="lt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20" name="Google Shape;1820;p257"/>
          <p:cNvSpPr txBox="1"/>
          <p:nvPr>
            <p:ph type="title"/>
          </p:nvPr>
        </p:nvSpPr>
        <p:spPr>
          <a:xfrm>
            <a:off x="228599" y="137162"/>
            <a:ext cx="8686800" cy="794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9B9CA"/>
              </a:buClr>
              <a:buSzPts val="2400"/>
              <a:buFont typeface="Arial"/>
              <a:buNone/>
            </a:pPr>
            <a:r>
              <a:rPr b="1" lang="en">
                <a:solidFill>
                  <a:srgbClr val="19B9CA"/>
                </a:solidFill>
                <a:latin typeface="Arial"/>
                <a:ea typeface="Arial"/>
                <a:cs typeface="Arial"/>
                <a:sym typeface="Arial"/>
              </a:rPr>
              <a:t>MOVING FORWARD AS ADVOCATES</a:t>
            </a:r>
            <a:endParaRPr b="1">
              <a:solidFill>
                <a:srgbClr val="19B9CA"/>
              </a:solidFill>
            </a:endParaRPr>
          </a:p>
        </p:txBody>
      </p:sp>
      <p:sp>
        <p:nvSpPr>
          <p:cNvPr id="1821" name="Google Shape;1821;p257"/>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554D56"/>
              </a:buClr>
              <a:buSzPts val="700"/>
              <a:buFont typeface="Arial"/>
              <a:buNone/>
            </a:pPr>
            <a:fld id="{00000000-1234-1234-1234-123412341234}" type="slidenum">
              <a:rPr b="1" i="0" lang="en" sz="700" u="none" cap="none" strike="noStrike">
                <a:solidFill>
                  <a:srgbClr val="554D56"/>
                </a:solidFill>
                <a:latin typeface="Arial"/>
                <a:ea typeface="Arial"/>
                <a:cs typeface="Arial"/>
                <a:sym typeface="Arial"/>
              </a:rPr>
              <a:t>‹#›</a:t>
            </a:fld>
            <a:endParaRPr b="1" i="0" sz="700" u="none" cap="none" strike="noStrike">
              <a:solidFill>
                <a:srgbClr val="554D56"/>
              </a:solidFill>
              <a:latin typeface="Arial"/>
              <a:ea typeface="Arial"/>
              <a:cs typeface="Arial"/>
              <a:sym typeface="Arial"/>
            </a:endParaRPr>
          </a:p>
        </p:txBody>
      </p:sp>
      <p:sp>
        <p:nvSpPr>
          <p:cNvPr id="1822" name="Google Shape;1822;p257"/>
          <p:cNvSpPr txBox="1"/>
          <p:nvPr/>
        </p:nvSpPr>
        <p:spPr>
          <a:xfrm>
            <a:off x="3336574" y="3260078"/>
            <a:ext cx="2631300" cy="684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595959"/>
              </a:buClr>
              <a:buSzPts val="2000"/>
              <a:buFont typeface="Arial"/>
              <a:buNone/>
            </a:pPr>
            <a:r>
              <a:rPr b="1" i="0" lang="en" sz="2000" u="none" cap="none" strike="noStrike">
                <a:solidFill>
                  <a:srgbClr val="595959"/>
                </a:solidFill>
                <a:latin typeface="Arial"/>
                <a:ea typeface="Arial"/>
                <a:cs typeface="Arial"/>
                <a:sym typeface="Arial"/>
              </a:rPr>
              <a:t>How might we bridge this gap</a:t>
            </a:r>
            <a:r>
              <a:rPr b="1" lang="en" sz="2000">
                <a:solidFill>
                  <a:srgbClr val="595959"/>
                </a:solidFill>
                <a:latin typeface="Arial"/>
                <a:ea typeface="Arial"/>
                <a:cs typeface="Arial"/>
                <a:sym typeface="Arial"/>
              </a:rPr>
              <a:t>?</a:t>
            </a:r>
            <a:endParaRPr b="1" i="0" sz="2000" u="none" cap="none" strike="noStrike">
              <a:solidFill>
                <a:srgbClr val="595959"/>
              </a:solidFill>
              <a:latin typeface="Arial"/>
              <a:ea typeface="Arial"/>
              <a:cs typeface="Arial"/>
              <a:sym typeface="Arial"/>
            </a:endParaRPr>
          </a:p>
        </p:txBody>
      </p:sp>
      <p:sp>
        <p:nvSpPr>
          <p:cNvPr id="1823" name="Google Shape;1823;p257"/>
          <p:cNvSpPr/>
          <p:nvPr/>
        </p:nvSpPr>
        <p:spPr>
          <a:xfrm>
            <a:off x="1045649" y="1108953"/>
            <a:ext cx="2923200" cy="335100"/>
          </a:xfrm>
          <a:prstGeom prst="round2SameRect">
            <a:avLst>
              <a:gd fmla="val 16667" name="adj1"/>
              <a:gd fmla="val 0" name="adj2"/>
            </a:avLst>
          </a:prstGeom>
          <a:solidFill>
            <a:srgbClr val="2FC9D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2000"/>
              <a:buFont typeface="Arial"/>
              <a:buNone/>
            </a:pPr>
            <a:r>
              <a:rPr b="1" i="0" lang="en" sz="2000" u="none" cap="none" strike="noStrike">
                <a:solidFill>
                  <a:srgbClr val="FFFFFF"/>
                </a:solidFill>
                <a:latin typeface="Arial"/>
                <a:ea typeface="Arial"/>
                <a:cs typeface="Arial"/>
                <a:sym typeface="Arial"/>
              </a:rPr>
              <a:t>Policy</a:t>
            </a:r>
            <a:endParaRPr sz="1100"/>
          </a:p>
        </p:txBody>
      </p:sp>
      <p:sp>
        <p:nvSpPr>
          <p:cNvPr id="1824" name="Google Shape;1824;p257"/>
          <p:cNvSpPr/>
          <p:nvPr/>
        </p:nvSpPr>
        <p:spPr>
          <a:xfrm>
            <a:off x="1045649" y="1443921"/>
            <a:ext cx="2923200" cy="1343100"/>
          </a:xfrm>
          <a:prstGeom prst="rect">
            <a:avLst/>
          </a:prstGeom>
          <a:solidFill>
            <a:srgbClr val="C4EF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 sz="1800" u="none" cap="none" strike="noStrike">
                <a:solidFill>
                  <a:srgbClr val="595959"/>
                </a:solidFill>
                <a:latin typeface="Arial"/>
                <a:ea typeface="Arial"/>
                <a:cs typeface="Arial"/>
                <a:sym typeface="Arial"/>
              </a:rPr>
              <a:t>Insurers cover virtual care solutions for their members and often incentivize their use</a:t>
            </a:r>
            <a:endParaRPr b="0" i="0" sz="2000" u="none" cap="none" strike="noStrike">
              <a:solidFill>
                <a:srgbClr val="554D56"/>
              </a:solidFill>
              <a:latin typeface="Arial"/>
              <a:ea typeface="Arial"/>
              <a:cs typeface="Arial"/>
              <a:sym typeface="Arial"/>
            </a:endParaRPr>
          </a:p>
          <a:p>
            <a:pPr indent="-88900" lvl="1" marL="558800" marR="0" rtl="0" algn="l">
              <a:lnSpc>
                <a:spcPct val="100000"/>
              </a:lnSpc>
              <a:spcBef>
                <a:spcPts val="0"/>
              </a:spcBef>
              <a:spcAft>
                <a:spcPts val="0"/>
              </a:spcAft>
              <a:buClr>
                <a:schemeClr val="lt1"/>
              </a:buClr>
              <a:buSzPts val="2000"/>
              <a:buFont typeface="Arial"/>
              <a:buNone/>
            </a:pPr>
            <a:r>
              <a:t/>
            </a:r>
            <a:endParaRPr b="0" i="0" sz="2000" u="none" cap="none" strike="noStrike">
              <a:solidFill>
                <a:srgbClr val="FFFFFF"/>
              </a:solidFill>
              <a:latin typeface="Arial"/>
              <a:ea typeface="Arial"/>
              <a:cs typeface="Arial"/>
              <a:sym typeface="Arial"/>
            </a:endParaRPr>
          </a:p>
        </p:txBody>
      </p:sp>
      <p:sp>
        <p:nvSpPr>
          <p:cNvPr id="1825" name="Google Shape;1825;p257"/>
          <p:cNvSpPr/>
          <p:nvPr/>
        </p:nvSpPr>
        <p:spPr>
          <a:xfrm>
            <a:off x="5175043" y="1108953"/>
            <a:ext cx="2923200" cy="335100"/>
          </a:xfrm>
          <a:prstGeom prst="round2SameRect">
            <a:avLst>
              <a:gd fmla="val 16667" name="adj1"/>
              <a:gd fmla="val 0" name="adj2"/>
            </a:avLst>
          </a:prstGeom>
          <a:solidFill>
            <a:srgbClr val="2FC9D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2000"/>
              <a:buFont typeface="Arial"/>
              <a:buNone/>
            </a:pPr>
            <a:r>
              <a:rPr b="1" i="0" lang="en" sz="2000" u="none" cap="none" strike="noStrike">
                <a:solidFill>
                  <a:srgbClr val="FFFFFF"/>
                </a:solidFill>
                <a:latin typeface="Arial"/>
                <a:ea typeface="Arial"/>
                <a:cs typeface="Arial"/>
                <a:sym typeface="Arial"/>
              </a:rPr>
              <a:t>Reality</a:t>
            </a:r>
            <a:endParaRPr sz="1100"/>
          </a:p>
        </p:txBody>
      </p:sp>
      <p:sp>
        <p:nvSpPr>
          <p:cNvPr id="1826" name="Google Shape;1826;p257"/>
          <p:cNvSpPr/>
          <p:nvPr/>
        </p:nvSpPr>
        <p:spPr>
          <a:xfrm>
            <a:off x="5175043" y="1443921"/>
            <a:ext cx="2923200" cy="1343100"/>
          </a:xfrm>
          <a:prstGeom prst="rect">
            <a:avLst/>
          </a:prstGeom>
          <a:solidFill>
            <a:srgbClr val="C4EF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 sz="1800">
                <a:solidFill>
                  <a:srgbClr val="595959"/>
                </a:solidFill>
                <a:latin typeface="Arial"/>
                <a:ea typeface="Arial"/>
                <a:cs typeface="Arial"/>
                <a:sym typeface="Arial"/>
              </a:rPr>
              <a:t>If disconnected from</a:t>
            </a:r>
            <a:r>
              <a:rPr b="0" i="0" lang="en" sz="1800" u="none" cap="none" strike="noStrike">
                <a:solidFill>
                  <a:srgbClr val="595959"/>
                </a:solidFill>
                <a:latin typeface="Arial"/>
                <a:ea typeface="Arial"/>
                <a:cs typeface="Arial"/>
                <a:sym typeface="Arial"/>
              </a:rPr>
              <a:t> the larger healthcare landscape, virtual care may have deleterious effects</a:t>
            </a:r>
            <a:endParaRPr b="0" i="0" sz="2000" u="none" cap="none" strike="noStrike">
              <a:solidFill>
                <a:srgbClr val="554D56"/>
              </a:solidFill>
              <a:latin typeface="Arial"/>
              <a:ea typeface="Arial"/>
              <a:cs typeface="Arial"/>
              <a:sym typeface="Arial"/>
            </a:endParaRPr>
          </a:p>
          <a:p>
            <a:pPr indent="-88900" lvl="1" marL="558800" marR="0" rtl="0" algn="l">
              <a:lnSpc>
                <a:spcPct val="100000"/>
              </a:lnSpc>
              <a:spcBef>
                <a:spcPts val="0"/>
              </a:spcBef>
              <a:spcAft>
                <a:spcPts val="0"/>
              </a:spcAft>
              <a:buClr>
                <a:schemeClr val="lt1"/>
              </a:buClr>
              <a:buSzPts val="2000"/>
              <a:buFont typeface="Arial"/>
              <a:buNone/>
            </a:pPr>
            <a:r>
              <a:t/>
            </a:r>
            <a:endParaRPr b="0" i="0" sz="2000" u="none" cap="none" strike="noStrike">
              <a:solidFill>
                <a:srgbClr val="FFFFFF"/>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1" name="Shape 1831"/>
        <p:cNvGrpSpPr/>
        <p:nvPr/>
      </p:nvGrpSpPr>
      <p:grpSpPr>
        <a:xfrm>
          <a:off x="0" y="0"/>
          <a:ext cx="0" cy="0"/>
          <a:chOff x="0" y="0"/>
          <a:chExt cx="0" cy="0"/>
        </a:xfrm>
      </p:grpSpPr>
      <p:sp>
        <p:nvSpPr>
          <p:cNvPr id="1832" name="Google Shape;1832;p258"/>
          <p:cNvSpPr txBox="1"/>
          <p:nvPr>
            <p:ph type="title"/>
          </p:nvPr>
        </p:nvSpPr>
        <p:spPr>
          <a:xfrm>
            <a:off x="222249" y="78003"/>
            <a:ext cx="8686800" cy="403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9B9CA"/>
              </a:buClr>
              <a:buSzPts val="2400"/>
              <a:buFont typeface="Arial"/>
              <a:buNone/>
            </a:pPr>
            <a:r>
              <a:rPr lang="en">
                <a:latin typeface="Arial"/>
                <a:ea typeface="Arial"/>
                <a:cs typeface="Arial"/>
                <a:sym typeface="Arial"/>
              </a:rPr>
              <a:t>NEXT STEPS: COVERED CALIFORNIA’S APPROACH</a:t>
            </a:r>
            <a:endParaRPr/>
          </a:p>
        </p:txBody>
      </p:sp>
      <p:sp>
        <p:nvSpPr>
          <p:cNvPr id="1833" name="Google Shape;1833;p258"/>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554D56"/>
              </a:buClr>
              <a:buSzPts val="700"/>
              <a:buFont typeface="Arial"/>
              <a:buNone/>
            </a:pPr>
            <a:fld id="{00000000-1234-1234-1234-123412341234}" type="slidenum">
              <a:rPr b="1" i="0" lang="en" sz="700" u="none" cap="none" strike="noStrike">
                <a:solidFill>
                  <a:srgbClr val="554D56"/>
                </a:solidFill>
                <a:latin typeface="Arial"/>
                <a:ea typeface="Arial"/>
                <a:cs typeface="Arial"/>
                <a:sym typeface="Arial"/>
              </a:rPr>
              <a:t>‹#›</a:t>
            </a:fld>
            <a:endParaRPr b="1" i="0" sz="700" u="none" cap="none" strike="noStrike">
              <a:solidFill>
                <a:srgbClr val="554D56"/>
              </a:solidFill>
              <a:latin typeface="Arial"/>
              <a:ea typeface="Arial"/>
              <a:cs typeface="Arial"/>
              <a:sym typeface="Arial"/>
            </a:endParaRPr>
          </a:p>
        </p:txBody>
      </p:sp>
      <p:sp>
        <p:nvSpPr>
          <p:cNvPr id="1834" name="Google Shape;1834;p258"/>
          <p:cNvSpPr/>
          <p:nvPr/>
        </p:nvSpPr>
        <p:spPr>
          <a:xfrm>
            <a:off x="118586" y="603665"/>
            <a:ext cx="8790600" cy="1029600"/>
          </a:xfrm>
          <a:prstGeom prst="rect">
            <a:avLst/>
          </a:prstGeom>
          <a:solidFill>
            <a:srgbClr val="DCB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835" name="Google Shape;1835;p258"/>
          <p:cNvSpPr/>
          <p:nvPr/>
        </p:nvSpPr>
        <p:spPr>
          <a:xfrm>
            <a:off x="1035842" y="730226"/>
            <a:ext cx="7989600" cy="1014900"/>
          </a:xfrm>
          <a:prstGeom prst="rect">
            <a:avLst/>
          </a:prstGeom>
          <a:solidFill>
            <a:srgbClr val="F2F2F2"/>
          </a:solidFill>
          <a:ln cap="flat" cmpd="sng" w="25400">
            <a:solidFill>
              <a:srgbClr val="77707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836" name="Google Shape;1836;p258"/>
          <p:cNvSpPr txBox="1"/>
          <p:nvPr/>
        </p:nvSpPr>
        <p:spPr>
          <a:xfrm>
            <a:off x="1091232" y="766783"/>
            <a:ext cx="7818000" cy="1146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 sz="1400" u="none" cap="none" strike="noStrike">
                <a:solidFill>
                  <a:srgbClr val="595959"/>
                </a:solidFill>
                <a:latin typeface="Arial"/>
                <a:ea typeface="Arial"/>
                <a:cs typeface="Arial"/>
                <a:sym typeface="Arial"/>
              </a:rPr>
              <a:t>Contribute to the Body of Evidence that Supports High Quality, Equitable Virtual Care</a:t>
            </a:r>
            <a:endParaRPr sz="1100"/>
          </a:p>
          <a:p>
            <a:pPr indent="-215900" lvl="0" marL="215900" marR="0" rtl="0" algn="l">
              <a:lnSpc>
                <a:spcPct val="100000"/>
              </a:lnSpc>
              <a:spcBef>
                <a:spcPts val="0"/>
              </a:spcBef>
              <a:spcAft>
                <a:spcPts val="0"/>
              </a:spcAft>
              <a:buClr>
                <a:srgbClr val="595959"/>
              </a:buClr>
              <a:buSzPts val="1400"/>
              <a:buFont typeface="Arial"/>
              <a:buChar char="•"/>
            </a:pPr>
            <a:r>
              <a:rPr lang="en" sz="1400">
                <a:solidFill>
                  <a:srgbClr val="595959"/>
                </a:solidFill>
                <a:latin typeface="Arial"/>
                <a:ea typeface="Arial"/>
                <a:cs typeface="Arial"/>
                <a:sym typeface="Arial"/>
              </a:rPr>
              <a:t>Conduct research &amp; publish data that measures virtual care uptake and efficacy across settings</a:t>
            </a:r>
            <a:endParaRPr sz="1100"/>
          </a:p>
          <a:p>
            <a:pPr indent="-215900" lvl="0" marL="215900" marR="0" rtl="0" algn="l">
              <a:lnSpc>
                <a:spcPct val="100000"/>
              </a:lnSpc>
              <a:spcBef>
                <a:spcPts val="0"/>
              </a:spcBef>
              <a:spcAft>
                <a:spcPts val="0"/>
              </a:spcAft>
              <a:buClr>
                <a:srgbClr val="595959"/>
              </a:buClr>
              <a:buSzPts val="1400"/>
              <a:buFont typeface="Arial"/>
              <a:buChar char="•"/>
            </a:pPr>
            <a:r>
              <a:rPr i="0" lang="en" sz="1400" u="none" cap="none" strike="noStrike">
                <a:solidFill>
                  <a:srgbClr val="595959"/>
                </a:solidFill>
                <a:latin typeface="Arial"/>
                <a:ea typeface="Arial"/>
                <a:cs typeface="Arial"/>
                <a:sym typeface="Arial"/>
              </a:rPr>
              <a:t>Support and apply standards for virtual </a:t>
            </a:r>
            <a:r>
              <a:rPr lang="en" sz="1400">
                <a:solidFill>
                  <a:srgbClr val="595959"/>
                </a:solidFill>
                <a:latin typeface="Arial"/>
                <a:ea typeface="Arial"/>
                <a:cs typeface="Arial"/>
                <a:sym typeface="Arial"/>
              </a:rPr>
              <a:t>care quality and expectations (e.g., NCQA Virtual Care standards)</a:t>
            </a:r>
            <a:endParaRPr i="0" sz="1400" u="none" cap="none" strike="noStrike">
              <a:solidFill>
                <a:srgbClr val="595959"/>
              </a:solidFill>
              <a:latin typeface="Arial"/>
              <a:ea typeface="Arial"/>
              <a:cs typeface="Arial"/>
              <a:sym typeface="Arial"/>
            </a:endParaRPr>
          </a:p>
        </p:txBody>
      </p:sp>
      <p:sp>
        <p:nvSpPr>
          <p:cNvPr id="1837" name="Google Shape;1837;p258"/>
          <p:cNvSpPr/>
          <p:nvPr/>
        </p:nvSpPr>
        <p:spPr>
          <a:xfrm>
            <a:off x="98536" y="1983182"/>
            <a:ext cx="8810400" cy="1012200"/>
          </a:xfrm>
          <a:prstGeom prst="rect">
            <a:avLst/>
          </a:prstGeom>
          <a:solidFill>
            <a:srgbClr val="4BACC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838" name="Google Shape;1838;p258"/>
          <p:cNvSpPr/>
          <p:nvPr/>
        </p:nvSpPr>
        <p:spPr>
          <a:xfrm>
            <a:off x="98535" y="3323096"/>
            <a:ext cx="8810400" cy="1012200"/>
          </a:xfrm>
          <a:prstGeom prst="rect">
            <a:avLst/>
          </a:prstGeom>
          <a:solidFill>
            <a:srgbClr val="77707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839" name="Google Shape;1839;p258"/>
          <p:cNvSpPr/>
          <p:nvPr/>
        </p:nvSpPr>
        <p:spPr>
          <a:xfrm>
            <a:off x="1035842" y="2110340"/>
            <a:ext cx="7989600" cy="1014900"/>
          </a:xfrm>
          <a:prstGeom prst="rect">
            <a:avLst/>
          </a:prstGeom>
          <a:solidFill>
            <a:srgbClr val="F2F2F2"/>
          </a:solidFill>
          <a:ln cap="flat" cmpd="sng" w="25400">
            <a:solidFill>
              <a:srgbClr val="77707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840" name="Google Shape;1840;p258"/>
          <p:cNvSpPr/>
          <p:nvPr/>
        </p:nvSpPr>
        <p:spPr>
          <a:xfrm>
            <a:off x="1035842" y="3441025"/>
            <a:ext cx="7989600" cy="1012200"/>
          </a:xfrm>
          <a:prstGeom prst="rect">
            <a:avLst/>
          </a:prstGeom>
          <a:solidFill>
            <a:srgbClr val="F2F2F2"/>
          </a:solidFill>
          <a:ln cap="flat" cmpd="sng" w="25400">
            <a:solidFill>
              <a:srgbClr val="77707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841" name="Google Shape;1841;p258"/>
          <p:cNvSpPr txBox="1"/>
          <p:nvPr/>
        </p:nvSpPr>
        <p:spPr>
          <a:xfrm>
            <a:off x="1084879" y="2151668"/>
            <a:ext cx="7824300" cy="931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564E57"/>
              </a:buClr>
              <a:buSzPts val="1400"/>
              <a:buFont typeface="Arial"/>
              <a:buNone/>
            </a:pPr>
            <a:r>
              <a:rPr b="1" i="0" lang="en" sz="1400" u="none" cap="none" strike="noStrike">
                <a:solidFill>
                  <a:srgbClr val="564E57"/>
                </a:solidFill>
                <a:latin typeface="Arial"/>
                <a:ea typeface="Arial"/>
                <a:cs typeface="Arial"/>
                <a:sym typeface="Arial"/>
              </a:rPr>
              <a:t>Engage with Policymakers to Advocate for Equity</a:t>
            </a:r>
            <a:endParaRPr sz="1100"/>
          </a:p>
          <a:p>
            <a:pPr indent="-215900" lvl="0" marL="215900" marR="0" rtl="0" algn="l">
              <a:lnSpc>
                <a:spcPct val="100000"/>
              </a:lnSpc>
              <a:spcBef>
                <a:spcPts val="0"/>
              </a:spcBef>
              <a:spcAft>
                <a:spcPts val="0"/>
              </a:spcAft>
              <a:buClr>
                <a:srgbClr val="564E57"/>
              </a:buClr>
              <a:buSzPts val="1400"/>
              <a:buFont typeface="Arial"/>
              <a:buChar char="•"/>
            </a:pPr>
            <a:r>
              <a:rPr lang="en" sz="1400">
                <a:solidFill>
                  <a:srgbClr val="564E57"/>
                </a:solidFill>
                <a:latin typeface="Arial"/>
                <a:ea typeface="Arial"/>
                <a:cs typeface="Arial"/>
                <a:sym typeface="Arial"/>
              </a:rPr>
              <a:t>Examine policies and proposed rules with an equity-first lens</a:t>
            </a:r>
            <a:endParaRPr sz="1100"/>
          </a:p>
          <a:p>
            <a:pPr indent="-215900" lvl="0" marL="215900" marR="0" rtl="0" algn="l">
              <a:lnSpc>
                <a:spcPct val="100000"/>
              </a:lnSpc>
              <a:spcBef>
                <a:spcPts val="0"/>
              </a:spcBef>
              <a:spcAft>
                <a:spcPts val="0"/>
              </a:spcAft>
              <a:buClr>
                <a:srgbClr val="564E57"/>
              </a:buClr>
              <a:buSzPts val="1400"/>
              <a:buFont typeface="Arial"/>
              <a:buChar char="•"/>
            </a:pPr>
            <a:r>
              <a:rPr i="0" lang="en" sz="1400" u="none" cap="none" strike="noStrike">
                <a:solidFill>
                  <a:srgbClr val="564E57"/>
                </a:solidFill>
                <a:latin typeface="Arial"/>
                <a:ea typeface="Arial"/>
                <a:cs typeface="Arial"/>
                <a:sym typeface="Arial"/>
              </a:rPr>
              <a:t>Respond to </a:t>
            </a:r>
            <a:r>
              <a:rPr lang="en" sz="1400">
                <a:solidFill>
                  <a:srgbClr val="564E57"/>
                </a:solidFill>
                <a:latin typeface="Arial"/>
                <a:ea typeface="Arial"/>
                <a:cs typeface="Arial"/>
                <a:sym typeface="Arial"/>
              </a:rPr>
              <a:t>proposed changes in policy in formal public comment period (e.g., CMS’ proposed fee schedule rule)</a:t>
            </a:r>
            <a:endParaRPr i="0" sz="1400" u="none" cap="none" strike="noStrike">
              <a:solidFill>
                <a:srgbClr val="564E57"/>
              </a:solidFill>
              <a:latin typeface="Arial"/>
              <a:ea typeface="Arial"/>
              <a:cs typeface="Arial"/>
              <a:sym typeface="Arial"/>
            </a:endParaRPr>
          </a:p>
        </p:txBody>
      </p:sp>
      <p:sp>
        <p:nvSpPr>
          <p:cNvPr id="1842" name="Google Shape;1842;p258"/>
          <p:cNvSpPr txBox="1"/>
          <p:nvPr/>
        </p:nvSpPr>
        <p:spPr>
          <a:xfrm>
            <a:off x="1054618" y="3453276"/>
            <a:ext cx="7824300" cy="931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564E57"/>
              </a:buClr>
              <a:buSzPts val="1400"/>
              <a:buFont typeface="Arial"/>
              <a:buNone/>
            </a:pPr>
            <a:r>
              <a:rPr b="1" i="0" lang="en" sz="1400" u="none" cap="none" strike="noStrike">
                <a:solidFill>
                  <a:srgbClr val="564E57"/>
                </a:solidFill>
                <a:latin typeface="Arial"/>
                <a:ea typeface="Arial"/>
                <a:cs typeface="Arial"/>
                <a:sym typeface="Arial"/>
              </a:rPr>
              <a:t>Educate </a:t>
            </a:r>
            <a:r>
              <a:rPr b="1" lang="en" sz="1400">
                <a:solidFill>
                  <a:srgbClr val="564E57"/>
                </a:solidFill>
                <a:latin typeface="Arial"/>
                <a:ea typeface="Arial"/>
                <a:cs typeface="Arial"/>
                <a:sym typeface="Arial"/>
              </a:rPr>
              <a:t>People</a:t>
            </a:r>
            <a:r>
              <a:rPr b="1" i="0" lang="en" sz="1400" u="none" cap="none" strike="noStrike">
                <a:solidFill>
                  <a:srgbClr val="564E57"/>
                </a:solidFill>
                <a:latin typeface="Arial"/>
                <a:ea typeface="Arial"/>
                <a:cs typeface="Arial"/>
                <a:sym typeface="Arial"/>
              </a:rPr>
              <a:t> about Coverage Rights and Escalation Pathways</a:t>
            </a:r>
            <a:endParaRPr sz="1100"/>
          </a:p>
          <a:p>
            <a:pPr indent="-215900" lvl="0" marL="215900" marR="0" rtl="0" algn="l">
              <a:lnSpc>
                <a:spcPct val="100000"/>
              </a:lnSpc>
              <a:spcBef>
                <a:spcPts val="0"/>
              </a:spcBef>
              <a:spcAft>
                <a:spcPts val="0"/>
              </a:spcAft>
              <a:buClr>
                <a:srgbClr val="564E57"/>
              </a:buClr>
              <a:buSzPts val="1400"/>
              <a:buFont typeface="Arial"/>
              <a:buChar char="•"/>
            </a:pPr>
            <a:r>
              <a:rPr i="0" lang="en" sz="1400" u="none" cap="none" strike="noStrike">
                <a:solidFill>
                  <a:srgbClr val="564E57"/>
                </a:solidFill>
                <a:latin typeface="Arial"/>
                <a:ea typeface="Arial"/>
                <a:cs typeface="Arial"/>
                <a:sym typeface="Arial"/>
              </a:rPr>
              <a:t>Incentivize and support the use of </a:t>
            </a:r>
            <a:r>
              <a:rPr lang="en" sz="1400">
                <a:solidFill>
                  <a:srgbClr val="564E57"/>
                </a:solidFill>
                <a:latin typeface="Arial"/>
                <a:ea typeface="Arial"/>
                <a:cs typeface="Arial"/>
                <a:sym typeface="Arial"/>
              </a:rPr>
              <a:t>telehealth navigators and digital literacy efforts with the same degree of investment as technology itself (e.g., contract provisions)</a:t>
            </a:r>
            <a:endParaRPr sz="1100"/>
          </a:p>
          <a:p>
            <a:pPr indent="-215900" lvl="0" marL="215900" marR="0" rtl="0" algn="l">
              <a:lnSpc>
                <a:spcPct val="100000"/>
              </a:lnSpc>
              <a:spcBef>
                <a:spcPts val="0"/>
              </a:spcBef>
              <a:spcAft>
                <a:spcPts val="0"/>
              </a:spcAft>
              <a:buClr>
                <a:srgbClr val="564E57"/>
              </a:buClr>
              <a:buSzPts val="1400"/>
              <a:buFont typeface="Arial"/>
              <a:buChar char="•"/>
            </a:pPr>
            <a:r>
              <a:rPr lang="en" sz="1400">
                <a:solidFill>
                  <a:srgbClr val="564E57"/>
                </a:solidFill>
                <a:latin typeface="Arial"/>
                <a:ea typeface="Arial"/>
                <a:cs typeface="Arial"/>
                <a:sym typeface="Arial"/>
              </a:rPr>
              <a:t>Post and publicize pathways for patients to escalate their concerns (e.g., DMHC pathways)</a:t>
            </a:r>
            <a:endParaRPr i="0" sz="1400" u="none" cap="none" strike="noStrike">
              <a:solidFill>
                <a:srgbClr val="564E57"/>
              </a:solidFill>
              <a:latin typeface="Arial"/>
              <a:ea typeface="Arial"/>
              <a:cs typeface="Arial"/>
              <a:sym typeface="Arial"/>
            </a:endParaRPr>
          </a:p>
        </p:txBody>
      </p:sp>
      <p:pic>
        <p:nvPicPr>
          <p:cNvPr descr="Badge 3 outline" id="1843" name="Google Shape;1843;p258"/>
          <p:cNvPicPr preferRelativeResize="0"/>
          <p:nvPr/>
        </p:nvPicPr>
        <p:blipFill rotWithShape="1">
          <a:blip r:embed="rId3">
            <a:alphaModFix/>
          </a:blip>
          <a:srcRect b="0" l="0" r="0" t="0"/>
          <a:stretch/>
        </p:blipFill>
        <p:spPr>
          <a:xfrm>
            <a:off x="233677" y="3303632"/>
            <a:ext cx="685800" cy="685800"/>
          </a:xfrm>
          <a:prstGeom prst="rect">
            <a:avLst/>
          </a:prstGeom>
          <a:noFill/>
          <a:ln>
            <a:noFill/>
          </a:ln>
        </p:spPr>
      </p:pic>
      <p:pic>
        <p:nvPicPr>
          <p:cNvPr descr="Badge 1 outline" id="1844" name="Google Shape;1844;p258"/>
          <p:cNvPicPr preferRelativeResize="0"/>
          <p:nvPr/>
        </p:nvPicPr>
        <p:blipFill rotWithShape="1">
          <a:blip r:embed="rId4">
            <a:alphaModFix/>
          </a:blip>
          <a:srcRect b="0" l="0" r="0" t="0"/>
          <a:stretch/>
        </p:blipFill>
        <p:spPr>
          <a:xfrm>
            <a:off x="240032" y="579045"/>
            <a:ext cx="685800" cy="685800"/>
          </a:xfrm>
          <a:prstGeom prst="rect">
            <a:avLst/>
          </a:prstGeom>
          <a:noFill/>
          <a:ln>
            <a:noFill/>
          </a:ln>
        </p:spPr>
      </p:pic>
      <p:pic>
        <p:nvPicPr>
          <p:cNvPr descr="Badge outline" id="1845" name="Google Shape;1845;p258"/>
          <p:cNvPicPr preferRelativeResize="0"/>
          <p:nvPr/>
        </p:nvPicPr>
        <p:blipFill rotWithShape="1">
          <a:blip r:embed="rId5">
            <a:alphaModFix/>
          </a:blip>
          <a:srcRect b="0" l="0" r="0" t="0"/>
          <a:stretch/>
        </p:blipFill>
        <p:spPr>
          <a:xfrm>
            <a:off x="233677" y="1957607"/>
            <a:ext cx="685800" cy="685800"/>
          </a:xfrm>
          <a:prstGeom prst="rect">
            <a:avLst/>
          </a:prstGeom>
          <a:noFill/>
          <a:ln>
            <a:noFill/>
          </a:ln>
        </p:spPr>
      </p:pic>
      <p:pic>
        <p:nvPicPr>
          <p:cNvPr descr="Doctor male with solid fill" id="1846" name="Google Shape;1846;p258"/>
          <p:cNvPicPr preferRelativeResize="0"/>
          <p:nvPr/>
        </p:nvPicPr>
        <p:blipFill rotWithShape="1">
          <a:blip r:embed="rId6">
            <a:alphaModFix/>
          </a:blip>
          <a:srcRect b="0" l="0" r="0" t="0"/>
          <a:stretch/>
        </p:blipFill>
        <p:spPr>
          <a:xfrm>
            <a:off x="211675" y="3947006"/>
            <a:ext cx="382126" cy="382126"/>
          </a:xfrm>
          <a:prstGeom prst="rect">
            <a:avLst/>
          </a:prstGeom>
          <a:noFill/>
          <a:ln>
            <a:noFill/>
          </a:ln>
        </p:spPr>
      </p:pic>
      <p:pic>
        <p:nvPicPr>
          <p:cNvPr descr="Research with solid fill" id="1847" name="Google Shape;1847;p258"/>
          <p:cNvPicPr preferRelativeResize="0"/>
          <p:nvPr/>
        </p:nvPicPr>
        <p:blipFill rotWithShape="1">
          <a:blip r:embed="rId7">
            <a:alphaModFix/>
          </a:blip>
          <a:srcRect b="0" l="0" r="0" t="0"/>
          <a:stretch/>
        </p:blipFill>
        <p:spPr>
          <a:xfrm>
            <a:off x="412579" y="1263789"/>
            <a:ext cx="352062" cy="352062"/>
          </a:xfrm>
          <a:prstGeom prst="rect">
            <a:avLst/>
          </a:prstGeom>
          <a:noFill/>
          <a:ln>
            <a:noFill/>
          </a:ln>
        </p:spPr>
      </p:pic>
      <p:pic>
        <p:nvPicPr>
          <p:cNvPr descr="Document with solid fill" id="1848" name="Google Shape;1848;p258"/>
          <p:cNvPicPr preferRelativeResize="0"/>
          <p:nvPr/>
        </p:nvPicPr>
        <p:blipFill rotWithShape="1">
          <a:blip r:embed="rId8">
            <a:alphaModFix/>
          </a:blip>
          <a:srcRect b="0" l="0" r="0" t="0"/>
          <a:stretch/>
        </p:blipFill>
        <p:spPr>
          <a:xfrm>
            <a:off x="387200" y="2615914"/>
            <a:ext cx="377441" cy="377441"/>
          </a:xfrm>
          <a:prstGeom prst="rect">
            <a:avLst/>
          </a:prstGeom>
          <a:noFill/>
          <a:ln>
            <a:noFill/>
          </a:ln>
        </p:spPr>
      </p:pic>
      <p:pic>
        <p:nvPicPr>
          <p:cNvPr descr="Male profile with solid fill" id="1849" name="Google Shape;1849;p258"/>
          <p:cNvPicPr preferRelativeResize="0"/>
          <p:nvPr/>
        </p:nvPicPr>
        <p:blipFill rotWithShape="1">
          <a:blip r:embed="rId9">
            <a:alphaModFix/>
          </a:blip>
          <a:srcRect b="0" l="0" r="0" t="0"/>
          <a:stretch/>
        </p:blipFill>
        <p:spPr>
          <a:xfrm>
            <a:off x="537351" y="3941078"/>
            <a:ext cx="382126" cy="3821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sp>
        <p:nvSpPr>
          <p:cNvPr id="1294" name="Google Shape;1294;p223"/>
          <p:cNvSpPr txBox="1"/>
          <p:nvPr>
            <p:ph type="title"/>
          </p:nvPr>
        </p:nvSpPr>
        <p:spPr>
          <a:xfrm>
            <a:off x="228600" y="1895656"/>
            <a:ext cx="8686800" cy="12657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2400"/>
              <a:buFont typeface="Arial"/>
              <a:buNone/>
            </a:pPr>
            <a:r>
              <a:rPr lang="en" sz="2400"/>
              <a:t>Introduction</a:t>
            </a:r>
            <a:endParaRPr/>
          </a:p>
        </p:txBody>
      </p:sp>
      <p:sp>
        <p:nvSpPr>
          <p:cNvPr id="1295" name="Google Shape;1295;p223"/>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FFFFFF"/>
              </a:buClr>
              <a:buSzPts val="700"/>
              <a:buFont typeface="Arial"/>
              <a:buNone/>
            </a:pPr>
            <a:fld id="{00000000-1234-1234-1234-123412341234}" type="slidenum">
              <a:rPr b="1" i="0" lang="en" sz="700" u="none" cap="none" strike="noStrike">
                <a:solidFill>
                  <a:srgbClr val="FFFFFF"/>
                </a:solidFill>
                <a:latin typeface="Arial"/>
                <a:ea typeface="Arial"/>
                <a:cs typeface="Arial"/>
                <a:sym typeface="Arial"/>
              </a:rPr>
              <a:t>‹#›</a:t>
            </a:fld>
            <a:endParaRPr b="1" i="0" sz="700" u="none" cap="none" strike="noStrike">
              <a:solidFill>
                <a:srgbClr val="FFFFFF"/>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4" name="Shape 1854"/>
        <p:cNvGrpSpPr/>
        <p:nvPr/>
      </p:nvGrpSpPr>
      <p:grpSpPr>
        <a:xfrm>
          <a:off x="0" y="0"/>
          <a:ext cx="0" cy="0"/>
          <a:chOff x="0" y="0"/>
          <a:chExt cx="0" cy="0"/>
        </a:xfrm>
      </p:grpSpPr>
      <p:sp>
        <p:nvSpPr>
          <p:cNvPr id="1855" name="Google Shape;1855;p259"/>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9B9CA"/>
              </a:buClr>
              <a:buSzPts val="2000"/>
              <a:buFont typeface="Arial"/>
              <a:buNone/>
            </a:pPr>
            <a:r>
              <a:rPr b="1" i="0" lang="en" sz="2000" u="none" cap="none" strike="noStrike">
                <a:solidFill>
                  <a:srgbClr val="19B9CA"/>
                </a:solidFill>
                <a:latin typeface="Arial"/>
                <a:ea typeface="Arial"/>
                <a:cs typeface="Arial"/>
                <a:sym typeface="Arial"/>
              </a:rPr>
              <a:t>TELEHEALTH SUSTAINABILITY FRAMEWORK</a:t>
            </a:r>
            <a:endParaRPr/>
          </a:p>
        </p:txBody>
      </p:sp>
      <p:grpSp>
        <p:nvGrpSpPr>
          <p:cNvPr id="1856" name="Google Shape;1856;p259"/>
          <p:cNvGrpSpPr/>
          <p:nvPr/>
        </p:nvGrpSpPr>
        <p:grpSpPr>
          <a:xfrm>
            <a:off x="1148027" y="539749"/>
            <a:ext cx="6854390" cy="3245850"/>
            <a:chOff x="1115" y="0"/>
            <a:chExt cx="9139187" cy="4327800"/>
          </a:xfrm>
        </p:grpSpPr>
        <p:sp>
          <p:nvSpPr>
            <p:cNvPr id="1857" name="Google Shape;1857;p259"/>
            <p:cNvSpPr/>
            <p:nvPr/>
          </p:nvSpPr>
          <p:spPr>
            <a:xfrm>
              <a:off x="1115" y="0"/>
              <a:ext cx="2901300" cy="4327800"/>
            </a:xfrm>
            <a:prstGeom prst="roundRect">
              <a:avLst>
                <a:gd fmla="val 10000" name="adj"/>
              </a:avLst>
            </a:prstGeom>
            <a:solidFill>
              <a:srgbClr val="CDE1E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58" name="Google Shape;1858;p259"/>
            <p:cNvSpPr txBox="1"/>
            <p:nvPr/>
          </p:nvSpPr>
          <p:spPr>
            <a:xfrm>
              <a:off x="1115" y="0"/>
              <a:ext cx="2901300" cy="1298400"/>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chemeClr val="dk1"/>
                </a:buClr>
                <a:buSzPts val="1400"/>
                <a:buFont typeface="Arial"/>
                <a:buNone/>
              </a:pPr>
              <a:r>
                <a:rPr b="1" i="0" lang="en" sz="1400">
                  <a:solidFill>
                    <a:schemeClr val="dk1"/>
                  </a:solidFill>
                  <a:latin typeface="Arial"/>
                  <a:ea typeface="Arial"/>
                  <a:cs typeface="Arial"/>
                  <a:sym typeface="Arial"/>
                </a:rPr>
                <a:t>Policy and Payment</a:t>
              </a:r>
              <a:endParaRPr b="0" sz="1400">
                <a:solidFill>
                  <a:schemeClr val="dk1"/>
                </a:solidFill>
                <a:latin typeface="Arial"/>
                <a:ea typeface="Arial"/>
                <a:cs typeface="Arial"/>
                <a:sym typeface="Arial"/>
              </a:endParaRPr>
            </a:p>
          </p:txBody>
        </p:sp>
        <p:sp>
          <p:nvSpPr>
            <p:cNvPr id="1859" name="Google Shape;1859;p259"/>
            <p:cNvSpPr/>
            <p:nvPr/>
          </p:nvSpPr>
          <p:spPr>
            <a:xfrm>
              <a:off x="291250" y="1299614"/>
              <a:ext cx="2321100" cy="13050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60" name="Google Shape;1860;p259"/>
            <p:cNvSpPr txBox="1"/>
            <p:nvPr/>
          </p:nvSpPr>
          <p:spPr>
            <a:xfrm>
              <a:off x="329469" y="1337833"/>
              <a:ext cx="2244600" cy="1228500"/>
            </a:xfrm>
            <a:prstGeom prst="rect">
              <a:avLst/>
            </a:prstGeom>
            <a:noFill/>
            <a:ln>
              <a:noFill/>
            </a:ln>
          </p:spPr>
          <p:txBody>
            <a:bodyPr anchorCtr="0" anchor="ctr" bIns="25700" lIns="34275" spcFirstLastPara="1" rIns="34275" wrap="square" tIns="25700">
              <a:noAutofit/>
            </a:bodyPr>
            <a:lstStyle/>
            <a:p>
              <a:pPr indent="0" lvl="0" marL="0" marR="0" rtl="0" algn="ctr">
                <a:lnSpc>
                  <a:spcPct val="90000"/>
                </a:lnSpc>
                <a:spcBef>
                  <a:spcPts val="0"/>
                </a:spcBef>
                <a:spcAft>
                  <a:spcPts val="0"/>
                </a:spcAft>
                <a:buClr>
                  <a:schemeClr val="lt1"/>
                </a:buClr>
                <a:buSzPts val="1400"/>
                <a:buFont typeface="Arial"/>
                <a:buNone/>
              </a:pPr>
              <a:r>
                <a:rPr b="0" lang="en" sz="1400">
                  <a:solidFill>
                    <a:schemeClr val="dk1"/>
                  </a:solidFill>
                  <a:latin typeface="Arial"/>
                  <a:ea typeface="Arial"/>
                  <a:cs typeface="Arial"/>
                  <a:sym typeface="Arial"/>
                </a:rPr>
                <a:t>Payment Model Design</a:t>
              </a:r>
              <a:endParaRPr sz="1100">
                <a:solidFill>
                  <a:schemeClr val="dk1"/>
                </a:solidFill>
              </a:endParaRPr>
            </a:p>
          </p:txBody>
        </p:sp>
        <p:sp>
          <p:nvSpPr>
            <p:cNvPr id="1861" name="Google Shape;1861;p259"/>
            <p:cNvSpPr/>
            <p:nvPr/>
          </p:nvSpPr>
          <p:spPr>
            <a:xfrm>
              <a:off x="291250" y="2805264"/>
              <a:ext cx="2321100" cy="13050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62" name="Google Shape;1862;p259"/>
            <p:cNvSpPr txBox="1"/>
            <p:nvPr/>
          </p:nvSpPr>
          <p:spPr>
            <a:xfrm>
              <a:off x="329469" y="2843483"/>
              <a:ext cx="2244600" cy="1228500"/>
            </a:xfrm>
            <a:prstGeom prst="rect">
              <a:avLst/>
            </a:prstGeom>
            <a:noFill/>
            <a:ln>
              <a:noFill/>
            </a:ln>
          </p:spPr>
          <p:txBody>
            <a:bodyPr anchorCtr="0" anchor="ctr" bIns="25700" lIns="34275" spcFirstLastPara="1" rIns="34275" wrap="square" tIns="25700">
              <a:noAutofit/>
            </a:bodyPr>
            <a:lstStyle/>
            <a:p>
              <a:pPr indent="0" lvl="0" marL="0" marR="0" rtl="0" algn="ctr">
                <a:lnSpc>
                  <a:spcPct val="90000"/>
                </a:lnSpc>
                <a:spcBef>
                  <a:spcPts val="0"/>
                </a:spcBef>
                <a:spcAft>
                  <a:spcPts val="0"/>
                </a:spcAft>
                <a:buClr>
                  <a:schemeClr val="lt1"/>
                </a:buClr>
                <a:buSzPts val="1400"/>
                <a:buFont typeface="Arial"/>
                <a:buNone/>
              </a:pPr>
              <a:r>
                <a:rPr b="0" lang="en" sz="1400">
                  <a:solidFill>
                    <a:schemeClr val="lt1"/>
                  </a:solidFill>
                  <a:latin typeface="Arial"/>
                  <a:ea typeface="Arial"/>
                  <a:cs typeface="Arial"/>
                  <a:sym typeface="Arial"/>
                </a:rPr>
                <a:t> </a:t>
              </a:r>
              <a:r>
                <a:rPr b="0" lang="en" sz="1400">
                  <a:solidFill>
                    <a:schemeClr val="dk1"/>
                  </a:solidFill>
                  <a:latin typeface="Arial"/>
                  <a:ea typeface="Arial"/>
                  <a:cs typeface="Arial"/>
                  <a:sym typeface="Arial"/>
                </a:rPr>
                <a:t>Coverage and Parity</a:t>
              </a:r>
              <a:endParaRPr sz="1100">
                <a:solidFill>
                  <a:schemeClr val="dk1"/>
                </a:solidFill>
              </a:endParaRPr>
            </a:p>
          </p:txBody>
        </p:sp>
        <p:sp>
          <p:nvSpPr>
            <p:cNvPr id="1863" name="Google Shape;1863;p259"/>
            <p:cNvSpPr/>
            <p:nvPr/>
          </p:nvSpPr>
          <p:spPr>
            <a:xfrm>
              <a:off x="3120059" y="0"/>
              <a:ext cx="2901300" cy="4327800"/>
            </a:xfrm>
            <a:prstGeom prst="roundRect">
              <a:avLst>
                <a:gd fmla="val 10000" name="adj"/>
              </a:avLst>
            </a:prstGeom>
            <a:solidFill>
              <a:srgbClr val="CDE1E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64" name="Google Shape;1864;p259"/>
            <p:cNvSpPr txBox="1"/>
            <p:nvPr/>
          </p:nvSpPr>
          <p:spPr>
            <a:xfrm>
              <a:off x="3120059" y="0"/>
              <a:ext cx="2901300" cy="1298400"/>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chemeClr val="dk1"/>
                </a:buClr>
                <a:buSzPts val="1400"/>
                <a:buFont typeface="Arial"/>
                <a:buNone/>
              </a:pPr>
              <a:r>
                <a:rPr b="1" lang="en" sz="1400">
                  <a:solidFill>
                    <a:schemeClr val="dk1"/>
                  </a:solidFill>
                  <a:latin typeface="Arial"/>
                  <a:ea typeface="Arial"/>
                  <a:cs typeface="Arial"/>
                  <a:sym typeface="Arial"/>
                </a:rPr>
                <a:t>Quality &amp; Safety</a:t>
              </a:r>
              <a:endParaRPr sz="1100"/>
            </a:p>
          </p:txBody>
        </p:sp>
        <p:sp>
          <p:nvSpPr>
            <p:cNvPr id="1865" name="Google Shape;1865;p259"/>
            <p:cNvSpPr/>
            <p:nvPr/>
          </p:nvSpPr>
          <p:spPr>
            <a:xfrm>
              <a:off x="3410193" y="1299614"/>
              <a:ext cx="2321100" cy="13050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66" name="Google Shape;1866;p259"/>
            <p:cNvSpPr txBox="1"/>
            <p:nvPr/>
          </p:nvSpPr>
          <p:spPr>
            <a:xfrm>
              <a:off x="3448412" y="1337833"/>
              <a:ext cx="2244600" cy="1228500"/>
            </a:xfrm>
            <a:prstGeom prst="rect">
              <a:avLst/>
            </a:prstGeom>
            <a:noFill/>
            <a:ln>
              <a:noFill/>
            </a:ln>
          </p:spPr>
          <p:txBody>
            <a:bodyPr anchorCtr="0" anchor="ctr" bIns="25700" lIns="34275" spcFirstLastPara="1" rIns="34275" wrap="square" tIns="25700">
              <a:noAutofit/>
            </a:bodyPr>
            <a:lstStyle/>
            <a:p>
              <a:pPr indent="0" lvl="0" marL="0" marR="0" rtl="0" algn="ctr">
                <a:lnSpc>
                  <a:spcPct val="90000"/>
                </a:lnSpc>
                <a:spcBef>
                  <a:spcPts val="0"/>
                </a:spcBef>
                <a:spcAft>
                  <a:spcPts val="0"/>
                </a:spcAft>
                <a:buClr>
                  <a:schemeClr val="lt1"/>
                </a:buClr>
                <a:buSzPts val="1400"/>
                <a:buFont typeface="Arial"/>
                <a:buNone/>
              </a:pPr>
              <a:r>
                <a:rPr b="0" lang="en" sz="1400">
                  <a:solidFill>
                    <a:schemeClr val="dk1"/>
                  </a:solidFill>
                  <a:latin typeface="Arial"/>
                  <a:ea typeface="Arial"/>
                  <a:cs typeface="Arial"/>
                  <a:sym typeface="Arial"/>
                </a:rPr>
                <a:t>Quality Measurement</a:t>
              </a:r>
              <a:endParaRPr sz="1100">
                <a:solidFill>
                  <a:schemeClr val="dk1"/>
                </a:solidFill>
              </a:endParaRPr>
            </a:p>
          </p:txBody>
        </p:sp>
        <p:sp>
          <p:nvSpPr>
            <p:cNvPr id="1867" name="Google Shape;1867;p259"/>
            <p:cNvSpPr/>
            <p:nvPr/>
          </p:nvSpPr>
          <p:spPr>
            <a:xfrm>
              <a:off x="3410193" y="2805264"/>
              <a:ext cx="2321100" cy="13050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68" name="Google Shape;1868;p259"/>
            <p:cNvSpPr txBox="1"/>
            <p:nvPr/>
          </p:nvSpPr>
          <p:spPr>
            <a:xfrm>
              <a:off x="3448412" y="2843483"/>
              <a:ext cx="2244600" cy="1228500"/>
            </a:xfrm>
            <a:prstGeom prst="rect">
              <a:avLst/>
            </a:prstGeom>
            <a:noFill/>
            <a:ln>
              <a:noFill/>
            </a:ln>
          </p:spPr>
          <p:txBody>
            <a:bodyPr anchorCtr="0" anchor="ctr" bIns="25700" lIns="34275" spcFirstLastPara="1" rIns="34275" wrap="square" tIns="25700">
              <a:noAutofit/>
            </a:bodyPr>
            <a:lstStyle/>
            <a:p>
              <a:pPr indent="0" lvl="0" marL="0" marR="0" rtl="0" algn="ctr">
                <a:lnSpc>
                  <a:spcPct val="90000"/>
                </a:lnSpc>
                <a:spcBef>
                  <a:spcPts val="0"/>
                </a:spcBef>
                <a:spcAft>
                  <a:spcPts val="0"/>
                </a:spcAft>
                <a:buClr>
                  <a:schemeClr val="lt1"/>
                </a:buClr>
                <a:buSzPts val="1400"/>
                <a:buFont typeface="Arial"/>
                <a:buNone/>
              </a:pPr>
              <a:r>
                <a:rPr b="0" lang="en" sz="1400">
                  <a:solidFill>
                    <a:schemeClr val="dk1"/>
                  </a:solidFill>
                  <a:latin typeface="Arial"/>
                  <a:ea typeface="Arial"/>
                  <a:cs typeface="Arial"/>
                  <a:sym typeface="Arial"/>
                </a:rPr>
                <a:t>Patient Reported Outcomes and Experience</a:t>
              </a:r>
              <a:endParaRPr sz="1100">
                <a:solidFill>
                  <a:schemeClr val="dk1"/>
                </a:solidFill>
              </a:endParaRPr>
            </a:p>
          </p:txBody>
        </p:sp>
        <p:sp>
          <p:nvSpPr>
            <p:cNvPr id="1869" name="Google Shape;1869;p259"/>
            <p:cNvSpPr/>
            <p:nvPr/>
          </p:nvSpPr>
          <p:spPr>
            <a:xfrm>
              <a:off x="6239002" y="0"/>
              <a:ext cx="2901300" cy="4327800"/>
            </a:xfrm>
            <a:prstGeom prst="roundRect">
              <a:avLst>
                <a:gd fmla="val 10000" name="adj"/>
              </a:avLst>
            </a:prstGeom>
            <a:solidFill>
              <a:srgbClr val="CDE1E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70" name="Google Shape;1870;p259"/>
            <p:cNvSpPr txBox="1"/>
            <p:nvPr/>
          </p:nvSpPr>
          <p:spPr>
            <a:xfrm>
              <a:off x="6239002" y="0"/>
              <a:ext cx="2901300" cy="1298400"/>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chemeClr val="dk1"/>
                </a:buClr>
                <a:buSzPts val="1400"/>
                <a:buFont typeface="Arial"/>
                <a:buNone/>
              </a:pPr>
              <a:r>
                <a:rPr b="1" lang="en" sz="1400">
                  <a:solidFill>
                    <a:schemeClr val="dk1"/>
                  </a:solidFill>
                  <a:latin typeface="Arial"/>
                  <a:ea typeface="Arial"/>
                  <a:cs typeface="Arial"/>
                  <a:sym typeface="Arial"/>
                </a:rPr>
                <a:t>Operationalization</a:t>
              </a:r>
              <a:endParaRPr sz="1400">
                <a:solidFill>
                  <a:schemeClr val="dk1"/>
                </a:solidFill>
                <a:latin typeface="Arial"/>
                <a:ea typeface="Arial"/>
                <a:cs typeface="Arial"/>
                <a:sym typeface="Arial"/>
              </a:endParaRPr>
            </a:p>
          </p:txBody>
        </p:sp>
        <p:sp>
          <p:nvSpPr>
            <p:cNvPr id="1871" name="Google Shape;1871;p259"/>
            <p:cNvSpPr/>
            <p:nvPr/>
          </p:nvSpPr>
          <p:spPr>
            <a:xfrm>
              <a:off x="6529136" y="1299614"/>
              <a:ext cx="2321100" cy="13050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72" name="Google Shape;1872;p259"/>
            <p:cNvSpPr txBox="1"/>
            <p:nvPr/>
          </p:nvSpPr>
          <p:spPr>
            <a:xfrm>
              <a:off x="6529055" y="1337866"/>
              <a:ext cx="2244600" cy="1228500"/>
            </a:xfrm>
            <a:prstGeom prst="rect">
              <a:avLst/>
            </a:prstGeom>
            <a:noFill/>
            <a:ln>
              <a:noFill/>
            </a:ln>
          </p:spPr>
          <p:txBody>
            <a:bodyPr anchorCtr="0" anchor="ctr" bIns="25700" lIns="34275" spcFirstLastPara="1" rIns="34275" wrap="square" tIns="25700">
              <a:noAutofit/>
            </a:bodyPr>
            <a:lstStyle/>
            <a:p>
              <a:pPr indent="0" lvl="0" marL="0" marR="0" rtl="0" algn="ctr">
                <a:lnSpc>
                  <a:spcPct val="90000"/>
                </a:lnSpc>
                <a:spcBef>
                  <a:spcPts val="0"/>
                </a:spcBef>
                <a:spcAft>
                  <a:spcPts val="0"/>
                </a:spcAft>
                <a:buClr>
                  <a:schemeClr val="lt1"/>
                </a:buClr>
                <a:buSzPts val="1400"/>
                <a:buFont typeface="Arial"/>
                <a:buNone/>
              </a:pPr>
              <a:r>
                <a:rPr lang="en" sz="1400">
                  <a:solidFill>
                    <a:schemeClr val="dk1"/>
                  </a:solidFill>
                  <a:latin typeface="Arial"/>
                  <a:ea typeface="Arial"/>
                  <a:cs typeface="Arial"/>
                  <a:sym typeface="Arial"/>
                </a:rPr>
                <a:t>Patient Choice</a:t>
              </a:r>
              <a:endParaRPr sz="1100">
                <a:solidFill>
                  <a:schemeClr val="dk1"/>
                </a:solidFill>
              </a:endParaRPr>
            </a:p>
          </p:txBody>
        </p:sp>
        <p:sp>
          <p:nvSpPr>
            <p:cNvPr id="1873" name="Google Shape;1873;p259"/>
            <p:cNvSpPr/>
            <p:nvPr/>
          </p:nvSpPr>
          <p:spPr>
            <a:xfrm>
              <a:off x="6529136" y="2805264"/>
              <a:ext cx="2321100" cy="1305000"/>
            </a:xfrm>
            <a:prstGeom prst="roundRect">
              <a:avLst>
                <a:gd fmla="val 10000" name="adj"/>
              </a:avLst>
            </a:prstGeom>
            <a:solidFill>
              <a:schemeClr val="lt1"/>
            </a:solidFill>
            <a:ln cap="flat" cmpd="sng" w="25400">
              <a:solidFill>
                <a:srgbClr val="429BB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74" name="Google Shape;1874;p259"/>
            <p:cNvSpPr txBox="1"/>
            <p:nvPr/>
          </p:nvSpPr>
          <p:spPr>
            <a:xfrm>
              <a:off x="6567355" y="2843483"/>
              <a:ext cx="2244600" cy="1228500"/>
            </a:xfrm>
            <a:prstGeom prst="rect">
              <a:avLst/>
            </a:prstGeom>
            <a:noFill/>
            <a:ln>
              <a:noFill/>
            </a:ln>
          </p:spPr>
          <p:txBody>
            <a:bodyPr anchorCtr="0" anchor="ctr" bIns="25700" lIns="34275" spcFirstLastPara="1" rIns="34275" wrap="square" tIns="25700">
              <a:noAutofit/>
            </a:bodyPr>
            <a:lstStyle/>
            <a:p>
              <a:pPr indent="0" lvl="0" marL="0" marR="0" rtl="0" algn="ctr">
                <a:lnSpc>
                  <a:spcPct val="90000"/>
                </a:lnSpc>
                <a:spcBef>
                  <a:spcPts val="0"/>
                </a:spcBef>
                <a:spcAft>
                  <a:spcPts val="0"/>
                </a:spcAft>
                <a:buClr>
                  <a:schemeClr val="lt1"/>
                </a:buClr>
                <a:buSzPts val="1400"/>
                <a:buFont typeface="Arial"/>
                <a:buNone/>
              </a:pPr>
              <a:r>
                <a:rPr lang="en" sz="1400">
                  <a:solidFill>
                    <a:schemeClr val="dk1"/>
                  </a:solidFill>
                  <a:latin typeface="Arial"/>
                  <a:ea typeface="Arial"/>
                  <a:cs typeface="Arial"/>
                  <a:sym typeface="Arial"/>
                </a:rPr>
                <a:t>Workforce</a:t>
              </a:r>
              <a:r>
                <a:rPr lang="en" sz="1400">
                  <a:solidFill>
                    <a:schemeClr val="lt1"/>
                  </a:solidFill>
                  <a:latin typeface="Arial"/>
                  <a:ea typeface="Arial"/>
                  <a:cs typeface="Arial"/>
                  <a:sym typeface="Arial"/>
                </a:rPr>
                <a:t> </a:t>
              </a:r>
              <a:r>
                <a:rPr lang="en" sz="1400">
                  <a:solidFill>
                    <a:schemeClr val="dk1"/>
                  </a:solidFill>
                  <a:latin typeface="Arial"/>
                  <a:ea typeface="Arial"/>
                  <a:cs typeface="Arial"/>
                  <a:sym typeface="Arial"/>
                </a:rPr>
                <a:t>Empowerment</a:t>
              </a:r>
              <a:endParaRPr sz="1100">
                <a:solidFill>
                  <a:schemeClr val="dk1"/>
                </a:solidFill>
              </a:endParaRPr>
            </a:p>
          </p:txBody>
        </p:sp>
      </p:grpSp>
      <p:sp>
        <p:nvSpPr>
          <p:cNvPr id="1875" name="Google Shape;1875;p259"/>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554D56"/>
              </a:buClr>
              <a:buSzPts val="700"/>
              <a:buFont typeface="Arial"/>
              <a:buNone/>
            </a:pPr>
            <a:fld id="{00000000-1234-1234-1234-123412341234}" type="slidenum">
              <a:rPr b="1" i="0" lang="en" sz="700" u="none" cap="none" strike="noStrike">
                <a:solidFill>
                  <a:srgbClr val="554D56"/>
                </a:solidFill>
                <a:latin typeface="Arial"/>
                <a:ea typeface="Arial"/>
                <a:cs typeface="Arial"/>
                <a:sym typeface="Arial"/>
              </a:rPr>
              <a:t>‹#›</a:t>
            </a:fld>
            <a:endParaRPr b="1" i="0" sz="700" u="none" cap="none" strike="noStrike">
              <a:solidFill>
                <a:srgbClr val="554D56"/>
              </a:solidFill>
              <a:latin typeface="Arial"/>
              <a:ea typeface="Arial"/>
              <a:cs typeface="Arial"/>
              <a:sym typeface="Arial"/>
            </a:endParaRPr>
          </a:p>
        </p:txBody>
      </p:sp>
      <p:sp>
        <p:nvSpPr>
          <p:cNvPr id="1876" name="Google Shape;1876;p259"/>
          <p:cNvSpPr/>
          <p:nvPr/>
        </p:nvSpPr>
        <p:spPr>
          <a:xfrm>
            <a:off x="1143952" y="3847338"/>
            <a:ext cx="6856200" cy="864000"/>
          </a:xfrm>
          <a:prstGeom prst="roundRect">
            <a:avLst>
              <a:gd fmla="val 16667" name="adj"/>
            </a:avLst>
          </a:prstGeom>
          <a:solidFill>
            <a:schemeClr val="accent5"/>
          </a:solidFill>
          <a:ln cap="flat" cmpd="sng" w="25400">
            <a:solidFill>
              <a:schemeClr val="accent5"/>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400"/>
              <a:buFont typeface="Arial"/>
              <a:buNone/>
            </a:pPr>
            <a:r>
              <a:rPr b="1" i="0" lang="en" sz="1400" u="none" cap="none" strike="noStrike">
                <a:solidFill>
                  <a:srgbClr val="FFFFFF"/>
                </a:solidFill>
                <a:latin typeface="Arial"/>
                <a:ea typeface="Arial"/>
                <a:cs typeface="Arial"/>
                <a:sym typeface="Arial"/>
              </a:rPr>
              <a:t>Equity</a:t>
            </a:r>
            <a:endParaRPr sz="1100"/>
          </a:p>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Arial"/>
              <a:ea typeface="Arial"/>
              <a:cs typeface="Arial"/>
              <a:sym typeface="Arial"/>
            </a:endParaRPr>
          </a:p>
          <a:p>
            <a:pPr indent="0" lvl="1" marL="342900" marR="0" rtl="0" algn="ctr">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Data Availability &amp; Transparency</a:t>
            </a:r>
            <a:endParaRPr sz="1100"/>
          </a:p>
          <a:p>
            <a:pPr indent="0" lvl="1" marL="342900" marR="0" rtl="0" algn="ctr">
              <a:lnSpc>
                <a:spcPct val="100000"/>
              </a:lnSpc>
              <a:spcBef>
                <a:spcPts val="0"/>
              </a:spcBef>
              <a:spcAft>
                <a:spcPts val="0"/>
              </a:spcAft>
              <a:buClr>
                <a:srgbClr val="FFFFFF"/>
              </a:buClr>
              <a:buSzPts val="1400"/>
              <a:buFont typeface="Arial"/>
              <a:buNone/>
            </a:pPr>
            <a:r>
              <a:rPr b="0" i="0" lang="en" sz="1400" u="none" cap="none" strike="noStrike">
                <a:solidFill>
                  <a:srgbClr val="FFFFFF"/>
                </a:solidFill>
                <a:latin typeface="Arial"/>
                <a:ea typeface="Arial"/>
                <a:cs typeface="Arial"/>
                <a:sym typeface="Arial"/>
              </a:rPr>
              <a:t>Investment in People and Community          </a:t>
            </a:r>
            <a:endParaRPr sz="11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1" name="Shape 1881"/>
        <p:cNvGrpSpPr/>
        <p:nvPr/>
      </p:nvGrpSpPr>
      <p:grpSpPr>
        <a:xfrm>
          <a:off x="0" y="0"/>
          <a:ext cx="0" cy="0"/>
          <a:chOff x="0" y="0"/>
          <a:chExt cx="0" cy="0"/>
        </a:xfrm>
      </p:grpSpPr>
      <p:sp>
        <p:nvSpPr>
          <p:cNvPr id="1882" name="Google Shape;1882;p260"/>
          <p:cNvSpPr txBox="1"/>
          <p:nvPr>
            <p:ph type="title"/>
          </p:nvPr>
        </p:nvSpPr>
        <p:spPr>
          <a:xfrm>
            <a:off x="228600" y="1895656"/>
            <a:ext cx="8686800" cy="12657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2400"/>
              <a:buFont typeface="Arial"/>
              <a:buNone/>
            </a:pPr>
            <a:r>
              <a:rPr lang="en" sz="2400"/>
              <a:t>Thank you!</a:t>
            </a:r>
            <a:endParaRPr/>
          </a:p>
        </p:txBody>
      </p:sp>
      <p:sp>
        <p:nvSpPr>
          <p:cNvPr id="1883" name="Google Shape;1883;p260"/>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FFFFFF"/>
              </a:buClr>
              <a:buSzPts val="700"/>
              <a:buFont typeface="Arial"/>
              <a:buNone/>
            </a:pPr>
            <a:fld id="{00000000-1234-1234-1234-123412341234}" type="slidenum">
              <a:rPr b="1" i="0" lang="en" sz="700" u="none" cap="none" strike="noStrike">
                <a:solidFill>
                  <a:srgbClr val="FFFFFF"/>
                </a:solidFill>
                <a:latin typeface="Arial"/>
                <a:ea typeface="Arial"/>
                <a:cs typeface="Arial"/>
                <a:sym typeface="Arial"/>
              </a:rPr>
              <a:t>‹#›</a:t>
            </a:fld>
            <a:endParaRPr b="1" i="0" sz="700" u="none" cap="none" strike="noStrike">
              <a:solidFill>
                <a:srgbClr val="FFFFFF"/>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8" name="Shape 1888"/>
        <p:cNvGrpSpPr/>
        <p:nvPr/>
      </p:nvGrpSpPr>
      <p:grpSpPr>
        <a:xfrm>
          <a:off x="0" y="0"/>
          <a:ext cx="0" cy="0"/>
          <a:chOff x="0" y="0"/>
          <a:chExt cx="0" cy="0"/>
        </a:xfrm>
      </p:grpSpPr>
      <p:sp>
        <p:nvSpPr>
          <p:cNvPr id="1889" name="Google Shape;1889;p261"/>
          <p:cNvSpPr txBox="1"/>
          <p:nvPr>
            <p:ph type="ctrTitle"/>
          </p:nvPr>
        </p:nvSpPr>
        <p:spPr>
          <a:xfrm>
            <a:off x="228600" y="2965076"/>
            <a:ext cx="8686800" cy="3450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dk1"/>
              </a:buClr>
              <a:buSzPts val="1600"/>
              <a:buFont typeface="Arial"/>
              <a:buNone/>
            </a:pPr>
            <a:r>
              <a:rPr lang="en"/>
              <a:t>Barbara Rubino</a:t>
            </a:r>
            <a:br>
              <a:rPr lang="en"/>
            </a:br>
            <a:r>
              <a:rPr lang="en"/>
              <a:t>Barbara.Rubino@covered.ca.gov</a:t>
            </a:r>
            <a:endParaRPr/>
          </a:p>
        </p:txBody>
      </p:sp>
      <p:sp>
        <p:nvSpPr>
          <p:cNvPr id="1890" name="Google Shape;1890;p261"/>
          <p:cNvSpPr txBox="1"/>
          <p:nvPr>
            <p:ph idx="4294967295" type="sldNum"/>
          </p:nvPr>
        </p:nvSpPr>
        <p:spPr>
          <a:xfrm>
            <a:off x="8412164" y="4772025"/>
            <a:ext cx="732000" cy="2748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554D56"/>
              </a:buClr>
              <a:buSzPts val="700"/>
              <a:buFont typeface="Arial"/>
              <a:buNone/>
            </a:pPr>
            <a:fld id="{00000000-1234-1234-1234-123412341234}" type="slidenum">
              <a:rPr b="1" i="0" lang="en" sz="700" u="none" cap="none" strike="noStrike">
                <a:solidFill>
                  <a:srgbClr val="554D56"/>
                </a:solidFill>
                <a:latin typeface="Arial"/>
                <a:ea typeface="Arial"/>
                <a:cs typeface="Arial"/>
                <a:sym typeface="Arial"/>
              </a:rPr>
              <a:t>‹#›</a:t>
            </a:fld>
            <a:endParaRPr b="1" i="0" sz="700" u="none" cap="none" strike="noStrike">
              <a:solidFill>
                <a:srgbClr val="554D56"/>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94" name="Shape 1894"/>
        <p:cNvGrpSpPr/>
        <p:nvPr/>
      </p:nvGrpSpPr>
      <p:grpSpPr>
        <a:xfrm>
          <a:off x="0" y="0"/>
          <a:ext cx="0" cy="0"/>
          <a:chOff x="0" y="0"/>
          <a:chExt cx="0" cy="0"/>
        </a:xfrm>
      </p:grpSpPr>
      <p:grpSp>
        <p:nvGrpSpPr>
          <p:cNvPr id="1895" name="Google Shape;1895;p262"/>
          <p:cNvGrpSpPr/>
          <p:nvPr/>
        </p:nvGrpSpPr>
        <p:grpSpPr>
          <a:xfrm>
            <a:off x="-187" y="0"/>
            <a:ext cx="9144381" cy="5143500"/>
            <a:chOff x="0" y="0"/>
            <a:chExt cx="12192508" cy="6858000"/>
          </a:xfrm>
        </p:grpSpPr>
        <p:pic>
          <p:nvPicPr>
            <p:cNvPr id="1896" name="Google Shape;1896;p262"/>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1897" name="Google Shape;1897;p262"/>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1898" name="Google Shape;1898;p262"/>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1899" name="Google Shape;1899;p262"/>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1900" name="Google Shape;1900;p262"/>
          <p:cNvSpPr txBox="1"/>
          <p:nvPr/>
        </p:nvSpPr>
        <p:spPr>
          <a:xfrm>
            <a:off x="8707885" y="4803737"/>
            <a:ext cx="188100" cy="193800"/>
          </a:xfrm>
          <a:prstGeom prst="rect">
            <a:avLst/>
          </a:prstGeom>
          <a:noFill/>
          <a:ln>
            <a:noFill/>
          </a:ln>
        </p:spPr>
        <p:txBody>
          <a:bodyPr anchorCtr="0" anchor="t" bIns="0" lIns="0" spcFirstLastPara="1" rIns="0" wrap="square" tIns="9050">
            <a:spAutoFit/>
          </a:bodyPr>
          <a:lstStyle/>
          <a:p>
            <a:pPr indent="0" lvl="0" marL="0" rtl="0" algn="l">
              <a:lnSpc>
                <a:spcPct val="100000"/>
              </a:lnSpc>
              <a:spcBef>
                <a:spcPts val="0"/>
              </a:spcBef>
              <a:spcAft>
                <a:spcPts val="0"/>
              </a:spcAft>
              <a:buNone/>
            </a:pPr>
            <a:r>
              <a:t/>
            </a:r>
            <a:endParaRPr sz="1200">
              <a:latin typeface="Arial"/>
              <a:ea typeface="Arial"/>
              <a:cs typeface="Arial"/>
              <a:sym typeface="Arial"/>
            </a:endParaRPr>
          </a:p>
        </p:txBody>
      </p:sp>
      <p:sp>
        <p:nvSpPr>
          <p:cNvPr id="1901" name="Google Shape;1901;p262"/>
          <p:cNvSpPr txBox="1"/>
          <p:nvPr>
            <p:ph type="title"/>
          </p:nvPr>
        </p:nvSpPr>
        <p:spPr>
          <a:xfrm>
            <a:off x="166212" y="197457"/>
            <a:ext cx="8811600" cy="5016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b="1" lang="en" sz="3200">
                <a:latin typeface="Calibri"/>
                <a:ea typeface="Calibri"/>
                <a:cs typeface="Calibri"/>
                <a:sym typeface="Calibri"/>
              </a:rPr>
              <a:t>Welcome</a:t>
            </a:r>
            <a:endParaRPr b="1" sz="3200">
              <a:latin typeface="Calibri"/>
              <a:ea typeface="Calibri"/>
              <a:cs typeface="Calibri"/>
              <a:sym typeface="Calibri"/>
            </a:endParaRPr>
          </a:p>
        </p:txBody>
      </p:sp>
      <p:grpSp>
        <p:nvGrpSpPr>
          <p:cNvPr id="1902" name="Google Shape;1902;p262"/>
          <p:cNvGrpSpPr/>
          <p:nvPr/>
        </p:nvGrpSpPr>
        <p:grpSpPr>
          <a:xfrm>
            <a:off x="876131" y="944104"/>
            <a:ext cx="6457721" cy="1763769"/>
            <a:chOff x="838200" y="1138427"/>
            <a:chExt cx="9905999" cy="2683763"/>
          </a:xfrm>
        </p:grpSpPr>
        <p:pic>
          <p:nvPicPr>
            <p:cNvPr id="1903" name="Google Shape;1903;p262"/>
            <p:cNvPicPr preferRelativeResize="0"/>
            <p:nvPr/>
          </p:nvPicPr>
          <p:blipFill rotWithShape="1">
            <a:blip r:embed="rId4">
              <a:alphaModFix/>
            </a:blip>
            <a:srcRect b="0" l="0" r="0" t="0"/>
            <a:stretch/>
          </p:blipFill>
          <p:spPr>
            <a:xfrm>
              <a:off x="8054340" y="1138427"/>
              <a:ext cx="2689859" cy="2683763"/>
            </a:xfrm>
            <a:prstGeom prst="rect">
              <a:avLst/>
            </a:prstGeom>
            <a:noFill/>
            <a:ln>
              <a:noFill/>
            </a:ln>
          </p:spPr>
        </p:pic>
        <p:pic>
          <p:nvPicPr>
            <p:cNvPr id="1904" name="Google Shape;1904;p262"/>
            <p:cNvPicPr preferRelativeResize="0"/>
            <p:nvPr/>
          </p:nvPicPr>
          <p:blipFill rotWithShape="1">
            <a:blip r:embed="rId5">
              <a:alphaModFix/>
            </a:blip>
            <a:srcRect b="0" l="0" r="0" t="0"/>
            <a:stretch/>
          </p:blipFill>
          <p:spPr>
            <a:xfrm>
              <a:off x="838200" y="1138427"/>
              <a:ext cx="2667000" cy="2667000"/>
            </a:xfrm>
            <a:prstGeom prst="rect">
              <a:avLst/>
            </a:prstGeom>
            <a:noFill/>
            <a:ln>
              <a:noFill/>
            </a:ln>
          </p:spPr>
        </p:pic>
      </p:grpSp>
      <p:sp>
        <p:nvSpPr>
          <p:cNvPr id="1905" name="Google Shape;1905;p262"/>
          <p:cNvSpPr txBox="1"/>
          <p:nvPr/>
        </p:nvSpPr>
        <p:spPr>
          <a:xfrm>
            <a:off x="1223641" y="2974605"/>
            <a:ext cx="1578300" cy="954900"/>
          </a:xfrm>
          <a:prstGeom prst="rect">
            <a:avLst/>
          </a:prstGeom>
          <a:noFill/>
          <a:ln>
            <a:noFill/>
          </a:ln>
        </p:spPr>
        <p:txBody>
          <a:bodyPr anchorCtr="0" anchor="t" bIns="0" lIns="0" spcFirstLastPara="1" rIns="0" wrap="square" tIns="112400">
            <a:spAutoFit/>
          </a:bodyPr>
          <a:lstStyle/>
          <a:p>
            <a:pPr indent="177800" lvl="0" marL="12700" rtl="0" algn="l">
              <a:lnSpc>
                <a:spcPct val="100000"/>
              </a:lnSpc>
              <a:spcBef>
                <a:spcPts val="0"/>
              </a:spcBef>
              <a:spcAft>
                <a:spcPts val="0"/>
              </a:spcAft>
              <a:buNone/>
            </a:pPr>
            <a:r>
              <a:rPr b="1" lang="en" sz="1600">
                <a:latin typeface="Calibri"/>
                <a:ea typeface="Calibri"/>
                <a:cs typeface="Calibri"/>
                <a:sym typeface="Calibri"/>
              </a:rPr>
              <a:t>Libby Sagara</a:t>
            </a:r>
            <a:endParaRPr sz="1600">
              <a:latin typeface="Calibri"/>
              <a:ea typeface="Calibri"/>
              <a:cs typeface="Calibri"/>
              <a:sym typeface="Calibri"/>
            </a:endParaRPr>
          </a:p>
          <a:p>
            <a:pPr indent="-88900" lvl="0" marL="101600" marR="0" rtl="0" algn="l">
              <a:lnSpc>
                <a:spcPct val="100000"/>
              </a:lnSpc>
              <a:spcBef>
                <a:spcPts val="800"/>
              </a:spcBef>
              <a:spcAft>
                <a:spcPts val="0"/>
              </a:spcAft>
              <a:buNone/>
            </a:pPr>
            <a:r>
              <a:rPr lang="en" sz="1600">
                <a:latin typeface="Calibri"/>
                <a:ea typeface="Calibri"/>
                <a:cs typeface="Calibri"/>
                <a:sym typeface="Calibri"/>
              </a:rPr>
              <a:t>Managing Director BluePath Health</a:t>
            </a:r>
            <a:endParaRPr sz="1600">
              <a:latin typeface="Calibri"/>
              <a:ea typeface="Calibri"/>
              <a:cs typeface="Calibri"/>
              <a:sym typeface="Calibri"/>
            </a:endParaRPr>
          </a:p>
        </p:txBody>
      </p:sp>
      <p:sp>
        <p:nvSpPr>
          <p:cNvPr id="1906" name="Google Shape;1906;p262"/>
          <p:cNvSpPr txBox="1"/>
          <p:nvPr/>
        </p:nvSpPr>
        <p:spPr>
          <a:xfrm>
            <a:off x="5809575" y="2952925"/>
            <a:ext cx="1822200" cy="1201200"/>
          </a:xfrm>
          <a:prstGeom prst="rect">
            <a:avLst/>
          </a:prstGeom>
          <a:noFill/>
          <a:ln>
            <a:noFill/>
          </a:ln>
        </p:spPr>
        <p:txBody>
          <a:bodyPr anchorCtr="0" anchor="t" bIns="0" lIns="0" spcFirstLastPara="1" rIns="0" wrap="square" tIns="112400">
            <a:spAutoFit/>
          </a:bodyPr>
          <a:lstStyle/>
          <a:p>
            <a:pPr indent="0" lvl="0" marL="0" rtl="0" algn="ctr">
              <a:lnSpc>
                <a:spcPct val="100000"/>
              </a:lnSpc>
              <a:spcBef>
                <a:spcPts val="0"/>
              </a:spcBef>
              <a:spcAft>
                <a:spcPts val="0"/>
              </a:spcAft>
              <a:buNone/>
            </a:pPr>
            <a:r>
              <a:rPr b="1" lang="en" sz="1600">
                <a:latin typeface="Calibri"/>
                <a:ea typeface="Calibri"/>
                <a:cs typeface="Calibri"/>
                <a:sym typeface="Calibri"/>
              </a:rPr>
              <a:t>Mei Kwong, JD</a:t>
            </a:r>
            <a:endParaRPr sz="1600">
              <a:latin typeface="Calibri"/>
              <a:ea typeface="Calibri"/>
              <a:cs typeface="Calibri"/>
              <a:sym typeface="Calibri"/>
            </a:endParaRPr>
          </a:p>
          <a:p>
            <a:pPr indent="0" lvl="0" marL="12700" marR="0" rtl="0" algn="ctr">
              <a:lnSpc>
                <a:spcPct val="100000"/>
              </a:lnSpc>
              <a:spcBef>
                <a:spcPts val="800"/>
              </a:spcBef>
              <a:spcAft>
                <a:spcPts val="0"/>
              </a:spcAft>
              <a:buNone/>
            </a:pPr>
            <a:r>
              <a:rPr lang="en" sz="1600">
                <a:latin typeface="Calibri"/>
                <a:ea typeface="Calibri"/>
                <a:cs typeface="Calibri"/>
                <a:sym typeface="Calibri"/>
              </a:rPr>
              <a:t>Executive Director Center for Connected Health Policy</a:t>
            </a:r>
            <a:endParaRPr sz="1600">
              <a:latin typeface="Calibri"/>
              <a:ea typeface="Calibri"/>
              <a:cs typeface="Calibri"/>
              <a:sym typeface="Calibri"/>
            </a:endParaRPr>
          </a:p>
        </p:txBody>
      </p:sp>
      <p:sp>
        <p:nvSpPr>
          <p:cNvPr id="1907" name="Google Shape;1907;p262"/>
          <p:cNvSpPr txBox="1"/>
          <p:nvPr/>
        </p:nvSpPr>
        <p:spPr>
          <a:xfrm>
            <a:off x="216240" y="4795893"/>
            <a:ext cx="30390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202</a:t>
            </a:r>
            <a:r>
              <a:rPr lang="en" sz="800">
                <a:solidFill>
                  <a:srgbClr val="FFFFFF"/>
                </a:solidFill>
              </a:rPr>
              <a:t>4</a:t>
            </a:r>
            <a:endParaRPr sz="800">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11" name="Shape 1911"/>
        <p:cNvGrpSpPr/>
        <p:nvPr/>
      </p:nvGrpSpPr>
      <p:grpSpPr>
        <a:xfrm>
          <a:off x="0" y="0"/>
          <a:ext cx="0" cy="0"/>
          <a:chOff x="0" y="0"/>
          <a:chExt cx="0" cy="0"/>
        </a:xfrm>
      </p:grpSpPr>
      <p:grpSp>
        <p:nvGrpSpPr>
          <p:cNvPr id="1912" name="Google Shape;1912;p263"/>
          <p:cNvGrpSpPr/>
          <p:nvPr/>
        </p:nvGrpSpPr>
        <p:grpSpPr>
          <a:xfrm>
            <a:off x="0" y="0"/>
            <a:ext cx="9144381" cy="5143500"/>
            <a:chOff x="0" y="0"/>
            <a:chExt cx="12192508" cy="6858000"/>
          </a:xfrm>
        </p:grpSpPr>
        <p:pic>
          <p:nvPicPr>
            <p:cNvPr id="1913" name="Google Shape;1913;p263"/>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1914" name="Google Shape;1914;p263"/>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1915" name="Google Shape;1915;p263"/>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1916" name="Google Shape;1916;p263"/>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1917" name="Google Shape;1917;p263"/>
          <p:cNvSpPr txBox="1"/>
          <p:nvPr>
            <p:ph type="title"/>
          </p:nvPr>
        </p:nvSpPr>
        <p:spPr>
          <a:xfrm>
            <a:off x="166212" y="197457"/>
            <a:ext cx="8811600" cy="5016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b="1" lang="en" sz="3200">
                <a:latin typeface="Calibri"/>
                <a:ea typeface="Calibri"/>
                <a:cs typeface="Calibri"/>
                <a:sym typeface="Calibri"/>
              </a:rPr>
              <a:t>Celebrating Our Work </a:t>
            </a:r>
            <a:endParaRPr b="1" sz="3200">
              <a:latin typeface="Calibri"/>
              <a:ea typeface="Calibri"/>
              <a:cs typeface="Calibri"/>
              <a:sym typeface="Calibri"/>
            </a:endParaRPr>
          </a:p>
        </p:txBody>
      </p:sp>
      <p:sp>
        <p:nvSpPr>
          <p:cNvPr id="1918" name="Google Shape;1918;p263"/>
          <p:cNvSpPr txBox="1"/>
          <p:nvPr/>
        </p:nvSpPr>
        <p:spPr>
          <a:xfrm>
            <a:off x="216240" y="4804880"/>
            <a:ext cx="3039000" cy="246300"/>
          </a:xfrm>
          <a:prstGeom prst="rect">
            <a:avLst/>
          </a:prstGeom>
          <a:noFill/>
          <a:ln>
            <a:noFill/>
          </a:ln>
        </p:spPr>
        <p:txBody>
          <a:bodyPr anchorCtr="0" anchor="t" bIns="0" lIns="0" spcFirstLastPara="1" rIns="0" wrap="square" tIns="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2024</a:t>
            </a:r>
            <a:endParaRPr sz="800">
              <a:latin typeface="Arial"/>
              <a:ea typeface="Arial"/>
              <a:cs typeface="Arial"/>
              <a:sym typeface="Arial"/>
            </a:endParaRPr>
          </a:p>
        </p:txBody>
      </p:sp>
      <p:sp>
        <p:nvSpPr>
          <p:cNvPr id="1919" name="Google Shape;1919;p263"/>
          <p:cNvSpPr txBox="1"/>
          <p:nvPr/>
        </p:nvSpPr>
        <p:spPr>
          <a:xfrm>
            <a:off x="3086100" y="3085505"/>
            <a:ext cx="3550200" cy="1007700"/>
          </a:xfrm>
          <a:prstGeom prst="rect">
            <a:avLst/>
          </a:prstGeom>
          <a:noFill/>
          <a:ln>
            <a:noFill/>
          </a:ln>
        </p:spPr>
        <p:txBody>
          <a:bodyPr anchorCtr="0" anchor="t" bIns="0" lIns="0" spcFirstLastPara="1" rIns="0" wrap="square" tIns="9525">
            <a:spAutoFit/>
          </a:bodyPr>
          <a:lstStyle/>
          <a:p>
            <a:pPr indent="0" lvl="0" marL="12700" rtl="0" algn="l">
              <a:lnSpc>
                <a:spcPct val="100000"/>
              </a:lnSpc>
              <a:spcBef>
                <a:spcPts val="0"/>
              </a:spcBef>
              <a:spcAft>
                <a:spcPts val="0"/>
              </a:spcAft>
              <a:buNone/>
            </a:pPr>
            <a:r>
              <a:rPr b="1" lang="en" sz="1600">
                <a:latin typeface="Calibri"/>
                <a:ea typeface="Calibri"/>
                <a:cs typeface="Calibri"/>
                <a:sym typeface="Calibri"/>
              </a:rPr>
              <a:t>Diana Camacho, MPH,</a:t>
            </a:r>
            <a:endParaRPr sz="1600">
              <a:latin typeface="Calibri"/>
              <a:ea typeface="Calibri"/>
              <a:cs typeface="Calibri"/>
              <a:sym typeface="Calibri"/>
            </a:endParaRPr>
          </a:p>
          <a:p>
            <a:pPr indent="0" lvl="0" marL="0" rtl="0" algn="l">
              <a:lnSpc>
                <a:spcPct val="100000"/>
              </a:lnSpc>
              <a:spcBef>
                <a:spcPts val="100"/>
              </a:spcBef>
              <a:spcAft>
                <a:spcPts val="0"/>
              </a:spcAft>
              <a:buNone/>
            </a:pPr>
            <a:r>
              <a:t/>
            </a:r>
            <a:endParaRPr sz="1600">
              <a:latin typeface="Calibri"/>
              <a:ea typeface="Calibri"/>
              <a:cs typeface="Calibri"/>
              <a:sym typeface="Calibri"/>
            </a:endParaRPr>
          </a:p>
          <a:p>
            <a:pPr indent="0" lvl="0" marL="12700" marR="0" rtl="0" algn="l">
              <a:lnSpc>
                <a:spcPct val="100000"/>
              </a:lnSpc>
              <a:spcBef>
                <a:spcPts val="0"/>
              </a:spcBef>
              <a:spcAft>
                <a:spcPts val="0"/>
              </a:spcAft>
              <a:buNone/>
            </a:pPr>
            <a:r>
              <a:rPr lang="en" sz="1600">
                <a:latin typeface="Calibri"/>
                <a:ea typeface="Calibri"/>
                <a:cs typeface="Calibri"/>
                <a:sym typeface="Calibri"/>
              </a:rPr>
              <a:t>Senior Program Officer, California Health Care Foundation</a:t>
            </a:r>
            <a:endParaRPr sz="1600">
              <a:latin typeface="Calibri"/>
              <a:ea typeface="Calibri"/>
              <a:cs typeface="Calibri"/>
              <a:sym typeface="Calibri"/>
            </a:endParaRPr>
          </a:p>
        </p:txBody>
      </p:sp>
      <p:pic>
        <p:nvPicPr>
          <p:cNvPr id="1920" name="Google Shape;1920;p263"/>
          <p:cNvPicPr preferRelativeResize="0"/>
          <p:nvPr/>
        </p:nvPicPr>
        <p:blipFill>
          <a:blip r:embed="rId4">
            <a:alphaModFix/>
          </a:blip>
          <a:stretch>
            <a:fillRect/>
          </a:stretch>
        </p:blipFill>
        <p:spPr>
          <a:xfrm>
            <a:off x="3086100" y="797075"/>
            <a:ext cx="2051751" cy="20484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24" name="Shape 1924"/>
        <p:cNvGrpSpPr/>
        <p:nvPr/>
      </p:nvGrpSpPr>
      <p:grpSpPr>
        <a:xfrm>
          <a:off x="0" y="0"/>
          <a:ext cx="0" cy="0"/>
          <a:chOff x="0" y="0"/>
          <a:chExt cx="0" cy="0"/>
        </a:xfrm>
      </p:grpSpPr>
      <p:grpSp>
        <p:nvGrpSpPr>
          <p:cNvPr id="1925" name="Google Shape;1925;p264"/>
          <p:cNvGrpSpPr/>
          <p:nvPr/>
        </p:nvGrpSpPr>
        <p:grpSpPr>
          <a:xfrm>
            <a:off x="0" y="0"/>
            <a:ext cx="9144381" cy="5143500"/>
            <a:chOff x="0" y="0"/>
            <a:chExt cx="12192508" cy="6858000"/>
          </a:xfrm>
        </p:grpSpPr>
        <p:pic>
          <p:nvPicPr>
            <p:cNvPr id="1926" name="Google Shape;1926;p264"/>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1927" name="Google Shape;1927;p264"/>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1928" name="Google Shape;1928;p264"/>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12700" rtl="0" algn="l">
                <a:lnSpc>
                  <a:spcPct val="170909"/>
                </a:lnSpc>
                <a:spcBef>
                  <a:spcPts val="100"/>
                </a:spcBef>
                <a:spcAft>
                  <a:spcPts val="0"/>
                </a:spcAft>
                <a:buClr>
                  <a:schemeClr val="dk1"/>
                </a:buClr>
                <a:buSzPts val="1100"/>
                <a:buFont typeface="Arial"/>
                <a:buNone/>
              </a:pPr>
              <a:r>
                <a:t/>
              </a:r>
              <a:endParaRPr b="1" sz="1600">
                <a:solidFill>
                  <a:schemeClr val="dk1"/>
                </a:solidFill>
                <a:latin typeface="Calibri"/>
                <a:ea typeface="Calibri"/>
                <a:cs typeface="Calibri"/>
                <a:sym typeface="Calibri"/>
              </a:endParaRPr>
            </a:p>
          </p:txBody>
        </p:sp>
        <p:sp>
          <p:nvSpPr>
            <p:cNvPr id="1929" name="Google Shape;1929;p264"/>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1930" name="Google Shape;1930;p264"/>
          <p:cNvSpPr txBox="1"/>
          <p:nvPr>
            <p:ph type="title"/>
          </p:nvPr>
        </p:nvSpPr>
        <p:spPr>
          <a:xfrm>
            <a:off x="166212" y="197457"/>
            <a:ext cx="8811600" cy="5016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b="1" lang="en" sz="3200">
                <a:latin typeface="Calibri"/>
                <a:ea typeface="Calibri"/>
                <a:cs typeface="Calibri"/>
                <a:sym typeface="Calibri"/>
              </a:rPr>
              <a:t>Today’s Agenda</a:t>
            </a:r>
            <a:endParaRPr b="1" sz="3200">
              <a:latin typeface="Calibri"/>
              <a:ea typeface="Calibri"/>
              <a:cs typeface="Calibri"/>
              <a:sym typeface="Calibri"/>
            </a:endParaRPr>
          </a:p>
        </p:txBody>
      </p:sp>
      <p:sp>
        <p:nvSpPr>
          <p:cNvPr id="1931" name="Google Shape;1931;p264"/>
          <p:cNvSpPr txBox="1"/>
          <p:nvPr/>
        </p:nvSpPr>
        <p:spPr>
          <a:xfrm>
            <a:off x="216240" y="4795893"/>
            <a:ext cx="30390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2024</a:t>
            </a:r>
            <a:endParaRPr sz="800">
              <a:latin typeface="Arial"/>
              <a:ea typeface="Arial"/>
              <a:cs typeface="Arial"/>
              <a:sym typeface="Arial"/>
            </a:endParaRPr>
          </a:p>
        </p:txBody>
      </p:sp>
      <p:sp>
        <p:nvSpPr>
          <p:cNvPr id="1932" name="Google Shape;1932;p264"/>
          <p:cNvSpPr txBox="1"/>
          <p:nvPr/>
        </p:nvSpPr>
        <p:spPr>
          <a:xfrm>
            <a:off x="573405" y="3085505"/>
            <a:ext cx="4021800" cy="240600"/>
          </a:xfrm>
          <a:prstGeom prst="rect">
            <a:avLst/>
          </a:prstGeom>
          <a:noFill/>
          <a:ln>
            <a:noFill/>
          </a:ln>
        </p:spPr>
        <p:txBody>
          <a:bodyPr anchorCtr="0" anchor="t" bIns="0" lIns="0" spcFirstLastPara="1" rIns="0" wrap="square" tIns="9525">
            <a:spAutoFit/>
          </a:bodyPr>
          <a:lstStyle/>
          <a:p>
            <a:pPr indent="0" lvl="0" marL="12700" rtl="0" algn="l">
              <a:lnSpc>
                <a:spcPct val="100000"/>
              </a:lnSpc>
              <a:spcBef>
                <a:spcPts val="0"/>
              </a:spcBef>
              <a:spcAft>
                <a:spcPts val="0"/>
              </a:spcAft>
              <a:buNone/>
            </a:pPr>
            <a:r>
              <a:t/>
            </a:r>
            <a:endParaRPr sz="1500">
              <a:latin typeface="Arial"/>
              <a:ea typeface="Arial"/>
              <a:cs typeface="Arial"/>
              <a:sym typeface="Arial"/>
            </a:endParaRPr>
          </a:p>
        </p:txBody>
      </p:sp>
      <p:graphicFrame>
        <p:nvGraphicFramePr>
          <p:cNvPr id="1933" name="Google Shape;1933;p264"/>
          <p:cNvGraphicFramePr/>
          <p:nvPr/>
        </p:nvGraphicFramePr>
        <p:xfrm>
          <a:off x="463625" y="785450"/>
          <a:ext cx="3000000" cy="3000000"/>
        </p:xfrm>
        <a:graphic>
          <a:graphicData uri="http://schemas.openxmlformats.org/drawingml/2006/table">
            <a:tbl>
              <a:tblPr>
                <a:noFill/>
                <a:tableStyleId>{C60EACA4-E75B-417F-A393-61AD2AC1F90A}</a:tableStyleId>
              </a:tblPr>
              <a:tblGrid>
                <a:gridCol w="5878800"/>
                <a:gridCol w="1557550"/>
              </a:tblGrid>
              <a:tr h="318825">
                <a:tc>
                  <a:txBody>
                    <a:bodyPr/>
                    <a:lstStyle/>
                    <a:p>
                      <a:pPr indent="0" lvl="0" marL="0" rtl="0" algn="l">
                        <a:spcBef>
                          <a:spcPts val="0"/>
                        </a:spcBef>
                        <a:spcAft>
                          <a:spcPts val="0"/>
                        </a:spcAft>
                        <a:buNone/>
                      </a:pPr>
                      <a:r>
                        <a:rPr b="1" lang="en">
                          <a:latin typeface="Calibri"/>
                          <a:ea typeface="Calibri"/>
                          <a:cs typeface="Calibri"/>
                          <a:sym typeface="Calibri"/>
                        </a:rPr>
                        <a:t>Session</a:t>
                      </a:r>
                      <a:endParaRPr b="1">
                        <a:latin typeface="Calibri"/>
                        <a:ea typeface="Calibri"/>
                        <a:cs typeface="Calibri"/>
                        <a:sym typeface="Calibri"/>
                      </a:endParaRPr>
                    </a:p>
                  </a:txBody>
                  <a:tcPr marT="91425" marB="91425" marR="91425" marL="91425">
                    <a:solidFill>
                      <a:srgbClr val="D8D8D8">
                        <a:alpha val="65880"/>
                      </a:srgbClr>
                    </a:solidFill>
                  </a:tcPr>
                </a:tc>
                <a:tc>
                  <a:txBody>
                    <a:bodyPr/>
                    <a:lstStyle/>
                    <a:p>
                      <a:pPr indent="0" lvl="0" marL="0" rtl="0" algn="l">
                        <a:spcBef>
                          <a:spcPts val="0"/>
                        </a:spcBef>
                        <a:spcAft>
                          <a:spcPts val="0"/>
                        </a:spcAft>
                        <a:buNone/>
                      </a:pPr>
                      <a:r>
                        <a:rPr b="1" lang="en">
                          <a:latin typeface="Calibri"/>
                          <a:ea typeface="Calibri"/>
                          <a:cs typeface="Calibri"/>
                          <a:sym typeface="Calibri"/>
                        </a:rPr>
                        <a:t>Time</a:t>
                      </a:r>
                      <a:endParaRPr b="1">
                        <a:latin typeface="Calibri"/>
                        <a:ea typeface="Calibri"/>
                        <a:cs typeface="Calibri"/>
                        <a:sym typeface="Calibri"/>
                      </a:endParaRPr>
                    </a:p>
                  </a:txBody>
                  <a:tcPr marT="91425" marB="91425" marR="91425" marL="91425">
                    <a:solidFill>
                      <a:srgbClr val="D8D8D8">
                        <a:alpha val="65880"/>
                      </a:srgbClr>
                    </a:solidFill>
                  </a:tcPr>
                </a:tc>
              </a:tr>
              <a:tr h="260525">
                <a:tc>
                  <a:txBody>
                    <a:bodyPr/>
                    <a:lstStyle/>
                    <a:p>
                      <a:pPr indent="0" lvl="0" marL="0" rtl="0" algn="l">
                        <a:spcBef>
                          <a:spcPts val="0"/>
                        </a:spcBef>
                        <a:spcAft>
                          <a:spcPts val="0"/>
                        </a:spcAft>
                        <a:buNone/>
                      </a:pPr>
                      <a:r>
                        <a:rPr b="1" lang="en">
                          <a:latin typeface="Calibri"/>
                          <a:ea typeface="Calibri"/>
                          <a:cs typeface="Calibri"/>
                          <a:sym typeface="Calibri"/>
                        </a:rPr>
                        <a:t>Breakfast</a:t>
                      </a:r>
                      <a:endParaRPr b="1">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b="1" lang="en">
                          <a:latin typeface="Calibri"/>
                          <a:ea typeface="Calibri"/>
                          <a:cs typeface="Calibri"/>
                          <a:sym typeface="Calibri"/>
                        </a:rPr>
                        <a:t>9:30 am</a:t>
                      </a:r>
                      <a:endParaRPr b="1">
                        <a:latin typeface="Calibri"/>
                        <a:ea typeface="Calibri"/>
                        <a:cs typeface="Calibri"/>
                        <a:sym typeface="Calibri"/>
                      </a:endParaRPr>
                    </a:p>
                  </a:txBody>
                  <a:tcPr marT="91425" marB="91425" marR="91425" marL="91425"/>
                </a:tc>
              </a:tr>
              <a:tr h="318825">
                <a:tc>
                  <a:txBody>
                    <a:bodyPr/>
                    <a:lstStyle/>
                    <a:p>
                      <a:pPr indent="0" lvl="0" marL="0" rtl="0" algn="l">
                        <a:spcBef>
                          <a:spcPts val="0"/>
                        </a:spcBef>
                        <a:spcAft>
                          <a:spcPts val="0"/>
                        </a:spcAft>
                        <a:buNone/>
                      </a:pPr>
                      <a:r>
                        <a:rPr b="1" lang="en">
                          <a:latin typeface="Calibri"/>
                          <a:ea typeface="Calibri"/>
                          <a:cs typeface="Calibri"/>
                          <a:sym typeface="Calibri"/>
                        </a:rPr>
                        <a:t>Keynote </a:t>
                      </a:r>
                      <a:r>
                        <a:rPr b="1" lang="en">
                          <a:latin typeface="Calibri"/>
                          <a:ea typeface="Calibri"/>
                          <a:cs typeface="Calibri"/>
                          <a:sym typeface="Calibri"/>
                        </a:rPr>
                        <a:t>Address</a:t>
                      </a:r>
                      <a:endParaRPr b="1">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b="1" lang="en">
                          <a:latin typeface="Calibri"/>
                          <a:ea typeface="Calibri"/>
                          <a:cs typeface="Calibri"/>
                          <a:sym typeface="Calibri"/>
                        </a:rPr>
                        <a:t>10:00 am</a:t>
                      </a:r>
                      <a:endParaRPr b="1">
                        <a:latin typeface="Calibri"/>
                        <a:ea typeface="Calibri"/>
                        <a:cs typeface="Calibri"/>
                        <a:sym typeface="Calibri"/>
                      </a:endParaRPr>
                    </a:p>
                  </a:txBody>
                  <a:tcPr marT="91425" marB="91425" marR="91425" marL="91425"/>
                </a:tc>
              </a:tr>
              <a:tr h="318825">
                <a:tc>
                  <a:txBody>
                    <a:bodyPr/>
                    <a:lstStyle/>
                    <a:p>
                      <a:pPr indent="0" lvl="0" marL="0" rtl="0" algn="l">
                        <a:spcBef>
                          <a:spcPts val="0"/>
                        </a:spcBef>
                        <a:spcAft>
                          <a:spcPts val="0"/>
                        </a:spcAft>
                        <a:buNone/>
                      </a:pPr>
                      <a:r>
                        <a:rPr b="1" lang="en">
                          <a:latin typeface="Calibri"/>
                          <a:ea typeface="Calibri"/>
                          <a:cs typeface="Calibri"/>
                          <a:sym typeface="Calibri"/>
                        </a:rPr>
                        <a:t>Morning Sessions</a:t>
                      </a:r>
                      <a:endParaRPr b="1">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b="1" lang="en">
                          <a:latin typeface="Calibri"/>
                          <a:ea typeface="Calibri"/>
                          <a:cs typeface="Calibri"/>
                          <a:sym typeface="Calibri"/>
                        </a:rPr>
                        <a:t>10:30 - 12:00 pm</a:t>
                      </a:r>
                      <a:endParaRPr b="1">
                        <a:latin typeface="Calibri"/>
                        <a:ea typeface="Calibri"/>
                        <a:cs typeface="Calibri"/>
                        <a:sym typeface="Calibri"/>
                      </a:endParaRPr>
                    </a:p>
                  </a:txBody>
                  <a:tcPr marT="91425" marB="91425" marR="91425" marL="91425"/>
                </a:tc>
              </a:tr>
              <a:tr h="318825">
                <a:tc>
                  <a:txBody>
                    <a:bodyPr/>
                    <a:lstStyle/>
                    <a:p>
                      <a:pPr indent="0" lvl="0" marL="0" rtl="0" algn="l">
                        <a:spcBef>
                          <a:spcPts val="0"/>
                        </a:spcBef>
                        <a:spcAft>
                          <a:spcPts val="0"/>
                        </a:spcAft>
                        <a:buNone/>
                      </a:pPr>
                      <a:r>
                        <a:rPr b="1" lang="en">
                          <a:latin typeface="Calibri"/>
                          <a:ea typeface="Calibri"/>
                          <a:cs typeface="Calibri"/>
                          <a:sym typeface="Calibri"/>
                        </a:rPr>
                        <a:t>Lunch and Technology Showcase</a:t>
                      </a:r>
                      <a:endParaRPr b="1">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b="1" lang="en">
                          <a:latin typeface="Calibri"/>
                          <a:ea typeface="Calibri"/>
                          <a:cs typeface="Calibri"/>
                          <a:sym typeface="Calibri"/>
                        </a:rPr>
                        <a:t>12:00 - 1:00 pm</a:t>
                      </a:r>
                      <a:endParaRPr b="1">
                        <a:latin typeface="Calibri"/>
                        <a:ea typeface="Calibri"/>
                        <a:cs typeface="Calibri"/>
                        <a:sym typeface="Calibri"/>
                      </a:endParaRPr>
                    </a:p>
                  </a:txBody>
                  <a:tcPr marT="91425" marB="91425" marR="91425" marL="91425"/>
                </a:tc>
              </a:tr>
              <a:tr h="318825">
                <a:tc>
                  <a:txBody>
                    <a:bodyPr/>
                    <a:lstStyle/>
                    <a:p>
                      <a:pPr indent="0" lvl="0" marL="0" rtl="0" algn="l">
                        <a:spcBef>
                          <a:spcPts val="0"/>
                        </a:spcBef>
                        <a:spcAft>
                          <a:spcPts val="0"/>
                        </a:spcAft>
                        <a:buNone/>
                      </a:pPr>
                      <a:r>
                        <a:rPr b="1" lang="en">
                          <a:latin typeface="Calibri"/>
                          <a:ea typeface="Calibri"/>
                          <a:cs typeface="Calibri"/>
                          <a:sym typeface="Calibri"/>
                        </a:rPr>
                        <a:t>Afternoon Sessions</a:t>
                      </a:r>
                      <a:endParaRPr b="1">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b="1" lang="en">
                          <a:latin typeface="Calibri"/>
                          <a:ea typeface="Calibri"/>
                          <a:cs typeface="Calibri"/>
                          <a:sym typeface="Calibri"/>
                        </a:rPr>
                        <a:t>1:00 - 4:00 pm</a:t>
                      </a:r>
                      <a:endParaRPr b="1">
                        <a:latin typeface="Calibri"/>
                        <a:ea typeface="Calibri"/>
                        <a:cs typeface="Calibri"/>
                        <a:sym typeface="Calibri"/>
                      </a:endParaRPr>
                    </a:p>
                  </a:txBody>
                  <a:tcPr marT="91425" marB="91425" marR="91425" marL="91425"/>
                </a:tc>
              </a:tr>
              <a:tr h="318825">
                <a:tc>
                  <a:txBody>
                    <a:bodyPr/>
                    <a:lstStyle/>
                    <a:p>
                      <a:pPr indent="0" lvl="0" marL="0" rtl="0" algn="l">
                        <a:spcBef>
                          <a:spcPts val="0"/>
                        </a:spcBef>
                        <a:spcAft>
                          <a:spcPts val="0"/>
                        </a:spcAft>
                        <a:buNone/>
                      </a:pPr>
                      <a:r>
                        <a:rPr b="1" lang="en">
                          <a:latin typeface="Calibri"/>
                          <a:ea typeface="Calibri"/>
                          <a:cs typeface="Calibri"/>
                          <a:sym typeface="Calibri"/>
                        </a:rPr>
                        <a:t>Wrap Up and Thank Yous</a:t>
                      </a:r>
                      <a:endParaRPr b="1">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b="1" lang="en">
                          <a:latin typeface="Calibri"/>
                          <a:ea typeface="Calibri"/>
                          <a:cs typeface="Calibri"/>
                          <a:sym typeface="Calibri"/>
                        </a:rPr>
                        <a:t>4:00 pm</a:t>
                      </a:r>
                      <a:endParaRPr b="1">
                        <a:latin typeface="Calibri"/>
                        <a:ea typeface="Calibri"/>
                        <a:cs typeface="Calibri"/>
                        <a:sym typeface="Calibri"/>
                      </a:endParaRPr>
                    </a:p>
                  </a:txBody>
                  <a:tcPr marT="91425" marB="91425" marR="91425" marL="91425"/>
                </a:tc>
              </a:tr>
              <a:tr h="318825">
                <a:tc>
                  <a:txBody>
                    <a:bodyPr/>
                    <a:lstStyle/>
                    <a:p>
                      <a:pPr indent="0" lvl="0" marL="0" rtl="0" algn="l">
                        <a:spcBef>
                          <a:spcPts val="0"/>
                        </a:spcBef>
                        <a:spcAft>
                          <a:spcPts val="0"/>
                        </a:spcAft>
                        <a:buNone/>
                      </a:pPr>
                      <a:r>
                        <a:rPr b="1" lang="en">
                          <a:latin typeface="Calibri"/>
                          <a:ea typeface="Calibri"/>
                          <a:cs typeface="Calibri"/>
                          <a:sym typeface="Calibri"/>
                        </a:rPr>
                        <a:t>Reception at Cafeteria 15L</a:t>
                      </a:r>
                      <a:endParaRPr b="1">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b="1" lang="en">
                          <a:latin typeface="Calibri"/>
                          <a:ea typeface="Calibri"/>
                          <a:cs typeface="Calibri"/>
                          <a:sym typeface="Calibri"/>
                        </a:rPr>
                        <a:t>5:00pm</a:t>
                      </a:r>
                      <a:endParaRPr b="1">
                        <a:latin typeface="Calibri"/>
                        <a:ea typeface="Calibri"/>
                        <a:cs typeface="Calibri"/>
                        <a:sym typeface="Calibri"/>
                      </a:endParaRPr>
                    </a:p>
                  </a:txBody>
                  <a:tcPr marT="91425" marB="91425" marR="91425" marL="91425"/>
                </a:tc>
              </a:tr>
            </a:tbl>
          </a:graphicData>
        </a:graphic>
      </p:graphicFrame>
      <p:sp>
        <p:nvSpPr>
          <p:cNvPr id="1934" name="Google Shape;1934;p264"/>
          <p:cNvSpPr txBox="1"/>
          <p:nvPr/>
        </p:nvSpPr>
        <p:spPr>
          <a:xfrm>
            <a:off x="166200" y="3955050"/>
            <a:ext cx="8350500" cy="255300"/>
          </a:xfrm>
          <a:prstGeom prst="rect">
            <a:avLst/>
          </a:prstGeom>
          <a:noFill/>
          <a:ln>
            <a:noFill/>
          </a:ln>
        </p:spPr>
        <p:txBody>
          <a:bodyPr anchorCtr="0" anchor="t" bIns="91425" lIns="91425" spcFirstLastPara="1" rIns="91425" wrap="square" tIns="91425">
            <a:noAutofit/>
          </a:bodyPr>
          <a:lstStyle/>
          <a:p>
            <a:pPr indent="0" lvl="0" marL="12700" rtl="0" algn="l">
              <a:lnSpc>
                <a:spcPct val="170909"/>
              </a:lnSpc>
              <a:spcBef>
                <a:spcPts val="100"/>
              </a:spcBef>
              <a:spcAft>
                <a:spcPts val="0"/>
              </a:spcAft>
              <a:buClr>
                <a:schemeClr val="dk1"/>
              </a:buClr>
              <a:buSzPts val="1100"/>
              <a:buFont typeface="Arial"/>
              <a:buNone/>
            </a:pPr>
            <a:r>
              <a:rPr b="1" lang="en" sz="1600">
                <a:solidFill>
                  <a:schemeClr val="dk1"/>
                </a:solidFill>
                <a:latin typeface="Calibri"/>
                <a:ea typeface="Calibri"/>
                <a:cs typeface="Calibri"/>
                <a:sym typeface="Calibri"/>
              </a:rPr>
              <a:t>*</a:t>
            </a:r>
            <a:r>
              <a:rPr b="1" lang="en" sz="1600">
                <a:solidFill>
                  <a:schemeClr val="dk1"/>
                </a:solidFill>
                <a:latin typeface="Calibri"/>
                <a:ea typeface="Calibri"/>
                <a:cs typeface="Calibri"/>
                <a:sym typeface="Calibri"/>
              </a:rPr>
              <a:t>Please find a detailed agenda in today’s materials, posted to the E-Consult Workgroup website.</a:t>
            </a:r>
            <a:endParaRPr b="1"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38" name="Shape 1938"/>
        <p:cNvGrpSpPr/>
        <p:nvPr/>
      </p:nvGrpSpPr>
      <p:grpSpPr>
        <a:xfrm>
          <a:off x="0" y="0"/>
          <a:ext cx="0" cy="0"/>
          <a:chOff x="0" y="0"/>
          <a:chExt cx="0" cy="0"/>
        </a:xfrm>
      </p:grpSpPr>
      <p:grpSp>
        <p:nvGrpSpPr>
          <p:cNvPr id="1939" name="Google Shape;1939;p265"/>
          <p:cNvGrpSpPr/>
          <p:nvPr/>
        </p:nvGrpSpPr>
        <p:grpSpPr>
          <a:xfrm>
            <a:off x="0" y="0"/>
            <a:ext cx="9144381" cy="5143500"/>
            <a:chOff x="0" y="0"/>
            <a:chExt cx="12192508" cy="6858000"/>
          </a:xfrm>
        </p:grpSpPr>
        <p:pic>
          <p:nvPicPr>
            <p:cNvPr id="1940" name="Google Shape;1940;p265"/>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1941" name="Google Shape;1941;p265"/>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1942" name="Google Shape;1942;p265"/>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1943" name="Google Shape;1943;p265"/>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1944" name="Google Shape;1944;p265"/>
          <p:cNvSpPr txBox="1"/>
          <p:nvPr>
            <p:ph type="title"/>
          </p:nvPr>
        </p:nvSpPr>
        <p:spPr>
          <a:xfrm>
            <a:off x="84387" y="197457"/>
            <a:ext cx="8811600" cy="501600"/>
          </a:xfrm>
          <a:prstGeom prst="rect">
            <a:avLst/>
          </a:prstGeom>
          <a:noFill/>
          <a:ln>
            <a:noFill/>
          </a:ln>
        </p:spPr>
        <p:txBody>
          <a:bodyPr anchorCtr="0" anchor="t" bIns="0" lIns="0" spcFirstLastPara="1" rIns="0" wrap="square" tIns="9050">
            <a:spAutoFit/>
          </a:bodyPr>
          <a:lstStyle/>
          <a:p>
            <a:pPr indent="0" lvl="0" marL="0" rtl="0" algn="l">
              <a:lnSpc>
                <a:spcPct val="100000"/>
              </a:lnSpc>
              <a:spcBef>
                <a:spcPts val="0"/>
              </a:spcBef>
              <a:spcAft>
                <a:spcPts val="0"/>
              </a:spcAft>
              <a:buNone/>
            </a:pPr>
            <a:r>
              <a:rPr b="1" lang="en" sz="3200">
                <a:latin typeface="Calibri"/>
                <a:ea typeface="Calibri"/>
                <a:cs typeface="Calibri"/>
                <a:sym typeface="Calibri"/>
              </a:rPr>
              <a:t>Thank you to our sponsors!</a:t>
            </a:r>
            <a:endParaRPr b="1" sz="3200">
              <a:latin typeface="Calibri"/>
              <a:ea typeface="Calibri"/>
              <a:cs typeface="Calibri"/>
              <a:sym typeface="Calibri"/>
            </a:endParaRPr>
          </a:p>
        </p:txBody>
      </p:sp>
      <p:sp>
        <p:nvSpPr>
          <p:cNvPr id="1945" name="Google Shape;1945;p265"/>
          <p:cNvSpPr txBox="1"/>
          <p:nvPr/>
        </p:nvSpPr>
        <p:spPr>
          <a:xfrm>
            <a:off x="1554056" y="2739071"/>
            <a:ext cx="2085900" cy="255300"/>
          </a:xfrm>
          <a:prstGeom prst="rect">
            <a:avLst/>
          </a:prstGeom>
          <a:noFill/>
          <a:ln>
            <a:noFill/>
          </a:ln>
        </p:spPr>
        <p:txBody>
          <a:bodyPr anchorCtr="0" anchor="t" bIns="0" lIns="0" spcFirstLastPara="1" rIns="0" wrap="square" tIns="9050">
            <a:spAutoFit/>
          </a:bodyPr>
          <a:lstStyle/>
          <a:p>
            <a:pPr indent="0" lvl="0" marL="12700" marR="0" rtl="0" algn="ctr">
              <a:lnSpc>
                <a:spcPct val="120000"/>
              </a:lnSpc>
              <a:spcBef>
                <a:spcPts val="0"/>
              </a:spcBef>
              <a:spcAft>
                <a:spcPts val="0"/>
              </a:spcAft>
              <a:buNone/>
            </a:pPr>
            <a:r>
              <a:t/>
            </a:r>
            <a:endParaRPr sz="1600">
              <a:latin typeface="Arial"/>
              <a:ea typeface="Arial"/>
              <a:cs typeface="Arial"/>
              <a:sym typeface="Arial"/>
            </a:endParaRPr>
          </a:p>
        </p:txBody>
      </p:sp>
      <p:sp>
        <p:nvSpPr>
          <p:cNvPr id="1946" name="Google Shape;1946;p265"/>
          <p:cNvSpPr txBox="1"/>
          <p:nvPr/>
        </p:nvSpPr>
        <p:spPr>
          <a:xfrm>
            <a:off x="216240" y="4795893"/>
            <a:ext cx="30390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202</a:t>
            </a:r>
            <a:r>
              <a:rPr lang="en" sz="800">
                <a:solidFill>
                  <a:srgbClr val="FFFFFF"/>
                </a:solidFill>
              </a:rPr>
              <a:t>4</a:t>
            </a:r>
            <a:endParaRPr sz="800">
              <a:latin typeface="Arial"/>
              <a:ea typeface="Arial"/>
              <a:cs typeface="Arial"/>
              <a:sym typeface="Arial"/>
            </a:endParaRPr>
          </a:p>
        </p:txBody>
      </p:sp>
      <p:pic>
        <p:nvPicPr>
          <p:cNvPr id="1947" name="Google Shape;1947;p265"/>
          <p:cNvPicPr preferRelativeResize="0"/>
          <p:nvPr/>
        </p:nvPicPr>
        <p:blipFill>
          <a:blip r:embed="rId4">
            <a:alphaModFix/>
          </a:blip>
          <a:stretch>
            <a:fillRect/>
          </a:stretch>
        </p:blipFill>
        <p:spPr>
          <a:xfrm>
            <a:off x="5224475" y="2804300"/>
            <a:ext cx="2085900" cy="1042950"/>
          </a:xfrm>
          <a:prstGeom prst="rect">
            <a:avLst/>
          </a:prstGeom>
          <a:noFill/>
          <a:ln>
            <a:noFill/>
          </a:ln>
        </p:spPr>
      </p:pic>
      <p:pic>
        <p:nvPicPr>
          <p:cNvPr id="1948" name="Google Shape;1948;p265"/>
          <p:cNvPicPr preferRelativeResize="0"/>
          <p:nvPr/>
        </p:nvPicPr>
        <p:blipFill rotWithShape="1">
          <a:blip r:embed="rId5">
            <a:alphaModFix/>
          </a:blip>
          <a:srcRect b="25449" l="7347" r="0" t="15584"/>
          <a:stretch/>
        </p:blipFill>
        <p:spPr>
          <a:xfrm>
            <a:off x="1396600" y="2804300"/>
            <a:ext cx="2325350" cy="1042951"/>
          </a:xfrm>
          <a:prstGeom prst="rect">
            <a:avLst/>
          </a:prstGeom>
          <a:noFill/>
          <a:ln>
            <a:noFill/>
          </a:ln>
        </p:spPr>
      </p:pic>
      <p:pic>
        <p:nvPicPr>
          <p:cNvPr id="1949" name="Google Shape;1949;p265"/>
          <p:cNvPicPr preferRelativeResize="0"/>
          <p:nvPr/>
        </p:nvPicPr>
        <p:blipFill>
          <a:blip r:embed="rId6">
            <a:alphaModFix/>
          </a:blip>
          <a:stretch>
            <a:fillRect/>
          </a:stretch>
        </p:blipFill>
        <p:spPr>
          <a:xfrm>
            <a:off x="2467125" y="1074314"/>
            <a:ext cx="4210125" cy="1289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53" name="Shape 1953"/>
        <p:cNvGrpSpPr/>
        <p:nvPr/>
      </p:nvGrpSpPr>
      <p:grpSpPr>
        <a:xfrm>
          <a:off x="0" y="0"/>
          <a:ext cx="0" cy="0"/>
          <a:chOff x="0" y="0"/>
          <a:chExt cx="0" cy="0"/>
        </a:xfrm>
      </p:grpSpPr>
      <p:grpSp>
        <p:nvGrpSpPr>
          <p:cNvPr id="1954" name="Google Shape;1954;p266"/>
          <p:cNvGrpSpPr/>
          <p:nvPr/>
        </p:nvGrpSpPr>
        <p:grpSpPr>
          <a:xfrm>
            <a:off x="0" y="0"/>
            <a:ext cx="9144381" cy="5143500"/>
            <a:chOff x="0" y="0"/>
            <a:chExt cx="12192508" cy="6858000"/>
          </a:xfrm>
        </p:grpSpPr>
        <p:pic>
          <p:nvPicPr>
            <p:cNvPr id="1955" name="Google Shape;1955;p266"/>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1956" name="Google Shape;1956;p266"/>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1957" name="Google Shape;1957;p266"/>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1958" name="Google Shape;1958;p266"/>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1959" name="Google Shape;1959;p266"/>
          <p:cNvSpPr txBox="1"/>
          <p:nvPr>
            <p:ph type="title"/>
          </p:nvPr>
        </p:nvSpPr>
        <p:spPr>
          <a:xfrm>
            <a:off x="166212" y="197457"/>
            <a:ext cx="8811600" cy="994200"/>
          </a:xfrm>
          <a:prstGeom prst="rect">
            <a:avLst/>
          </a:prstGeom>
          <a:noFill/>
          <a:ln>
            <a:noFill/>
          </a:ln>
        </p:spPr>
        <p:txBody>
          <a:bodyPr anchorCtr="0" anchor="t" bIns="0" lIns="0" spcFirstLastPara="1" rIns="0" wrap="square" tIns="9050">
            <a:spAutoFit/>
          </a:bodyPr>
          <a:lstStyle/>
          <a:p>
            <a:pPr indent="0" lvl="0" marL="12700" rtl="0" algn="l">
              <a:spcBef>
                <a:spcPts val="0"/>
              </a:spcBef>
              <a:spcAft>
                <a:spcPts val="0"/>
              </a:spcAft>
              <a:buClr>
                <a:schemeClr val="dk1"/>
              </a:buClr>
              <a:buFont typeface="Arial"/>
              <a:buNone/>
            </a:pPr>
            <a:r>
              <a:rPr b="1" lang="en" sz="3200">
                <a:latin typeface="Calibri"/>
                <a:ea typeface="Calibri"/>
                <a:cs typeface="Calibri"/>
                <a:sym typeface="Calibri"/>
              </a:rPr>
              <a:t>CMMI Perspective: Innovation at the Federal Level </a:t>
            </a:r>
            <a:endParaRPr b="1" sz="3200">
              <a:latin typeface="Calibri"/>
              <a:ea typeface="Calibri"/>
              <a:cs typeface="Calibri"/>
              <a:sym typeface="Calibri"/>
            </a:endParaRPr>
          </a:p>
          <a:p>
            <a:pPr indent="0" lvl="0" marL="0" rtl="0" algn="l">
              <a:lnSpc>
                <a:spcPct val="100000"/>
              </a:lnSpc>
              <a:spcBef>
                <a:spcPts val="0"/>
              </a:spcBef>
              <a:spcAft>
                <a:spcPts val="0"/>
              </a:spcAft>
              <a:buNone/>
            </a:pPr>
            <a:r>
              <a:t/>
            </a:r>
            <a:endParaRPr b="1" sz="3200">
              <a:latin typeface="Calibri"/>
              <a:ea typeface="Calibri"/>
              <a:cs typeface="Calibri"/>
              <a:sym typeface="Calibri"/>
            </a:endParaRPr>
          </a:p>
        </p:txBody>
      </p:sp>
      <p:sp>
        <p:nvSpPr>
          <p:cNvPr id="1960" name="Google Shape;1960;p266"/>
          <p:cNvSpPr txBox="1"/>
          <p:nvPr/>
        </p:nvSpPr>
        <p:spPr>
          <a:xfrm>
            <a:off x="216240" y="4804880"/>
            <a:ext cx="3039000" cy="246300"/>
          </a:xfrm>
          <a:prstGeom prst="rect">
            <a:avLst/>
          </a:prstGeom>
          <a:noFill/>
          <a:ln>
            <a:noFill/>
          </a:ln>
        </p:spPr>
        <p:txBody>
          <a:bodyPr anchorCtr="0" anchor="t" bIns="0" lIns="0" spcFirstLastPara="1" rIns="0" wrap="square" tIns="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2024</a:t>
            </a:r>
            <a:endParaRPr sz="800">
              <a:latin typeface="Arial"/>
              <a:ea typeface="Arial"/>
              <a:cs typeface="Arial"/>
              <a:sym typeface="Arial"/>
            </a:endParaRPr>
          </a:p>
        </p:txBody>
      </p:sp>
      <p:sp>
        <p:nvSpPr>
          <p:cNvPr id="1961" name="Google Shape;1961;p266"/>
          <p:cNvSpPr txBox="1"/>
          <p:nvPr/>
        </p:nvSpPr>
        <p:spPr>
          <a:xfrm>
            <a:off x="3086100" y="3085505"/>
            <a:ext cx="3550200" cy="2559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t/>
            </a:r>
            <a:endParaRPr sz="1600">
              <a:latin typeface="Calibri"/>
              <a:ea typeface="Calibri"/>
              <a:cs typeface="Calibri"/>
              <a:sym typeface="Calibri"/>
            </a:endParaRPr>
          </a:p>
        </p:txBody>
      </p:sp>
      <p:sp>
        <p:nvSpPr>
          <p:cNvPr id="1962" name="Google Shape;1962;p266"/>
          <p:cNvSpPr txBox="1"/>
          <p:nvPr/>
        </p:nvSpPr>
        <p:spPr>
          <a:xfrm>
            <a:off x="2605475" y="3043050"/>
            <a:ext cx="4329300" cy="1026000"/>
          </a:xfrm>
          <a:prstGeom prst="rect">
            <a:avLst/>
          </a:prstGeom>
          <a:noFill/>
          <a:ln>
            <a:noFill/>
          </a:ln>
        </p:spPr>
        <p:txBody>
          <a:bodyPr anchorCtr="0" anchor="t" bIns="91425" lIns="91425" spcFirstLastPara="1" rIns="91425" wrap="square" tIns="91425">
            <a:spAutoFit/>
          </a:bodyPr>
          <a:lstStyle/>
          <a:p>
            <a:pPr indent="0" lvl="0" marL="127000" rtl="0" algn="ctr">
              <a:spcBef>
                <a:spcPts val="0"/>
              </a:spcBef>
              <a:spcAft>
                <a:spcPts val="0"/>
              </a:spcAft>
              <a:buNone/>
            </a:pPr>
            <a:r>
              <a:rPr b="1" lang="en" sz="1600">
                <a:solidFill>
                  <a:schemeClr val="dk1"/>
                </a:solidFill>
                <a:latin typeface="Calibri"/>
                <a:ea typeface="Calibri"/>
                <a:cs typeface="Calibri"/>
                <a:sym typeface="Calibri"/>
              </a:rPr>
              <a:t>Kate Davidson, LCSW</a:t>
            </a:r>
            <a:endParaRPr sz="1600">
              <a:solidFill>
                <a:schemeClr val="dk1"/>
              </a:solidFill>
              <a:latin typeface="Calibri"/>
              <a:ea typeface="Calibri"/>
              <a:cs typeface="Calibri"/>
              <a:sym typeface="Calibri"/>
            </a:endParaRPr>
          </a:p>
          <a:p>
            <a:pPr indent="0" lvl="0" marL="127000" rtl="0" algn="ctr">
              <a:spcBef>
                <a:spcPts val="400"/>
              </a:spcBef>
              <a:spcAft>
                <a:spcPts val="0"/>
              </a:spcAft>
              <a:buNone/>
            </a:pPr>
            <a:r>
              <a:rPr lang="en" sz="1600">
                <a:solidFill>
                  <a:schemeClr val="dk1"/>
                </a:solidFill>
                <a:latin typeface="Calibri"/>
                <a:ea typeface="Calibri"/>
                <a:cs typeface="Calibri"/>
                <a:sym typeface="Calibri"/>
              </a:rPr>
              <a:t>Learning and Diffusion Group, </a:t>
            </a:r>
            <a:endParaRPr sz="1600">
              <a:solidFill>
                <a:schemeClr val="dk1"/>
              </a:solidFill>
              <a:latin typeface="Calibri"/>
              <a:ea typeface="Calibri"/>
              <a:cs typeface="Calibri"/>
              <a:sym typeface="Calibri"/>
            </a:endParaRPr>
          </a:p>
          <a:p>
            <a:pPr indent="0" lvl="0" marL="127000" rtl="0" algn="ctr">
              <a:spcBef>
                <a:spcPts val="400"/>
              </a:spcBef>
              <a:spcAft>
                <a:spcPts val="0"/>
              </a:spcAft>
              <a:buNone/>
            </a:pPr>
            <a:r>
              <a:rPr lang="en" sz="1600">
                <a:solidFill>
                  <a:schemeClr val="dk1"/>
                </a:solidFill>
                <a:latin typeface="Calibri"/>
                <a:ea typeface="Calibri"/>
                <a:cs typeface="Calibri"/>
                <a:sym typeface="Calibri"/>
              </a:rPr>
              <a:t>Center for Medicare and Medicaid Innovation</a:t>
            </a:r>
            <a:endParaRPr/>
          </a:p>
        </p:txBody>
      </p:sp>
      <p:pic>
        <p:nvPicPr>
          <p:cNvPr id="1963" name="Google Shape;1963;p266"/>
          <p:cNvPicPr preferRelativeResize="0"/>
          <p:nvPr/>
        </p:nvPicPr>
        <p:blipFill>
          <a:blip r:embed="rId4">
            <a:alphaModFix/>
          </a:blip>
          <a:stretch>
            <a:fillRect/>
          </a:stretch>
        </p:blipFill>
        <p:spPr>
          <a:xfrm>
            <a:off x="3535825" y="784275"/>
            <a:ext cx="2072726" cy="20727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7" name="Shape 1967"/>
        <p:cNvGrpSpPr/>
        <p:nvPr/>
      </p:nvGrpSpPr>
      <p:grpSpPr>
        <a:xfrm>
          <a:off x="0" y="0"/>
          <a:ext cx="0" cy="0"/>
          <a:chOff x="0" y="0"/>
          <a:chExt cx="0" cy="0"/>
        </a:xfrm>
      </p:grpSpPr>
      <p:sp>
        <p:nvSpPr>
          <p:cNvPr id="1968" name="Google Shape;1968;p267"/>
          <p:cNvSpPr txBox="1"/>
          <p:nvPr>
            <p:ph type="title"/>
          </p:nvPr>
        </p:nvSpPr>
        <p:spPr>
          <a:xfrm>
            <a:off x="166212" y="197457"/>
            <a:ext cx="8811600" cy="3693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1969" name="Google Shape;1969;p267"/>
          <p:cNvSpPr txBox="1"/>
          <p:nvPr>
            <p:ph idx="1" type="body"/>
          </p:nvPr>
        </p:nvSpPr>
        <p:spPr>
          <a:xfrm>
            <a:off x="2020075" y="1666075"/>
            <a:ext cx="6765000" cy="2310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pic>
        <p:nvPicPr>
          <p:cNvPr id="1970" name="Google Shape;1970;p267"/>
          <p:cNvPicPr preferRelativeResize="0"/>
          <p:nvPr/>
        </p:nvPicPr>
        <p:blipFill>
          <a:blip r:embed="rId3">
            <a:alphaModFix/>
          </a:blip>
          <a:stretch>
            <a:fillRect/>
          </a:stretch>
        </p:blipFill>
        <p:spPr>
          <a:xfrm>
            <a:off x="0" y="-34000"/>
            <a:ext cx="9144000" cy="50577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5" name="Shape 1975"/>
        <p:cNvGrpSpPr/>
        <p:nvPr/>
      </p:nvGrpSpPr>
      <p:grpSpPr>
        <a:xfrm>
          <a:off x="0" y="0"/>
          <a:ext cx="0" cy="0"/>
          <a:chOff x="0" y="0"/>
          <a:chExt cx="0" cy="0"/>
        </a:xfrm>
      </p:grpSpPr>
      <p:sp>
        <p:nvSpPr>
          <p:cNvPr id="1976" name="Google Shape;1976;p268"/>
          <p:cNvSpPr txBox="1"/>
          <p:nvPr>
            <p:ph type="title"/>
          </p:nvPr>
        </p:nvSpPr>
        <p:spPr>
          <a:xfrm>
            <a:off x="686943" y="205740"/>
            <a:ext cx="7770000" cy="548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4986"/>
              </a:buClr>
              <a:buSzPts val="2400"/>
              <a:buFont typeface="Calibri"/>
              <a:buNone/>
            </a:pPr>
            <a:r>
              <a:rPr b="1" i="0" lang="en" sz="2400" u="none" cap="none" strike="noStrike">
                <a:solidFill>
                  <a:srgbClr val="004986"/>
                </a:solidFill>
                <a:latin typeface="Calibri"/>
                <a:ea typeface="Calibri"/>
                <a:cs typeface="Calibri"/>
                <a:sym typeface="Calibri"/>
              </a:rPr>
              <a:t>Overview |</a:t>
            </a:r>
            <a:r>
              <a:rPr lang="en">
                <a:latin typeface="Calibri"/>
                <a:ea typeface="Calibri"/>
                <a:cs typeface="Calibri"/>
                <a:sym typeface="Calibri"/>
              </a:rPr>
              <a:t>CMS Innovation Center Statute</a:t>
            </a:r>
            <a:endParaRPr/>
          </a:p>
        </p:txBody>
      </p:sp>
      <p:sp>
        <p:nvSpPr>
          <p:cNvPr id="1977" name="Google Shape;1977;p268"/>
          <p:cNvSpPr/>
          <p:nvPr/>
        </p:nvSpPr>
        <p:spPr>
          <a:xfrm rot="5400000">
            <a:off x="4370297" y="1095504"/>
            <a:ext cx="342900" cy="1988700"/>
          </a:xfrm>
          <a:prstGeom prst="homePlate">
            <a:avLst>
              <a:gd fmla="val 98434" name="adj"/>
            </a:avLst>
          </a:prstGeom>
          <a:solidFill>
            <a:srgbClr val="2F549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978" name="Google Shape;1978;p268"/>
          <p:cNvSpPr/>
          <p:nvPr/>
        </p:nvSpPr>
        <p:spPr>
          <a:xfrm>
            <a:off x="632637" y="950183"/>
            <a:ext cx="7878900" cy="1143900"/>
          </a:xfrm>
          <a:prstGeom prst="wedgeRectCallout">
            <a:avLst>
              <a:gd fmla="val 48230" name="adj1"/>
              <a:gd fmla="val -28278" name="adj2"/>
            </a:avLst>
          </a:prstGeom>
          <a:noFill/>
          <a:ln>
            <a:noFill/>
          </a:ln>
        </p:spPr>
        <p:txBody>
          <a:bodyPr anchorCtr="0" anchor="t" bIns="34275" lIns="68575" spcFirstLastPara="1" rIns="68575" wrap="square" tIns="34275">
            <a:noAutofit/>
          </a:bodyPr>
          <a:lstStyle/>
          <a:p>
            <a:pPr indent="-50800" lvl="0" marL="50800" marR="0" rtl="0" algn="ctr">
              <a:lnSpc>
                <a:spcPct val="110000"/>
              </a:lnSpc>
              <a:spcBef>
                <a:spcPts val="0"/>
              </a:spcBef>
              <a:spcAft>
                <a:spcPts val="0"/>
              </a:spcAft>
              <a:buClr>
                <a:srgbClr val="000000"/>
              </a:buClr>
              <a:buSzPts val="2000"/>
              <a:buFont typeface="Arial"/>
              <a:buNone/>
            </a:pPr>
            <a:r>
              <a:rPr b="0" i="0" lang="en" sz="2000" u="none" cap="none" strike="noStrike">
                <a:solidFill>
                  <a:srgbClr val="000000"/>
                </a:solidFill>
                <a:latin typeface="Calibri"/>
                <a:ea typeface="Calibri"/>
                <a:cs typeface="Calibri"/>
                <a:sym typeface="Calibri"/>
              </a:rPr>
              <a:t>“The purpose of the [Center] is to test innovative payment and service delivery models to reduce program expenditures…while preserving or enhancing the quality of care furnished to individuals under such titles”</a:t>
            </a:r>
            <a:endParaRPr sz="1100"/>
          </a:p>
        </p:txBody>
      </p:sp>
      <p:sp>
        <p:nvSpPr>
          <p:cNvPr id="1979" name="Google Shape;1979;p268"/>
          <p:cNvSpPr txBox="1"/>
          <p:nvPr/>
        </p:nvSpPr>
        <p:spPr>
          <a:xfrm>
            <a:off x="1448054" y="2374076"/>
            <a:ext cx="6365400" cy="2125500"/>
          </a:xfrm>
          <a:prstGeom prst="rect">
            <a:avLst/>
          </a:prstGeom>
          <a:solidFill>
            <a:srgbClr val="D8E2F3"/>
          </a:solidFill>
          <a:ln>
            <a:noFill/>
          </a:ln>
        </p:spPr>
        <p:txBody>
          <a:bodyPr anchorCtr="0" anchor="t" bIns="34275" lIns="274325" spcFirstLastPara="1" rIns="205725" wrap="square" tIns="137150">
            <a:noAutofit/>
          </a:bodyPr>
          <a:lstStyle/>
          <a:p>
            <a:pPr indent="0" lvl="0" marL="0" marR="0" rtl="0" algn="l">
              <a:lnSpc>
                <a:spcPct val="110000"/>
              </a:lnSpc>
              <a:spcBef>
                <a:spcPts val="0"/>
              </a:spcBef>
              <a:spcAft>
                <a:spcPts val="0"/>
              </a:spcAft>
              <a:buClr>
                <a:srgbClr val="004986"/>
              </a:buClr>
              <a:buSzPts val="2100"/>
              <a:buFont typeface="Calibri"/>
              <a:buNone/>
            </a:pPr>
            <a:r>
              <a:rPr b="1" i="0" lang="en" sz="2100" u="none" cap="none" strike="noStrike">
                <a:solidFill>
                  <a:srgbClr val="004986"/>
                </a:solidFill>
                <a:latin typeface="Calibri"/>
                <a:ea typeface="Calibri"/>
                <a:cs typeface="Calibri"/>
                <a:sym typeface="Calibri"/>
              </a:rPr>
              <a:t>Three scenarios for success:</a:t>
            </a:r>
            <a:endParaRPr b="0" i="0" sz="2100" u="none" cap="none" strike="noStrike">
              <a:solidFill>
                <a:srgbClr val="004986"/>
              </a:solidFill>
              <a:latin typeface="Calibri"/>
              <a:ea typeface="Calibri"/>
              <a:cs typeface="Calibri"/>
              <a:sym typeface="Calibri"/>
            </a:endParaRPr>
          </a:p>
          <a:p>
            <a:pPr indent="-260350" lvl="0" marL="431800" marR="0" rtl="0" algn="l">
              <a:lnSpc>
                <a:spcPct val="110000"/>
              </a:lnSpc>
              <a:spcBef>
                <a:spcPts val="500"/>
              </a:spcBef>
              <a:spcAft>
                <a:spcPts val="0"/>
              </a:spcAft>
              <a:buClr>
                <a:srgbClr val="404040"/>
              </a:buClr>
              <a:buSzPts val="1500"/>
              <a:buFont typeface="Calibri"/>
              <a:buAutoNum type="arabicPeriod"/>
            </a:pPr>
            <a:r>
              <a:rPr b="1" i="0" lang="en" sz="1500" u="none" cap="none" strike="noStrike">
                <a:solidFill>
                  <a:srgbClr val="404040"/>
                </a:solidFill>
                <a:latin typeface="Calibri"/>
                <a:ea typeface="Calibri"/>
                <a:cs typeface="Calibri"/>
                <a:sym typeface="Calibri"/>
              </a:rPr>
              <a:t>Quality improves; cost neutral</a:t>
            </a:r>
            <a:endParaRPr sz="1100"/>
          </a:p>
          <a:p>
            <a:pPr indent="-260350" lvl="0" marL="431800" marR="0" rtl="0" algn="l">
              <a:lnSpc>
                <a:spcPct val="110000"/>
              </a:lnSpc>
              <a:spcBef>
                <a:spcPts val="0"/>
              </a:spcBef>
              <a:spcAft>
                <a:spcPts val="0"/>
              </a:spcAft>
              <a:buClr>
                <a:srgbClr val="404040"/>
              </a:buClr>
              <a:buSzPts val="1500"/>
              <a:buFont typeface="Calibri"/>
              <a:buAutoNum type="arabicPeriod"/>
            </a:pPr>
            <a:r>
              <a:rPr b="1" i="0" lang="en" sz="1500" u="none" cap="none" strike="noStrike">
                <a:solidFill>
                  <a:srgbClr val="404040"/>
                </a:solidFill>
                <a:latin typeface="Calibri"/>
                <a:ea typeface="Calibri"/>
                <a:cs typeface="Calibri"/>
                <a:sym typeface="Calibri"/>
              </a:rPr>
              <a:t>Quality neutral; cost reduced</a:t>
            </a:r>
            <a:endParaRPr sz="1100"/>
          </a:p>
          <a:p>
            <a:pPr indent="-260350" lvl="0" marL="431800" marR="0" rtl="0" algn="l">
              <a:lnSpc>
                <a:spcPct val="110000"/>
              </a:lnSpc>
              <a:spcBef>
                <a:spcPts val="0"/>
              </a:spcBef>
              <a:spcAft>
                <a:spcPts val="0"/>
              </a:spcAft>
              <a:buClr>
                <a:srgbClr val="404040"/>
              </a:buClr>
              <a:buSzPts val="1500"/>
              <a:buFont typeface="Calibri"/>
              <a:buAutoNum type="arabicPeriod"/>
            </a:pPr>
            <a:r>
              <a:rPr b="1" i="0" lang="en" sz="1500" u="none" cap="none" strike="noStrike">
                <a:solidFill>
                  <a:srgbClr val="404040"/>
                </a:solidFill>
                <a:latin typeface="Calibri"/>
                <a:ea typeface="Calibri"/>
                <a:cs typeface="Calibri"/>
                <a:sym typeface="Calibri"/>
              </a:rPr>
              <a:t>Quality improves; cost reduced (best case)</a:t>
            </a:r>
            <a:endParaRPr sz="1100"/>
          </a:p>
          <a:p>
            <a:pPr indent="0" lvl="0" marL="0" marR="0" rtl="0" algn="l">
              <a:lnSpc>
                <a:spcPct val="110000"/>
              </a:lnSpc>
              <a:spcBef>
                <a:spcPts val="0"/>
              </a:spcBef>
              <a:spcAft>
                <a:spcPts val="0"/>
              </a:spcAft>
              <a:buClr>
                <a:schemeClr val="dk1"/>
              </a:buClr>
              <a:buSzPts val="900"/>
              <a:buFont typeface="Calibri"/>
              <a:buNone/>
            </a:pPr>
            <a:r>
              <a:t/>
            </a:r>
            <a:endParaRPr b="1" i="0" sz="900" u="none" cap="none" strike="noStrike">
              <a:solidFill>
                <a:srgbClr val="404040"/>
              </a:solidFill>
              <a:latin typeface="Calibri"/>
              <a:ea typeface="Calibri"/>
              <a:cs typeface="Calibri"/>
              <a:sym typeface="Calibri"/>
            </a:endParaRPr>
          </a:p>
          <a:p>
            <a:pPr indent="0" lvl="0" marL="0" marR="0" rtl="0" algn="l">
              <a:lnSpc>
                <a:spcPct val="110000"/>
              </a:lnSpc>
              <a:spcBef>
                <a:spcPts val="0"/>
              </a:spcBef>
              <a:spcAft>
                <a:spcPts val="0"/>
              </a:spcAft>
              <a:buClr>
                <a:srgbClr val="404040"/>
              </a:buClr>
              <a:buSzPts val="1500"/>
              <a:buFont typeface="Calibri"/>
              <a:buNone/>
            </a:pPr>
            <a:r>
              <a:rPr b="0" i="0" lang="en" sz="1500" u="none" cap="none" strike="noStrike">
                <a:solidFill>
                  <a:srgbClr val="404040"/>
                </a:solidFill>
                <a:latin typeface="Calibri"/>
                <a:ea typeface="Calibri"/>
                <a:cs typeface="Calibri"/>
                <a:sym typeface="Calibri"/>
              </a:rPr>
              <a:t>A model that meets one of these three criteria (and other statutory prerequisites), can be expanded in duration and scope through rulemaking </a:t>
            </a:r>
            <a:endParaRPr sz="1100"/>
          </a:p>
        </p:txBody>
      </p:sp>
      <p:pic>
        <p:nvPicPr>
          <p:cNvPr id="1980" name="Google Shape;1980;p26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sp>
        <p:nvSpPr>
          <p:cNvPr id="1301" name="Google Shape;1301;p224"/>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554D56"/>
              </a:buClr>
              <a:buSzPts val="700"/>
              <a:buFont typeface="Arial"/>
              <a:buNone/>
            </a:pPr>
            <a:fld id="{00000000-1234-1234-1234-123412341234}" type="slidenum">
              <a:rPr b="1" i="0" lang="en" sz="700" u="none" cap="none" strike="noStrike">
                <a:solidFill>
                  <a:srgbClr val="554D56"/>
                </a:solidFill>
                <a:latin typeface="Arial"/>
                <a:ea typeface="Arial"/>
                <a:cs typeface="Arial"/>
                <a:sym typeface="Arial"/>
              </a:rPr>
              <a:t>‹#›</a:t>
            </a:fld>
            <a:endParaRPr b="1" i="0" sz="700" u="none" cap="none" strike="noStrike">
              <a:solidFill>
                <a:srgbClr val="554D56"/>
              </a:solidFill>
              <a:latin typeface="Arial"/>
              <a:ea typeface="Arial"/>
              <a:cs typeface="Arial"/>
              <a:sym typeface="Arial"/>
            </a:endParaRPr>
          </a:p>
        </p:txBody>
      </p:sp>
      <p:pic>
        <p:nvPicPr>
          <p:cNvPr id="1302" name="Google Shape;1302;p224"/>
          <p:cNvPicPr preferRelativeResize="0"/>
          <p:nvPr/>
        </p:nvPicPr>
        <p:blipFill rotWithShape="1">
          <a:blip r:embed="rId3">
            <a:alphaModFix/>
          </a:blip>
          <a:srcRect b="0" l="0" r="0" t="0"/>
          <a:stretch/>
        </p:blipFill>
        <p:spPr>
          <a:xfrm>
            <a:off x="4123061" y="97595"/>
            <a:ext cx="4792200" cy="2621400"/>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id="1303" name="Google Shape;1303;p224"/>
          <p:cNvPicPr preferRelativeResize="0"/>
          <p:nvPr/>
        </p:nvPicPr>
        <p:blipFill rotWithShape="1">
          <a:blip r:embed="rId4">
            <a:alphaModFix/>
          </a:blip>
          <a:srcRect b="0" l="0" r="0" t="0"/>
          <a:stretch/>
        </p:blipFill>
        <p:spPr>
          <a:xfrm>
            <a:off x="2434892" y="2844320"/>
            <a:ext cx="4052100" cy="1869900"/>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1304" name="Google Shape;1304;p224"/>
          <p:cNvSpPr txBox="1"/>
          <p:nvPr/>
        </p:nvSpPr>
        <p:spPr>
          <a:xfrm>
            <a:off x="523405" y="1309352"/>
            <a:ext cx="31956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2100" u="none" cap="none" strike="noStrike">
                <a:solidFill>
                  <a:srgbClr val="19B9CA"/>
                </a:solidFill>
                <a:latin typeface="Arial"/>
                <a:ea typeface="Arial"/>
                <a:cs typeface="Arial"/>
                <a:sym typeface="Arial"/>
              </a:rPr>
              <a:t>CARING FOR PATIENTS USING TELEHEALTH </a:t>
            </a:r>
            <a:endParaRPr sz="11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4" name="Shape 1984"/>
        <p:cNvGrpSpPr/>
        <p:nvPr/>
      </p:nvGrpSpPr>
      <p:grpSpPr>
        <a:xfrm>
          <a:off x="0" y="0"/>
          <a:ext cx="0" cy="0"/>
          <a:chOff x="0" y="0"/>
          <a:chExt cx="0" cy="0"/>
        </a:xfrm>
      </p:grpSpPr>
      <p:sp>
        <p:nvSpPr>
          <p:cNvPr id="1985" name="Google Shape;1985;p269"/>
          <p:cNvSpPr txBox="1"/>
          <p:nvPr/>
        </p:nvSpPr>
        <p:spPr>
          <a:xfrm>
            <a:off x="368869" y="914400"/>
            <a:ext cx="8396700" cy="3596700"/>
          </a:xfrm>
          <a:prstGeom prst="rect">
            <a:avLst/>
          </a:prstGeom>
          <a:noFill/>
          <a:ln>
            <a:noFill/>
          </a:ln>
        </p:spPr>
        <p:txBody>
          <a:bodyPr anchorCtr="0" anchor="ctr" bIns="34275" lIns="68575" spcFirstLastPara="1" rIns="68575" wrap="square" tIns="34275">
            <a:noAutofit/>
          </a:bodyPr>
          <a:lstStyle/>
          <a:p>
            <a:pPr indent="-254000" lvl="0" marL="342900" marR="0" rtl="0" algn="l">
              <a:lnSpc>
                <a:spcPct val="90000"/>
              </a:lnSpc>
              <a:spcBef>
                <a:spcPts val="0"/>
              </a:spcBef>
              <a:spcAft>
                <a:spcPts val="0"/>
              </a:spcAft>
              <a:buClr>
                <a:srgbClr val="000000"/>
              </a:buClr>
              <a:buSzPts val="1800"/>
              <a:buFont typeface="Arial"/>
              <a:buChar char="•"/>
            </a:pPr>
            <a:r>
              <a:rPr b="0" i="0" lang="en" sz="1800" u="none" cap="none" strike="noStrike">
                <a:solidFill>
                  <a:srgbClr val="000000"/>
                </a:solidFill>
                <a:latin typeface="Calibri"/>
                <a:ea typeface="Calibri"/>
                <a:cs typeface="Calibri"/>
                <a:sym typeface="Calibri"/>
              </a:rPr>
              <a:t>Not enough focus on health disparities or Medicaid</a:t>
            </a:r>
            <a:endParaRPr sz="1100"/>
          </a:p>
          <a:p>
            <a:pPr indent="-254000" lvl="0" marL="342900" marR="0" rtl="0" algn="l">
              <a:lnSpc>
                <a:spcPct val="90000"/>
              </a:lnSpc>
              <a:spcBef>
                <a:spcPts val="1400"/>
              </a:spcBef>
              <a:spcAft>
                <a:spcPts val="0"/>
              </a:spcAft>
              <a:buClr>
                <a:srgbClr val="000000"/>
              </a:buClr>
              <a:buSzPts val="1800"/>
              <a:buFont typeface="Arial"/>
              <a:buChar char="•"/>
            </a:pPr>
            <a:r>
              <a:rPr b="0" i="0" lang="en" sz="1800" u="none" cap="none" strike="noStrike">
                <a:solidFill>
                  <a:srgbClr val="000000"/>
                </a:solidFill>
                <a:latin typeface="Calibri"/>
                <a:ea typeface="Calibri"/>
                <a:cs typeface="Calibri"/>
                <a:sym typeface="Calibri"/>
              </a:rPr>
              <a:t>Too many models, some of which overlap</a:t>
            </a:r>
            <a:endParaRPr sz="1100"/>
          </a:p>
          <a:p>
            <a:pPr indent="-254000" lvl="0" marL="342900" marR="0" rtl="0" algn="l">
              <a:lnSpc>
                <a:spcPct val="90000"/>
              </a:lnSpc>
              <a:spcBef>
                <a:spcPts val="1400"/>
              </a:spcBef>
              <a:spcAft>
                <a:spcPts val="0"/>
              </a:spcAft>
              <a:buClr>
                <a:srgbClr val="000000"/>
              </a:buClr>
              <a:buSzPts val="1800"/>
              <a:buFont typeface="Arial"/>
              <a:buChar char="•"/>
            </a:pPr>
            <a:r>
              <a:rPr b="0" i="0" lang="en" sz="1800" u="none" cap="none" strike="noStrike">
                <a:solidFill>
                  <a:srgbClr val="000000"/>
                </a:solidFill>
                <a:latin typeface="Calibri"/>
                <a:ea typeface="Calibri"/>
                <a:cs typeface="Calibri"/>
                <a:sym typeface="Calibri"/>
              </a:rPr>
              <a:t>Voluntary models result in increased spending due to risk selection</a:t>
            </a:r>
            <a:endParaRPr sz="1100"/>
          </a:p>
          <a:p>
            <a:pPr indent="-254000" lvl="0" marL="342900" marR="0" rtl="0" algn="l">
              <a:lnSpc>
                <a:spcPct val="90000"/>
              </a:lnSpc>
              <a:spcBef>
                <a:spcPts val="1400"/>
              </a:spcBef>
              <a:spcAft>
                <a:spcPts val="0"/>
              </a:spcAft>
              <a:buClr>
                <a:srgbClr val="000000"/>
              </a:buClr>
              <a:buSzPts val="1800"/>
              <a:buFont typeface="Arial"/>
              <a:buChar char="•"/>
            </a:pPr>
            <a:r>
              <a:rPr b="0" i="0" lang="en" sz="1800" u="none" cap="none" strike="noStrike">
                <a:solidFill>
                  <a:srgbClr val="000000"/>
                </a:solidFill>
                <a:latin typeface="Calibri"/>
                <a:ea typeface="Calibri"/>
                <a:cs typeface="Calibri"/>
                <a:sym typeface="Calibri"/>
              </a:rPr>
              <a:t>Too many providers reluctant or unable to accept downside risk </a:t>
            </a:r>
            <a:endParaRPr sz="1100"/>
          </a:p>
          <a:p>
            <a:pPr indent="-254000" lvl="0" marL="342900" marR="0" rtl="0" algn="l">
              <a:lnSpc>
                <a:spcPct val="90000"/>
              </a:lnSpc>
              <a:spcBef>
                <a:spcPts val="1400"/>
              </a:spcBef>
              <a:spcAft>
                <a:spcPts val="0"/>
              </a:spcAft>
              <a:buClr>
                <a:srgbClr val="000000"/>
              </a:buClr>
              <a:buSzPts val="1800"/>
              <a:buFont typeface="Arial"/>
              <a:buChar char="•"/>
            </a:pPr>
            <a:r>
              <a:rPr b="0" i="0" lang="en" sz="1800" u="none" cap="none" strike="noStrike">
                <a:solidFill>
                  <a:srgbClr val="000000"/>
                </a:solidFill>
                <a:latin typeface="Calibri"/>
                <a:ea typeface="Calibri"/>
                <a:cs typeface="Calibri"/>
                <a:sym typeface="Calibri"/>
              </a:rPr>
              <a:t>Challenges in setting appropriate financial benchmarks have undermined models’ effectiveness</a:t>
            </a:r>
            <a:endParaRPr sz="1100"/>
          </a:p>
          <a:p>
            <a:pPr indent="-254000" lvl="0" marL="342900" marR="0" rtl="0" algn="l">
              <a:lnSpc>
                <a:spcPct val="90000"/>
              </a:lnSpc>
              <a:spcBef>
                <a:spcPts val="1400"/>
              </a:spcBef>
              <a:spcAft>
                <a:spcPts val="0"/>
              </a:spcAft>
              <a:buClr>
                <a:srgbClr val="000000"/>
              </a:buClr>
              <a:buSzPts val="1800"/>
              <a:buFont typeface="Arial"/>
              <a:buChar char="•"/>
            </a:pPr>
            <a:r>
              <a:rPr b="0" i="0" lang="en" sz="1800" u="none" cap="none" strike="noStrike">
                <a:solidFill>
                  <a:srgbClr val="000000"/>
                </a:solidFill>
                <a:latin typeface="Calibri"/>
                <a:ea typeface="Calibri"/>
                <a:cs typeface="Calibri"/>
                <a:sym typeface="Calibri"/>
              </a:rPr>
              <a:t>Statutory bar for success of models (certification) is high </a:t>
            </a:r>
            <a:endParaRPr sz="1100"/>
          </a:p>
          <a:p>
            <a:pPr indent="-254000" lvl="0" marL="342900" marR="0" rtl="0" algn="l">
              <a:lnSpc>
                <a:spcPct val="90000"/>
              </a:lnSpc>
              <a:spcBef>
                <a:spcPts val="1400"/>
              </a:spcBef>
              <a:spcAft>
                <a:spcPts val="0"/>
              </a:spcAft>
              <a:buClr>
                <a:srgbClr val="000000"/>
              </a:buClr>
              <a:buSzPts val="1800"/>
              <a:buFont typeface="Arial"/>
              <a:buChar char="•"/>
            </a:pPr>
            <a:r>
              <a:rPr b="0" i="0" lang="en" sz="1800" u="none" cap="none" strike="noStrike">
                <a:solidFill>
                  <a:srgbClr val="000000"/>
                </a:solidFill>
                <a:latin typeface="Calibri"/>
                <a:ea typeface="Calibri"/>
                <a:cs typeface="Calibri"/>
                <a:sym typeface="Calibri"/>
              </a:rPr>
              <a:t>Appropriate focus on provider and health system input but lack of patient or beneficiary perspective</a:t>
            </a:r>
            <a:endParaRPr sz="1100"/>
          </a:p>
        </p:txBody>
      </p:sp>
      <p:sp>
        <p:nvSpPr>
          <p:cNvPr id="1986" name="Google Shape;1986;p269"/>
          <p:cNvSpPr txBox="1"/>
          <p:nvPr/>
        </p:nvSpPr>
        <p:spPr>
          <a:xfrm>
            <a:off x="411480" y="205740"/>
            <a:ext cx="7770000" cy="5484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004986"/>
              </a:buClr>
              <a:buSzPts val="2400"/>
              <a:buFont typeface="Calibri"/>
              <a:buNone/>
            </a:pPr>
            <a:r>
              <a:rPr b="1" i="0" lang="en" sz="2400" u="none" cap="none" strike="noStrike">
                <a:solidFill>
                  <a:srgbClr val="004986"/>
                </a:solidFill>
                <a:latin typeface="Calibri"/>
                <a:ea typeface="Calibri"/>
                <a:cs typeface="Calibri"/>
                <a:sym typeface="Calibri"/>
              </a:rPr>
              <a:t>Overview | </a:t>
            </a:r>
            <a:r>
              <a:rPr b="0" i="0" lang="en" sz="2400" u="none" cap="none" strike="noStrike">
                <a:solidFill>
                  <a:srgbClr val="004986"/>
                </a:solidFill>
                <a:latin typeface="Calibri"/>
                <a:ea typeface="Calibri"/>
                <a:cs typeface="Calibri"/>
                <a:sym typeface="Calibri"/>
              </a:rPr>
              <a:t>Lessons Learned from the Past 10 Years</a:t>
            </a:r>
            <a:endParaRPr sz="1100"/>
          </a:p>
        </p:txBody>
      </p:sp>
      <p:pic>
        <p:nvPicPr>
          <p:cNvPr id="1987" name="Google Shape;1987;p26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1" name="Shape 1991"/>
        <p:cNvGrpSpPr/>
        <p:nvPr/>
      </p:nvGrpSpPr>
      <p:grpSpPr>
        <a:xfrm>
          <a:off x="0" y="0"/>
          <a:ext cx="0" cy="0"/>
          <a:chOff x="0" y="0"/>
          <a:chExt cx="0" cy="0"/>
        </a:xfrm>
      </p:grpSpPr>
      <p:sp>
        <p:nvSpPr>
          <p:cNvPr id="1992" name="Google Shape;1992;p270"/>
          <p:cNvSpPr txBox="1"/>
          <p:nvPr>
            <p:ph type="title"/>
          </p:nvPr>
        </p:nvSpPr>
        <p:spPr>
          <a:xfrm>
            <a:off x="368057" y="133763"/>
            <a:ext cx="7770000" cy="548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1F487C"/>
              </a:buClr>
              <a:buSzPts val="2400"/>
              <a:buFont typeface="Calibri"/>
              <a:buNone/>
            </a:pPr>
            <a:r>
              <a:rPr b="1" lang="en">
                <a:solidFill>
                  <a:srgbClr val="1F487C"/>
                </a:solidFill>
                <a:latin typeface="Calibri"/>
                <a:ea typeface="Calibri"/>
                <a:cs typeface="Calibri"/>
                <a:sym typeface="Calibri"/>
              </a:rPr>
              <a:t>Current Priorities &amp; Progress |</a:t>
            </a:r>
            <a:r>
              <a:rPr lang="en">
                <a:solidFill>
                  <a:srgbClr val="1F487C"/>
                </a:solidFill>
                <a:latin typeface="Calibri"/>
                <a:ea typeface="Calibri"/>
                <a:cs typeface="Calibri"/>
                <a:sym typeface="Calibri"/>
              </a:rPr>
              <a:t> Strategy Refresh</a:t>
            </a:r>
            <a:endParaRPr/>
          </a:p>
        </p:txBody>
      </p:sp>
      <p:pic>
        <p:nvPicPr>
          <p:cNvPr id="1993" name="Google Shape;1993;p270"/>
          <p:cNvPicPr preferRelativeResize="0"/>
          <p:nvPr/>
        </p:nvPicPr>
        <p:blipFill rotWithShape="1">
          <a:blip r:embed="rId3">
            <a:alphaModFix/>
          </a:blip>
          <a:srcRect b="41743" l="9621" r="8904" t="28434"/>
          <a:stretch/>
        </p:blipFill>
        <p:spPr>
          <a:xfrm>
            <a:off x="1460048" y="660133"/>
            <a:ext cx="6221383" cy="1689842"/>
          </a:xfrm>
          <a:prstGeom prst="rect">
            <a:avLst/>
          </a:prstGeom>
          <a:noFill/>
          <a:ln>
            <a:noFill/>
          </a:ln>
        </p:spPr>
      </p:pic>
      <p:pic>
        <p:nvPicPr>
          <p:cNvPr id="1994" name="Google Shape;1994;p270"/>
          <p:cNvPicPr preferRelativeResize="0"/>
          <p:nvPr/>
        </p:nvPicPr>
        <p:blipFill rotWithShape="1">
          <a:blip r:embed="rId4">
            <a:alphaModFix/>
          </a:blip>
          <a:srcRect b="0" l="0" r="0" t="0"/>
          <a:stretch/>
        </p:blipFill>
        <p:spPr>
          <a:xfrm>
            <a:off x="400392" y="2689918"/>
            <a:ext cx="1190589" cy="1062211"/>
          </a:xfrm>
          <a:prstGeom prst="rect">
            <a:avLst/>
          </a:prstGeom>
          <a:solidFill>
            <a:srgbClr val="F2F2F2"/>
          </a:solidFill>
          <a:ln>
            <a:noFill/>
          </a:ln>
        </p:spPr>
      </p:pic>
      <p:pic>
        <p:nvPicPr>
          <p:cNvPr id="1995" name="Google Shape;1995;p270"/>
          <p:cNvPicPr preferRelativeResize="0"/>
          <p:nvPr/>
        </p:nvPicPr>
        <p:blipFill rotWithShape="1">
          <a:blip r:embed="rId5">
            <a:alphaModFix/>
          </a:blip>
          <a:srcRect b="0" l="0" r="0" t="0"/>
          <a:stretch/>
        </p:blipFill>
        <p:spPr>
          <a:xfrm>
            <a:off x="2211455" y="2702831"/>
            <a:ext cx="1190589" cy="1063340"/>
          </a:xfrm>
          <a:prstGeom prst="rect">
            <a:avLst/>
          </a:prstGeom>
          <a:noFill/>
          <a:ln>
            <a:noFill/>
          </a:ln>
        </p:spPr>
      </p:pic>
      <p:sp>
        <p:nvSpPr>
          <p:cNvPr id="1996" name="Google Shape;1996;p270"/>
          <p:cNvSpPr txBox="1"/>
          <p:nvPr/>
        </p:nvSpPr>
        <p:spPr>
          <a:xfrm>
            <a:off x="132089" y="3725261"/>
            <a:ext cx="1714500" cy="623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Calibri"/>
              <a:buNone/>
            </a:pPr>
            <a:r>
              <a:rPr b="1" i="1" lang="en" sz="1200" u="none" cap="none" strike="noStrike">
                <a:solidFill>
                  <a:srgbClr val="000000"/>
                </a:solidFill>
                <a:latin typeface="Calibri"/>
                <a:ea typeface="Calibri"/>
                <a:cs typeface="Calibri"/>
                <a:sym typeface="Calibri"/>
              </a:rPr>
              <a:t>Example: </a:t>
            </a:r>
            <a:r>
              <a:rPr b="0" i="1" lang="en" sz="1200" u="none" cap="none" strike="noStrike">
                <a:solidFill>
                  <a:srgbClr val="000000"/>
                </a:solidFill>
                <a:latin typeface="Calibri"/>
                <a:ea typeface="Calibri"/>
                <a:cs typeface="Calibri"/>
                <a:sym typeface="Calibri"/>
              </a:rPr>
              <a:t>primary care models to improve patient navigation</a:t>
            </a:r>
            <a:endParaRPr sz="1100"/>
          </a:p>
        </p:txBody>
      </p:sp>
      <p:sp>
        <p:nvSpPr>
          <p:cNvPr id="1997" name="Google Shape;1997;p270"/>
          <p:cNvSpPr txBox="1"/>
          <p:nvPr/>
        </p:nvSpPr>
        <p:spPr>
          <a:xfrm>
            <a:off x="1970816" y="3716007"/>
            <a:ext cx="1714500" cy="746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100"/>
              <a:buFont typeface="Calibri"/>
              <a:buNone/>
            </a:pPr>
            <a:r>
              <a:rPr b="1" i="1" lang="en" sz="1100" u="none" cap="none" strike="noStrike">
                <a:solidFill>
                  <a:srgbClr val="000000"/>
                </a:solidFill>
                <a:latin typeface="Calibri"/>
                <a:ea typeface="Calibri"/>
                <a:cs typeface="Calibri"/>
                <a:sym typeface="Calibri"/>
              </a:rPr>
              <a:t>Examples:</a:t>
            </a:r>
            <a:r>
              <a:rPr b="0" i="1" lang="en" sz="1100" u="none" cap="none" strike="noStrike">
                <a:solidFill>
                  <a:srgbClr val="000000"/>
                </a:solidFill>
                <a:latin typeface="Calibri"/>
                <a:ea typeface="Calibri"/>
                <a:cs typeface="Calibri"/>
                <a:sym typeface="Calibri"/>
              </a:rPr>
              <a:t> ACO REACH benchmark adjustment; new incentives for safety net providers</a:t>
            </a:r>
            <a:endParaRPr sz="1100"/>
          </a:p>
        </p:txBody>
      </p:sp>
      <p:pic>
        <p:nvPicPr>
          <p:cNvPr id="1998" name="Google Shape;1998;p270"/>
          <p:cNvPicPr preferRelativeResize="0"/>
          <p:nvPr/>
        </p:nvPicPr>
        <p:blipFill rotWithShape="1">
          <a:blip r:embed="rId6">
            <a:alphaModFix/>
          </a:blip>
          <a:srcRect b="0" l="0" r="0" t="0"/>
          <a:stretch/>
        </p:blipFill>
        <p:spPr>
          <a:xfrm>
            <a:off x="4026182" y="2731973"/>
            <a:ext cx="1077829" cy="956964"/>
          </a:xfrm>
          <a:prstGeom prst="rect">
            <a:avLst/>
          </a:prstGeom>
          <a:noFill/>
          <a:ln>
            <a:noFill/>
          </a:ln>
        </p:spPr>
      </p:pic>
      <p:pic>
        <p:nvPicPr>
          <p:cNvPr id="1999" name="Google Shape;1999;p270"/>
          <p:cNvPicPr preferRelativeResize="0"/>
          <p:nvPr/>
        </p:nvPicPr>
        <p:blipFill rotWithShape="1">
          <a:blip r:embed="rId7">
            <a:alphaModFix/>
          </a:blip>
          <a:srcRect b="0" l="0" r="0" t="0"/>
          <a:stretch/>
        </p:blipFill>
        <p:spPr>
          <a:xfrm>
            <a:off x="5728150" y="2689919"/>
            <a:ext cx="1190588" cy="1062646"/>
          </a:xfrm>
          <a:prstGeom prst="rect">
            <a:avLst/>
          </a:prstGeom>
          <a:noFill/>
          <a:ln>
            <a:noFill/>
          </a:ln>
        </p:spPr>
      </p:pic>
      <p:pic>
        <p:nvPicPr>
          <p:cNvPr id="2000" name="Google Shape;2000;p270"/>
          <p:cNvPicPr preferRelativeResize="0"/>
          <p:nvPr/>
        </p:nvPicPr>
        <p:blipFill rotWithShape="1">
          <a:blip r:embed="rId8">
            <a:alphaModFix/>
          </a:blip>
          <a:srcRect b="0" l="0" r="0" t="0"/>
          <a:stretch/>
        </p:blipFill>
        <p:spPr>
          <a:xfrm>
            <a:off x="7542876" y="2702831"/>
            <a:ext cx="1190589" cy="1061405"/>
          </a:xfrm>
          <a:prstGeom prst="rect">
            <a:avLst/>
          </a:prstGeom>
          <a:noFill/>
          <a:ln>
            <a:noFill/>
          </a:ln>
        </p:spPr>
      </p:pic>
      <p:sp>
        <p:nvSpPr>
          <p:cNvPr id="2001" name="Google Shape;2001;p270"/>
          <p:cNvSpPr/>
          <p:nvPr/>
        </p:nvSpPr>
        <p:spPr>
          <a:xfrm>
            <a:off x="506586" y="2337393"/>
            <a:ext cx="3977700" cy="3600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1F487C"/>
              </a:buClr>
              <a:buSzPts val="2100"/>
              <a:buFont typeface="Calibri"/>
              <a:buNone/>
            </a:pPr>
            <a:r>
              <a:rPr b="1" i="0" lang="en" sz="2100" u="none" cap="none" strike="noStrike">
                <a:solidFill>
                  <a:srgbClr val="1F487C"/>
                </a:solidFill>
                <a:latin typeface="Calibri"/>
                <a:ea typeface="Calibri"/>
                <a:cs typeface="Calibri"/>
                <a:sym typeface="Calibri"/>
              </a:rPr>
              <a:t>Five Strategic Objectives:</a:t>
            </a:r>
            <a:endParaRPr sz="1100"/>
          </a:p>
        </p:txBody>
      </p:sp>
      <p:sp>
        <p:nvSpPr>
          <p:cNvPr id="2002" name="Google Shape;2002;p270"/>
          <p:cNvSpPr txBox="1"/>
          <p:nvPr/>
        </p:nvSpPr>
        <p:spPr>
          <a:xfrm>
            <a:off x="3713489" y="3695475"/>
            <a:ext cx="1714500" cy="992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Calibri"/>
              <a:buNone/>
            </a:pPr>
            <a:r>
              <a:rPr b="1" i="1" lang="en" sz="1200" u="none" cap="none" strike="noStrike">
                <a:solidFill>
                  <a:srgbClr val="000000"/>
                </a:solidFill>
                <a:latin typeface="Calibri"/>
                <a:ea typeface="Calibri"/>
                <a:cs typeface="Calibri"/>
                <a:sym typeface="Calibri"/>
              </a:rPr>
              <a:t>Examples: </a:t>
            </a:r>
            <a:r>
              <a:rPr b="0" i="1" lang="en" sz="1200" u="none" cap="none" strike="noStrike">
                <a:solidFill>
                  <a:srgbClr val="000000"/>
                </a:solidFill>
                <a:latin typeface="Calibri"/>
                <a:ea typeface="Calibri"/>
                <a:cs typeface="Calibri"/>
                <a:sym typeface="Calibri"/>
              </a:rPr>
              <a:t>practice-specific data, payment flexibilities, peer learning collaboratives</a:t>
            </a:r>
            <a:endParaRPr sz="1100"/>
          </a:p>
        </p:txBody>
      </p:sp>
      <p:sp>
        <p:nvSpPr>
          <p:cNvPr id="2003" name="Google Shape;2003;p270"/>
          <p:cNvSpPr txBox="1"/>
          <p:nvPr/>
        </p:nvSpPr>
        <p:spPr>
          <a:xfrm>
            <a:off x="5488948" y="3705104"/>
            <a:ext cx="1714500" cy="623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Calibri"/>
              <a:buNone/>
            </a:pPr>
            <a:r>
              <a:rPr b="1" i="1" lang="en" sz="1200" u="none" cap="none" strike="noStrike">
                <a:solidFill>
                  <a:srgbClr val="000000"/>
                </a:solidFill>
                <a:latin typeface="Calibri"/>
                <a:ea typeface="Calibri"/>
                <a:cs typeface="Calibri"/>
                <a:sym typeface="Calibri"/>
              </a:rPr>
              <a:t>Examples: </a:t>
            </a:r>
            <a:r>
              <a:rPr b="0" i="1" lang="en" sz="1200" u="none" cap="none" strike="noStrike">
                <a:solidFill>
                  <a:srgbClr val="000000"/>
                </a:solidFill>
                <a:latin typeface="Calibri"/>
                <a:ea typeface="Calibri"/>
                <a:cs typeface="Calibri"/>
                <a:sym typeface="Calibri"/>
              </a:rPr>
              <a:t>Part D Senior Savings model; proposed Medicare $2 drug list</a:t>
            </a:r>
            <a:endParaRPr sz="1100"/>
          </a:p>
        </p:txBody>
      </p:sp>
      <p:sp>
        <p:nvSpPr>
          <p:cNvPr id="2004" name="Google Shape;2004;p270"/>
          <p:cNvSpPr txBox="1"/>
          <p:nvPr/>
        </p:nvSpPr>
        <p:spPr>
          <a:xfrm>
            <a:off x="7308196" y="3703987"/>
            <a:ext cx="17145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Calibri"/>
              <a:buNone/>
            </a:pPr>
            <a:r>
              <a:rPr b="1" i="1" lang="en" sz="1200" u="none" cap="none" strike="noStrike">
                <a:solidFill>
                  <a:srgbClr val="000000"/>
                </a:solidFill>
                <a:latin typeface="Calibri"/>
                <a:ea typeface="Calibri"/>
                <a:cs typeface="Calibri"/>
                <a:sym typeface="Calibri"/>
              </a:rPr>
              <a:t>Example: </a:t>
            </a:r>
            <a:r>
              <a:rPr b="0" i="1" lang="en" sz="1200" u="none" cap="none" strike="noStrike">
                <a:solidFill>
                  <a:srgbClr val="000000"/>
                </a:solidFill>
                <a:latin typeface="Calibri"/>
                <a:ea typeface="Calibri"/>
                <a:cs typeface="Calibri"/>
                <a:sym typeface="Calibri"/>
              </a:rPr>
              <a:t>AHEAD state total-cost-of-care model</a:t>
            </a:r>
            <a:endParaRPr sz="1100"/>
          </a:p>
        </p:txBody>
      </p:sp>
      <p:pic>
        <p:nvPicPr>
          <p:cNvPr id="2005" name="Google Shape;2005;p270"/>
          <p:cNvPicPr preferRelativeResize="0"/>
          <p:nvPr/>
        </p:nvPicPr>
        <p:blipFill>
          <a:blip r:embed="rId9">
            <a:alphaModFix/>
          </a:blip>
          <a:stretch>
            <a:fillRect/>
          </a:stretch>
        </p:blipFill>
        <p:spPr>
          <a:xfrm>
            <a:off x="0" y="0"/>
            <a:ext cx="9144000"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9" name="Shape 2009"/>
        <p:cNvGrpSpPr/>
        <p:nvPr/>
      </p:nvGrpSpPr>
      <p:grpSpPr>
        <a:xfrm>
          <a:off x="0" y="0"/>
          <a:ext cx="0" cy="0"/>
          <a:chOff x="0" y="0"/>
          <a:chExt cx="0" cy="0"/>
        </a:xfrm>
      </p:grpSpPr>
      <p:sp>
        <p:nvSpPr>
          <p:cNvPr id="2010" name="Google Shape;2010;p271"/>
          <p:cNvSpPr txBox="1"/>
          <p:nvPr>
            <p:ph type="title"/>
          </p:nvPr>
        </p:nvSpPr>
        <p:spPr>
          <a:xfrm>
            <a:off x="692533" y="182880"/>
            <a:ext cx="8099700" cy="548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2F5496"/>
              </a:buClr>
              <a:buSzPts val="2400"/>
              <a:buFont typeface="Calibri"/>
              <a:buNone/>
            </a:pPr>
            <a:r>
              <a:rPr b="1" i="0" lang="en" sz="2400" u="none" cap="none" strike="noStrike">
                <a:solidFill>
                  <a:srgbClr val="2F5496"/>
                </a:solidFill>
                <a:latin typeface="Calibri"/>
                <a:ea typeface="Calibri"/>
                <a:cs typeface="Calibri"/>
                <a:sym typeface="Calibri"/>
              </a:rPr>
              <a:t>CM</a:t>
            </a:r>
            <a:r>
              <a:rPr b="1" lang="en">
                <a:solidFill>
                  <a:srgbClr val="2F5496"/>
                </a:solidFill>
                <a:latin typeface="Calibri"/>
                <a:ea typeface="Calibri"/>
                <a:cs typeface="Calibri"/>
                <a:sym typeface="Calibri"/>
              </a:rPr>
              <a:t>S Innovation Center Strategy Roadmap</a:t>
            </a:r>
            <a:r>
              <a:rPr b="1" i="0" lang="en" sz="2400" u="none" cap="none" strike="noStrike">
                <a:solidFill>
                  <a:srgbClr val="2F5496"/>
                </a:solidFill>
                <a:latin typeface="Calibri"/>
                <a:ea typeface="Calibri"/>
                <a:cs typeface="Calibri"/>
                <a:sym typeface="Calibri"/>
              </a:rPr>
              <a:t>| </a:t>
            </a:r>
            <a:r>
              <a:rPr lang="en">
                <a:solidFill>
                  <a:srgbClr val="2F5496"/>
                </a:solidFill>
                <a:latin typeface="Calibri"/>
                <a:ea typeface="Calibri"/>
                <a:cs typeface="Calibri"/>
                <a:sym typeface="Calibri"/>
              </a:rPr>
              <a:t>2023 - 2030</a:t>
            </a:r>
            <a:endParaRPr>
              <a:solidFill>
                <a:srgbClr val="2F5496"/>
              </a:solidFill>
            </a:endParaRPr>
          </a:p>
        </p:txBody>
      </p:sp>
      <p:grpSp>
        <p:nvGrpSpPr>
          <p:cNvPr id="2011" name="Google Shape;2011;p271"/>
          <p:cNvGrpSpPr/>
          <p:nvPr/>
        </p:nvGrpSpPr>
        <p:grpSpPr>
          <a:xfrm>
            <a:off x="34587" y="1689452"/>
            <a:ext cx="9074852" cy="2119748"/>
            <a:chOff x="41431" y="2350922"/>
            <a:chExt cx="12099803" cy="2826331"/>
          </a:xfrm>
        </p:grpSpPr>
        <p:sp>
          <p:nvSpPr>
            <p:cNvPr id="2012" name="Google Shape;2012;p271"/>
            <p:cNvSpPr/>
            <p:nvPr/>
          </p:nvSpPr>
          <p:spPr>
            <a:xfrm>
              <a:off x="8405619" y="2759938"/>
              <a:ext cx="3489900" cy="2239800"/>
            </a:xfrm>
            <a:prstGeom prst="rect">
              <a:avLst/>
            </a:prstGeom>
            <a:noFill/>
            <a:ln cap="flat" cmpd="sng" w="28575">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13" name="Google Shape;2013;p271"/>
            <p:cNvSpPr txBox="1"/>
            <p:nvPr/>
          </p:nvSpPr>
          <p:spPr>
            <a:xfrm>
              <a:off x="126214" y="2814540"/>
              <a:ext cx="3425400" cy="1809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Calibri"/>
                <a:buNone/>
              </a:pPr>
              <a:r>
                <a:rPr b="1" i="0" lang="en" sz="1100" u="none" cap="none" strike="noStrike">
                  <a:solidFill>
                    <a:srgbClr val="000000"/>
                  </a:solidFill>
                  <a:latin typeface="Calibri"/>
                  <a:ea typeface="Calibri"/>
                  <a:cs typeface="Calibri"/>
                  <a:sym typeface="Calibri"/>
                </a:rPr>
                <a:t>New Models Announced:</a:t>
              </a:r>
              <a:endParaRPr sz="1100"/>
            </a:p>
            <a:p>
              <a:pPr indent="-82550" lvl="1" marL="127000" marR="0" rtl="0" algn="l">
                <a:lnSpc>
                  <a:spcPct val="100000"/>
                </a:lnSpc>
                <a:spcBef>
                  <a:spcPts val="200"/>
                </a:spcBef>
                <a:spcAft>
                  <a:spcPts val="0"/>
                </a:spcAft>
                <a:buClr>
                  <a:srgbClr val="000000"/>
                </a:buClr>
                <a:buSzPts val="1100"/>
                <a:buFont typeface="Arial"/>
                <a:buChar char="•"/>
              </a:pPr>
              <a:r>
                <a:rPr b="0" i="0" lang="en" sz="1100" u="none" cap="none" strike="noStrike">
                  <a:solidFill>
                    <a:srgbClr val="000000"/>
                  </a:solidFill>
                  <a:latin typeface="Calibri"/>
                  <a:ea typeface="Calibri"/>
                  <a:cs typeface="Calibri"/>
                  <a:sym typeface="Calibri"/>
                </a:rPr>
                <a:t>Making Care Primary (MCP)</a:t>
              </a:r>
              <a:endParaRPr sz="1100"/>
            </a:p>
            <a:p>
              <a:pPr indent="-82550" lvl="1" marL="127000" marR="0" rtl="0" algn="l">
                <a:lnSpc>
                  <a:spcPct val="100000"/>
                </a:lnSpc>
                <a:spcBef>
                  <a:spcPts val="200"/>
                </a:spcBef>
                <a:spcAft>
                  <a:spcPts val="0"/>
                </a:spcAft>
                <a:buClr>
                  <a:srgbClr val="000000"/>
                </a:buClr>
                <a:buSzPts val="1100"/>
                <a:buFont typeface="Arial"/>
                <a:buChar char="•"/>
              </a:pPr>
              <a:r>
                <a:rPr b="0" i="0" lang="en" sz="1100" u="none" cap="none" strike="noStrike">
                  <a:solidFill>
                    <a:srgbClr val="000000"/>
                  </a:solidFill>
                  <a:latin typeface="Calibri"/>
                  <a:ea typeface="Calibri"/>
                  <a:cs typeface="Calibri"/>
                  <a:sym typeface="Calibri"/>
                </a:rPr>
                <a:t>Guiding an Improved Dementia Experience (GUIDE)</a:t>
              </a:r>
              <a:endParaRPr sz="1100"/>
            </a:p>
            <a:p>
              <a:pPr indent="-82550" lvl="1" marL="127000" marR="0" rtl="0" algn="l">
                <a:lnSpc>
                  <a:spcPct val="100000"/>
                </a:lnSpc>
                <a:spcBef>
                  <a:spcPts val="200"/>
                </a:spcBef>
                <a:spcAft>
                  <a:spcPts val="0"/>
                </a:spcAft>
                <a:buClr>
                  <a:srgbClr val="000000"/>
                </a:buClr>
                <a:buSzPts val="1100"/>
                <a:buFont typeface="Arial"/>
                <a:buChar char="•"/>
              </a:pPr>
              <a:r>
                <a:rPr b="0" i="0" lang="en" sz="1100" u="none" cap="none" strike="noStrike">
                  <a:solidFill>
                    <a:srgbClr val="000000"/>
                  </a:solidFill>
                  <a:latin typeface="Calibri"/>
                  <a:ea typeface="Calibri"/>
                  <a:cs typeface="Calibri"/>
                  <a:sym typeface="Calibri"/>
                </a:rPr>
                <a:t>States Advancing All-Payer Health Equity and Development (AHEAD)</a:t>
              </a:r>
              <a:endParaRPr sz="1100"/>
            </a:p>
            <a:p>
              <a:pPr indent="-82550" lvl="1" marL="127000" marR="0" rtl="0" algn="l">
                <a:lnSpc>
                  <a:spcPct val="100000"/>
                </a:lnSpc>
                <a:spcBef>
                  <a:spcPts val="200"/>
                </a:spcBef>
                <a:spcAft>
                  <a:spcPts val="0"/>
                </a:spcAft>
                <a:buClr>
                  <a:srgbClr val="000000"/>
                </a:buClr>
                <a:buSzPts val="1100"/>
                <a:buFont typeface="Arial"/>
                <a:buChar char="•"/>
              </a:pPr>
              <a:r>
                <a:rPr b="0" i="0" lang="en" sz="1100" u="none" cap="none" strike="noStrike">
                  <a:solidFill>
                    <a:srgbClr val="000000"/>
                  </a:solidFill>
                  <a:latin typeface="Calibri"/>
                  <a:ea typeface="Calibri"/>
                  <a:cs typeface="Calibri"/>
                  <a:sym typeface="Calibri"/>
                </a:rPr>
                <a:t>Transforming Maternal Health (TMaH)</a:t>
              </a:r>
              <a:endParaRPr sz="1100"/>
            </a:p>
          </p:txBody>
        </p:sp>
        <p:sp>
          <p:nvSpPr>
            <p:cNvPr id="2014" name="Google Shape;2014;p271"/>
            <p:cNvSpPr txBox="1"/>
            <p:nvPr/>
          </p:nvSpPr>
          <p:spPr>
            <a:xfrm>
              <a:off x="3768714" y="2848053"/>
              <a:ext cx="4552500" cy="2329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Calibri"/>
                <a:buNone/>
              </a:pPr>
              <a:r>
                <a:rPr b="1" i="0" lang="en" sz="1100" u="none" cap="none" strike="noStrike">
                  <a:solidFill>
                    <a:srgbClr val="000000"/>
                  </a:solidFill>
                  <a:latin typeface="Calibri"/>
                  <a:ea typeface="Calibri"/>
                  <a:cs typeface="Calibri"/>
                  <a:sym typeface="Calibri"/>
                </a:rPr>
                <a:t>New Models Announced</a:t>
              </a:r>
              <a:r>
                <a:rPr b="1" baseline="30000" i="0" lang="en" sz="1100" u="none" cap="none" strike="noStrike">
                  <a:solidFill>
                    <a:srgbClr val="000000"/>
                  </a:solidFill>
                  <a:latin typeface="Calibri"/>
                  <a:ea typeface="Calibri"/>
                  <a:cs typeface="Calibri"/>
                  <a:sym typeface="Calibri"/>
                </a:rPr>
                <a:t>1</a:t>
              </a:r>
              <a:r>
                <a:rPr b="1" i="0" lang="en" sz="1100" u="none" cap="none" strike="noStrike">
                  <a:solidFill>
                    <a:srgbClr val="000000"/>
                  </a:solidFill>
                  <a:latin typeface="Calibri"/>
                  <a:ea typeface="Calibri"/>
                  <a:cs typeface="Calibri"/>
                  <a:sym typeface="Calibri"/>
                </a:rPr>
                <a:t>:</a:t>
              </a:r>
              <a:r>
                <a:rPr b="0" i="0" lang="en" sz="1100" u="none" cap="none" strike="noStrike">
                  <a:solidFill>
                    <a:srgbClr val="000000"/>
                  </a:solidFill>
                  <a:latin typeface="Calibri"/>
                  <a:ea typeface="Calibri"/>
                  <a:cs typeface="Calibri"/>
                  <a:sym typeface="Calibri"/>
                </a:rPr>
                <a:t> Innovation in Behavioral Health (IBH), Cell &amp; Gene Therapy Access Model (CGT) </a:t>
              </a:r>
              <a:endParaRPr sz="1100"/>
            </a:p>
            <a:p>
              <a:pPr indent="0" lvl="0" marL="0" marR="0" rtl="0" algn="l">
                <a:lnSpc>
                  <a:spcPct val="100000"/>
                </a:lnSpc>
                <a:spcBef>
                  <a:spcPts val="200"/>
                </a:spcBef>
                <a:spcAft>
                  <a:spcPts val="0"/>
                </a:spcAft>
                <a:buClr>
                  <a:srgbClr val="000000"/>
                </a:buClr>
                <a:buSzPts val="1100"/>
                <a:buFont typeface="Calibri"/>
                <a:buNone/>
              </a:pPr>
              <a:r>
                <a:rPr b="1" i="0" lang="en" sz="1100" u="none" cap="none" strike="noStrike">
                  <a:solidFill>
                    <a:srgbClr val="000000"/>
                  </a:solidFill>
                  <a:latin typeface="Calibri"/>
                  <a:ea typeface="Calibri"/>
                  <a:cs typeface="Calibri"/>
                  <a:sym typeface="Calibri"/>
                </a:rPr>
                <a:t>New Model Launches: </a:t>
              </a:r>
              <a:r>
                <a:rPr b="0" i="0" lang="en" sz="1100" u="none" cap="none" strike="noStrike">
                  <a:solidFill>
                    <a:srgbClr val="000000"/>
                  </a:solidFill>
                  <a:latin typeface="Calibri"/>
                  <a:ea typeface="Calibri"/>
                  <a:cs typeface="Calibri"/>
                  <a:sym typeface="Calibri"/>
                </a:rPr>
                <a:t>MCP, GUIDE, AHEAD, IBH</a:t>
              </a:r>
              <a:endParaRPr sz="1100"/>
            </a:p>
            <a:p>
              <a:pPr indent="0" lvl="0" marL="0" marR="0" rtl="0" algn="l">
                <a:lnSpc>
                  <a:spcPct val="100000"/>
                </a:lnSpc>
                <a:spcBef>
                  <a:spcPts val="200"/>
                </a:spcBef>
                <a:spcAft>
                  <a:spcPts val="0"/>
                </a:spcAft>
                <a:buClr>
                  <a:srgbClr val="000000"/>
                </a:buClr>
                <a:buSzPts val="1100"/>
                <a:buFont typeface="Calibri"/>
                <a:buNone/>
              </a:pPr>
              <a:r>
                <a:rPr b="1" i="0" lang="en" sz="1100" u="none" cap="none" strike="noStrike">
                  <a:solidFill>
                    <a:srgbClr val="000000"/>
                  </a:solidFill>
                  <a:latin typeface="Calibri"/>
                  <a:ea typeface="Calibri"/>
                  <a:cs typeface="Calibri"/>
                  <a:sym typeface="Calibri"/>
                </a:rPr>
                <a:t>Model Concepts Under Development:</a:t>
              </a:r>
              <a:endParaRPr b="0" i="0" sz="1100" u="none" cap="none" strike="noStrike">
                <a:solidFill>
                  <a:srgbClr val="000000"/>
                </a:solidFill>
                <a:latin typeface="Calibri"/>
                <a:ea typeface="Calibri"/>
                <a:cs typeface="Calibri"/>
                <a:sym typeface="Calibri"/>
              </a:endParaRPr>
            </a:p>
            <a:p>
              <a:pPr indent="-133350" lvl="0" marL="177800" marR="0" rtl="0" algn="l">
                <a:lnSpc>
                  <a:spcPct val="100000"/>
                </a:lnSpc>
                <a:spcBef>
                  <a:spcPts val="200"/>
                </a:spcBef>
                <a:spcAft>
                  <a:spcPts val="0"/>
                </a:spcAft>
                <a:buClr>
                  <a:srgbClr val="000000"/>
                </a:buClr>
                <a:buSzPts val="1100"/>
                <a:buFont typeface="Arial"/>
                <a:buChar char="•"/>
              </a:pPr>
              <a:r>
                <a:rPr b="0" i="0" lang="en" sz="1100" u="none" cap="none" strike="noStrike">
                  <a:solidFill>
                    <a:srgbClr val="000000"/>
                  </a:solidFill>
                  <a:latin typeface="Calibri"/>
                  <a:ea typeface="Calibri"/>
                  <a:cs typeface="Calibri"/>
                  <a:sym typeface="Calibri"/>
                </a:rPr>
                <a:t>Population- and condition-specific models </a:t>
              </a:r>
              <a:endParaRPr sz="1100"/>
            </a:p>
            <a:p>
              <a:pPr indent="-133350" lvl="0" marL="177800" marR="0" rtl="0" algn="l">
                <a:lnSpc>
                  <a:spcPct val="100000"/>
                </a:lnSpc>
                <a:spcBef>
                  <a:spcPts val="200"/>
                </a:spcBef>
                <a:spcAft>
                  <a:spcPts val="0"/>
                </a:spcAft>
                <a:buClr>
                  <a:srgbClr val="000000"/>
                </a:buClr>
                <a:buSzPts val="1100"/>
                <a:buFont typeface="Arial"/>
                <a:buChar char="•"/>
              </a:pPr>
              <a:r>
                <a:rPr b="0" i="0" lang="en" sz="1100" u="none" cap="none" strike="noStrike">
                  <a:solidFill>
                    <a:srgbClr val="000000"/>
                  </a:solidFill>
                  <a:latin typeface="Calibri"/>
                  <a:ea typeface="Calibri"/>
                  <a:cs typeface="Calibri"/>
                  <a:sym typeface="Calibri"/>
                </a:rPr>
                <a:t>ACO model tests (e.g., primary care prepayment)</a:t>
              </a:r>
              <a:endParaRPr sz="1100"/>
            </a:p>
            <a:p>
              <a:pPr indent="-133350" lvl="0" marL="177800" marR="0" rtl="0" algn="l">
                <a:lnSpc>
                  <a:spcPct val="100000"/>
                </a:lnSpc>
                <a:spcBef>
                  <a:spcPts val="200"/>
                </a:spcBef>
                <a:spcAft>
                  <a:spcPts val="0"/>
                </a:spcAft>
                <a:buClr>
                  <a:srgbClr val="000000"/>
                </a:buClr>
                <a:buSzPts val="1100"/>
                <a:buFont typeface="Arial"/>
                <a:buChar char="•"/>
              </a:pPr>
              <a:r>
                <a:rPr b="0" i="0" lang="en" sz="1100" u="none" cap="none" strike="noStrike">
                  <a:solidFill>
                    <a:srgbClr val="000000"/>
                  </a:solidFill>
                  <a:latin typeface="Calibri"/>
                  <a:ea typeface="Calibri"/>
                  <a:cs typeface="Calibri"/>
                  <a:sym typeface="Calibri"/>
                </a:rPr>
                <a:t>Episode-based payment and specialty care models</a:t>
              </a:r>
              <a:endParaRPr sz="1100"/>
            </a:p>
            <a:p>
              <a:pPr indent="-133350" lvl="0" marL="177800" marR="0" rtl="0" algn="l">
                <a:lnSpc>
                  <a:spcPct val="100000"/>
                </a:lnSpc>
                <a:spcBef>
                  <a:spcPts val="200"/>
                </a:spcBef>
                <a:spcAft>
                  <a:spcPts val="0"/>
                </a:spcAft>
                <a:buClr>
                  <a:srgbClr val="000000"/>
                </a:buClr>
                <a:buSzPts val="1100"/>
                <a:buFont typeface="Arial"/>
                <a:buChar char="•"/>
              </a:pPr>
              <a:r>
                <a:rPr b="0" i="0" lang="en" sz="1100" u="none" cap="none" strike="noStrike">
                  <a:solidFill>
                    <a:srgbClr val="000000"/>
                  </a:solidFill>
                  <a:latin typeface="Calibri"/>
                  <a:ea typeface="Calibri"/>
                  <a:cs typeface="Calibri"/>
                  <a:sym typeface="Calibri"/>
                </a:rPr>
                <a:t>Models to lower prescription drug costs, including the Medicare $2 Drug List (M2DL)</a:t>
              </a:r>
              <a:endParaRPr sz="1100"/>
            </a:p>
          </p:txBody>
        </p:sp>
        <p:sp>
          <p:nvSpPr>
            <p:cNvPr id="2015" name="Google Shape;2015;p271"/>
            <p:cNvSpPr txBox="1"/>
            <p:nvPr/>
          </p:nvSpPr>
          <p:spPr>
            <a:xfrm>
              <a:off x="8405618" y="2814540"/>
              <a:ext cx="3417900" cy="1775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Calibri"/>
                <a:buNone/>
              </a:pPr>
              <a:r>
                <a:rPr b="1" i="0" lang="en" sz="1100" u="none" cap="none" strike="noStrike">
                  <a:solidFill>
                    <a:srgbClr val="000000"/>
                  </a:solidFill>
                  <a:latin typeface="Calibri"/>
                  <a:ea typeface="Calibri"/>
                  <a:cs typeface="Calibri"/>
                  <a:sym typeface="Calibri"/>
                </a:rPr>
                <a:t>New Model Launches: </a:t>
              </a:r>
              <a:r>
                <a:rPr b="0" i="0" lang="en" sz="1100" u="none" cap="none" strike="noStrike">
                  <a:solidFill>
                    <a:srgbClr val="000000"/>
                  </a:solidFill>
                  <a:latin typeface="Calibri"/>
                  <a:ea typeface="Calibri"/>
                  <a:cs typeface="Calibri"/>
                  <a:sym typeface="Calibri"/>
                </a:rPr>
                <a:t>CGT, TMaH, M2DL </a:t>
              </a:r>
              <a:endParaRPr sz="1100"/>
            </a:p>
            <a:p>
              <a:pPr indent="0" lvl="0" marL="0" marR="0" rtl="0" algn="l">
                <a:lnSpc>
                  <a:spcPct val="100000"/>
                </a:lnSpc>
                <a:spcBef>
                  <a:spcPts val="100"/>
                </a:spcBef>
                <a:spcAft>
                  <a:spcPts val="0"/>
                </a:spcAft>
                <a:buClr>
                  <a:srgbClr val="000000"/>
                </a:buClr>
                <a:buSzPts val="1100"/>
                <a:buFont typeface="Calibri"/>
                <a:buNone/>
              </a:pPr>
              <a:r>
                <a:rPr b="1" i="0" lang="en" sz="1100" u="none" cap="none" strike="noStrike">
                  <a:solidFill>
                    <a:srgbClr val="000000"/>
                  </a:solidFill>
                  <a:latin typeface="Calibri"/>
                  <a:ea typeface="Calibri"/>
                  <a:cs typeface="Calibri"/>
                  <a:sym typeface="Calibri"/>
                </a:rPr>
                <a:t>New Concepts Under Consideration:</a:t>
              </a:r>
              <a:endParaRPr sz="1100"/>
            </a:p>
            <a:p>
              <a:pPr indent="-133350" lvl="0" marL="177800" marR="0" rtl="0" algn="l">
                <a:lnSpc>
                  <a:spcPct val="100000"/>
                </a:lnSpc>
                <a:spcBef>
                  <a:spcPts val="100"/>
                </a:spcBef>
                <a:spcAft>
                  <a:spcPts val="0"/>
                </a:spcAft>
                <a:buClr>
                  <a:srgbClr val="000000"/>
                </a:buClr>
                <a:buSzPts val="1100"/>
                <a:buFont typeface="Arial"/>
                <a:buChar char="•"/>
              </a:pPr>
              <a:r>
                <a:rPr b="0" i="0" lang="en" sz="1100" u="none" cap="none" strike="noStrike">
                  <a:solidFill>
                    <a:srgbClr val="000000"/>
                  </a:solidFill>
                  <a:latin typeface="Calibri"/>
                  <a:ea typeface="Calibri"/>
                  <a:cs typeface="Calibri"/>
                  <a:sym typeface="Calibri"/>
                </a:rPr>
                <a:t>Additional ACO model tests and other policy initiatives to achieve 2030 accountable care goals</a:t>
              </a:r>
              <a:endParaRPr sz="1100"/>
            </a:p>
            <a:p>
              <a:pPr indent="-133350" lvl="0" marL="177800" marR="0" rtl="0" algn="l">
                <a:lnSpc>
                  <a:spcPct val="100000"/>
                </a:lnSpc>
                <a:spcBef>
                  <a:spcPts val="200"/>
                </a:spcBef>
                <a:spcAft>
                  <a:spcPts val="0"/>
                </a:spcAft>
                <a:buClr>
                  <a:srgbClr val="000000"/>
                </a:buClr>
                <a:buSzPts val="1100"/>
                <a:buFont typeface="Arial"/>
                <a:buChar char="•"/>
              </a:pPr>
              <a:r>
                <a:rPr b="0" i="0" lang="en" sz="1100" u="none" cap="none" strike="noStrike">
                  <a:solidFill>
                    <a:srgbClr val="000000"/>
                  </a:solidFill>
                  <a:latin typeface="Calibri"/>
                  <a:ea typeface="Calibri"/>
                  <a:cs typeface="Calibri"/>
                  <a:sym typeface="Calibri"/>
                </a:rPr>
                <a:t>Specialty integration models</a:t>
              </a:r>
              <a:endParaRPr sz="1100"/>
            </a:p>
            <a:p>
              <a:pPr indent="-133350" lvl="0" marL="177800" marR="0" rtl="0" algn="l">
                <a:lnSpc>
                  <a:spcPct val="100000"/>
                </a:lnSpc>
                <a:spcBef>
                  <a:spcPts val="200"/>
                </a:spcBef>
                <a:spcAft>
                  <a:spcPts val="0"/>
                </a:spcAft>
                <a:buClr>
                  <a:srgbClr val="000000"/>
                </a:buClr>
                <a:buSzPts val="1100"/>
                <a:buFont typeface="Arial"/>
                <a:buChar char="•"/>
              </a:pPr>
              <a:r>
                <a:rPr b="0" i="0" lang="en" sz="1100" u="none" cap="none" strike="noStrike">
                  <a:solidFill>
                    <a:srgbClr val="000000"/>
                  </a:solidFill>
                  <a:latin typeface="Calibri"/>
                  <a:ea typeface="Calibri"/>
                  <a:cs typeface="Calibri"/>
                  <a:sym typeface="Calibri"/>
                </a:rPr>
                <a:t>Health Plans and Prescription Drugs </a:t>
              </a:r>
              <a:endParaRPr b="0" i="0" sz="1100" u="none" cap="none" strike="sngStrike">
                <a:solidFill>
                  <a:srgbClr val="000000"/>
                </a:solidFill>
                <a:latin typeface="Calibri"/>
                <a:ea typeface="Calibri"/>
                <a:cs typeface="Calibri"/>
                <a:sym typeface="Calibri"/>
              </a:endParaRPr>
            </a:p>
          </p:txBody>
        </p:sp>
        <p:sp>
          <p:nvSpPr>
            <p:cNvPr id="2016" name="Google Shape;2016;p271"/>
            <p:cNvSpPr/>
            <p:nvPr/>
          </p:nvSpPr>
          <p:spPr>
            <a:xfrm>
              <a:off x="8297334" y="2350922"/>
              <a:ext cx="3843900" cy="444000"/>
            </a:xfrm>
            <a:prstGeom prst="chevron">
              <a:avLst>
                <a:gd fmla="val 50000" name="adj"/>
              </a:avLst>
            </a:prstGeom>
            <a:solidFill>
              <a:srgbClr val="0F75BD"/>
            </a:solidFill>
            <a:ln cap="flat" cmpd="sng" w="12700">
              <a:solidFill>
                <a:schemeClr val="lt1"/>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500"/>
                <a:buFont typeface="Calibri"/>
                <a:buNone/>
              </a:pPr>
              <a:r>
                <a:rPr b="1" i="0" lang="en" sz="1500" u="none" cap="none" strike="noStrike">
                  <a:solidFill>
                    <a:srgbClr val="FFFFFF"/>
                  </a:solidFill>
                  <a:latin typeface="Calibri"/>
                  <a:ea typeface="Calibri"/>
                  <a:cs typeface="Calibri"/>
                  <a:sym typeface="Calibri"/>
                </a:rPr>
                <a:t>2025-2029</a:t>
              </a:r>
              <a:endParaRPr sz="1100"/>
            </a:p>
          </p:txBody>
        </p:sp>
        <p:sp>
          <p:nvSpPr>
            <p:cNvPr id="2017" name="Google Shape;2017;p271"/>
            <p:cNvSpPr/>
            <p:nvPr/>
          </p:nvSpPr>
          <p:spPr>
            <a:xfrm>
              <a:off x="126213" y="2791265"/>
              <a:ext cx="3407100" cy="2224200"/>
            </a:xfrm>
            <a:prstGeom prst="rect">
              <a:avLst/>
            </a:prstGeom>
            <a:noFill/>
            <a:ln cap="flat" cmpd="sng" w="28575">
              <a:solidFill>
                <a:srgbClr val="1F386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18" name="Google Shape;2018;p271"/>
            <p:cNvSpPr/>
            <p:nvPr/>
          </p:nvSpPr>
          <p:spPr>
            <a:xfrm>
              <a:off x="3744750" y="2784096"/>
              <a:ext cx="4417200" cy="2224200"/>
            </a:xfrm>
            <a:prstGeom prst="rect">
              <a:avLst/>
            </a:prstGeom>
            <a:noFill/>
            <a:ln cap="flat" cmpd="sng" w="28575">
              <a:solidFill>
                <a:srgbClr val="2F549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19" name="Google Shape;2019;p271"/>
            <p:cNvSpPr/>
            <p:nvPr/>
          </p:nvSpPr>
          <p:spPr>
            <a:xfrm>
              <a:off x="3636464" y="2362023"/>
              <a:ext cx="4788300" cy="444600"/>
            </a:xfrm>
            <a:prstGeom prst="chevron">
              <a:avLst>
                <a:gd fmla="val 50000" name="adj"/>
              </a:avLst>
            </a:prstGeom>
            <a:solidFill>
              <a:srgbClr val="004986"/>
            </a:solidFill>
            <a:ln cap="flat" cmpd="sng" w="12700">
              <a:solidFill>
                <a:schemeClr val="lt1"/>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500"/>
                <a:buFont typeface="Calibri"/>
                <a:buNone/>
              </a:pPr>
              <a:r>
                <a:rPr b="1" i="0" lang="en" sz="1500" u="none" cap="none" strike="noStrike">
                  <a:solidFill>
                    <a:srgbClr val="FFFFFF"/>
                  </a:solidFill>
                  <a:latin typeface="Calibri"/>
                  <a:ea typeface="Calibri"/>
                  <a:cs typeface="Calibri"/>
                  <a:sym typeface="Calibri"/>
                </a:rPr>
                <a:t>2024</a:t>
              </a:r>
              <a:endParaRPr sz="1100"/>
            </a:p>
          </p:txBody>
        </p:sp>
        <p:sp>
          <p:nvSpPr>
            <p:cNvPr id="2020" name="Google Shape;2020;p271"/>
            <p:cNvSpPr/>
            <p:nvPr/>
          </p:nvSpPr>
          <p:spPr>
            <a:xfrm>
              <a:off x="41431" y="2362605"/>
              <a:ext cx="3725700" cy="444000"/>
            </a:xfrm>
            <a:prstGeom prst="chevron">
              <a:avLst>
                <a:gd fmla="val 50000" name="adj"/>
              </a:avLst>
            </a:prstGeom>
            <a:solidFill>
              <a:srgbClr val="1F3864"/>
            </a:solidFill>
            <a:ln cap="flat" cmpd="sng" w="12700">
              <a:solidFill>
                <a:schemeClr val="lt1"/>
              </a:solidFill>
              <a:prstDash val="solid"/>
              <a:miter lim="800000"/>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500"/>
                <a:buFont typeface="Calibri"/>
                <a:buNone/>
              </a:pPr>
              <a:r>
                <a:rPr b="1" i="0" lang="en" sz="1500" u="none" cap="none" strike="noStrike">
                  <a:solidFill>
                    <a:srgbClr val="FFFFFF"/>
                  </a:solidFill>
                  <a:latin typeface="Calibri"/>
                  <a:ea typeface="Calibri"/>
                  <a:cs typeface="Calibri"/>
                  <a:sym typeface="Calibri"/>
                </a:rPr>
                <a:t>2023</a:t>
              </a:r>
              <a:endParaRPr sz="1100"/>
            </a:p>
          </p:txBody>
        </p:sp>
      </p:grpSp>
      <p:sp>
        <p:nvSpPr>
          <p:cNvPr id="2021" name="Google Shape;2021;p271"/>
          <p:cNvSpPr/>
          <p:nvPr/>
        </p:nvSpPr>
        <p:spPr>
          <a:xfrm>
            <a:off x="709999" y="668297"/>
            <a:ext cx="7761600" cy="9891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22" name="Google Shape;2022;p271"/>
          <p:cNvSpPr txBox="1"/>
          <p:nvPr/>
        </p:nvSpPr>
        <p:spPr>
          <a:xfrm>
            <a:off x="1105725" y="813350"/>
            <a:ext cx="3999900" cy="762000"/>
          </a:xfrm>
          <a:prstGeom prst="rect">
            <a:avLst/>
          </a:prstGeom>
          <a:noFill/>
          <a:ln>
            <a:noFill/>
          </a:ln>
        </p:spPr>
        <p:txBody>
          <a:bodyPr anchorCtr="0" anchor="t" bIns="34275" lIns="68575" spcFirstLastPara="1" rIns="68575" wrap="square" tIns="34275">
            <a:spAutoFit/>
          </a:bodyPr>
          <a:lstStyle/>
          <a:p>
            <a:pPr indent="0" lvl="0" marL="88900" marR="0" rtl="0" algn="l">
              <a:lnSpc>
                <a:spcPct val="100000"/>
              </a:lnSpc>
              <a:spcBef>
                <a:spcPts val="0"/>
              </a:spcBef>
              <a:spcAft>
                <a:spcPts val="0"/>
              </a:spcAft>
              <a:buClr>
                <a:srgbClr val="000000"/>
              </a:buClr>
              <a:buSzPts val="1200"/>
              <a:buFont typeface="Calibri"/>
              <a:buNone/>
            </a:pPr>
            <a:r>
              <a:rPr b="1" i="0" lang="en" sz="1200" u="none" cap="none" strike="noStrike">
                <a:solidFill>
                  <a:srgbClr val="000000"/>
                </a:solidFill>
                <a:latin typeface="Calibri"/>
                <a:ea typeface="Calibri"/>
                <a:cs typeface="Calibri"/>
                <a:sym typeface="Calibri"/>
              </a:rPr>
              <a:t>Health Care Payment Learning and Action Network (LAN</a:t>
            </a:r>
            <a:r>
              <a:rPr b="0" i="0" lang="en" sz="1200" u="none" cap="none" strike="noStrike">
                <a:solidFill>
                  <a:srgbClr val="000000"/>
                </a:solidFill>
                <a:latin typeface="Calibri"/>
                <a:ea typeface="Calibri"/>
                <a:cs typeface="Calibri"/>
                <a:sym typeface="Calibri"/>
              </a:rPr>
              <a:t>) </a:t>
            </a:r>
            <a:br>
              <a:rPr b="0" i="0" lang="en" sz="1100" u="none" cap="none" strike="noStrike">
                <a:solidFill>
                  <a:srgbClr val="000000"/>
                </a:solidFill>
                <a:latin typeface="Calibri"/>
                <a:ea typeface="Calibri"/>
                <a:cs typeface="Calibri"/>
                <a:sym typeface="Calibri"/>
              </a:rPr>
            </a:br>
            <a:r>
              <a:rPr b="0" i="0" lang="en" sz="1100" u="none" cap="none" strike="noStrike">
                <a:solidFill>
                  <a:srgbClr val="000000"/>
                </a:solidFill>
                <a:latin typeface="Calibri"/>
                <a:ea typeface="Calibri"/>
                <a:cs typeface="Calibri"/>
                <a:sym typeface="Calibri"/>
              </a:rPr>
              <a:t>State Transformation Collaboratives, Health Equity Advisory Team, Accountable Care Action Collaborative, Person Perspectives Council, National Plan Workgroup </a:t>
            </a:r>
            <a:endParaRPr b="0" i="0" sz="1100" u="none" cap="none" strike="noStrike">
              <a:solidFill>
                <a:srgbClr val="000000"/>
              </a:solidFill>
              <a:highlight>
                <a:srgbClr val="FFFF00"/>
              </a:highlight>
              <a:latin typeface="Calibri"/>
              <a:ea typeface="Calibri"/>
              <a:cs typeface="Calibri"/>
              <a:sym typeface="Calibri"/>
            </a:endParaRPr>
          </a:p>
        </p:txBody>
      </p:sp>
      <p:sp>
        <p:nvSpPr>
          <p:cNvPr id="2023" name="Google Shape;2023;p271"/>
          <p:cNvSpPr txBox="1"/>
          <p:nvPr/>
        </p:nvSpPr>
        <p:spPr>
          <a:xfrm>
            <a:off x="5563727" y="839504"/>
            <a:ext cx="2817600" cy="931200"/>
          </a:xfrm>
          <a:prstGeom prst="rect">
            <a:avLst/>
          </a:prstGeom>
          <a:noFill/>
          <a:ln>
            <a:noFill/>
          </a:ln>
        </p:spPr>
        <p:txBody>
          <a:bodyPr anchorCtr="0" anchor="t" bIns="34275" lIns="68575" spcFirstLastPara="1" rIns="68575" wrap="square" tIns="34275">
            <a:spAutoFit/>
          </a:bodyPr>
          <a:lstStyle/>
          <a:p>
            <a:pPr indent="0" lvl="0" marL="88900" marR="0" rtl="0" algn="l">
              <a:lnSpc>
                <a:spcPct val="100000"/>
              </a:lnSpc>
              <a:spcBef>
                <a:spcPts val="0"/>
              </a:spcBef>
              <a:spcAft>
                <a:spcPts val="0"/>
              </a:spcAft>
              <a:buClr>
                <a:srgbClr val="000000"/>
              </a:buClr>
              <a:buSzPts val="1200"/>
              <a:buFont typeface="Calibri"/>
              <a:buNone/>
            </a:pPr>
            <a:r>
              <a:rPr b="1" i="0" lang="en" sz="1200" u="none" cap="none" strike="noStrike">
                <a:solidFill>
                  <a:srgbClr val="000000"/>
                </a:solidFill>
                <a:latin typeface="Calibri"/>
                <a:ea typeface="Calibri"/>
                <a:cs typeface="Calibri"/>
                <a:sym typeface="Calibri"/>
              </a:rPr>
              <a:t>Listening Sessions and Webinars</a:t>
            </a:r>
            <a:br>
              <a:rPr b="1" i="0" lang="en" sz="1100" u="none" cap="none" strike="noStrike">
                <a:solidFill>
                  <a:srgbClr val="000000"/>
                </a:solidFill>
                <a:latin typeface="Calibri"/>
                <a:ea typeface="Calibri"/>
                <a:cs typeface="Calibri"/>
                <a:sym typeface="Calibri"/>
              </a:rPr>
            </a:br>
            <a:r>
              <a:rPr b="0" i="0" lang="en" sz="1100" u="none" cap="none" strike="noStrike">
                <a:solidFill>
                  <a:srgbClr val="000000"/>
                </a:solidFill>
                <a:latin typeface="Calibri"/>
                <a:ea typeface="Calibri"/>
                <a:cs typeface="Calibri"/>
                <a:sym typeface="Calibri"/>
              </a:rPr>
              <a:t>Engaging beneficiary and provider perspectives across the model life cycle, informing new model development and cross-model priorities</a:t>
            </a:r>
            <a:endParaRPr sz="1100"/>
          </a:p>
        </p:txBody>
      </p:sp>
      <p:sp>
        <p:nvSpPr>
          <p:cNvPr id="2024" name="Google Shape;2024;p271"/>
          <p:cNvSpPr txBox="1"/>
          <p:nvPr/>
        </p:nvSpPr>
        <p:spPr>
          <a:xfrm>
            <a:off x="1709760" y="554798"/>
            <a:ext cx="57621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Calibri"/>
              <a:buNone/>
            </a:pPr>
            <a:r>
              <a:rPr b="1" i="0" lang="en" sz="1400" u="none" cap="none" strike="noStrike">
                <a:solidFill>
                  <a:srgbClr val="000000"/>
                </a:solidFill>
                <a:latin typeface="Calibri"/>
                <a:ea typeface="Calibri"/>
                <a:cs typeface="Calibri"/>
                <a:sym typeface="Calibri"/>
              </a:rPr>
              <a:t>External Engagement &amp; Learning </a:t>
            </a:r>
            <a:endParaRPr sz="1100"/>
          </a:p>
        </p:txBody>
      </p:sp>
      <p:pic>
        <p:nvPicPr>
          <p:cNvPr descr="Blue icon of a circle with two dots connecting the circle representing partnerships" id="2025" name="Google Shape;2025;p271"/>
          <p:cNvPicPr preferRelativeResize="0"/>
          <p:nvPr/>
        </p:nvPicPr>
        <p:blipFill rotWithShape="1">
          <a:blip r:embed="rId3">
            <a:alphaModFix/>
          </a:blip>
          <a:srcRect b="0" l="0" r="0" t="0"/>
          <a:stretch/>
        </p:blipFill>
        <p:spPr>
          <a:xfrm>
            <a:off x="811736" y="1007567"/>
            <a:ext cx="402126" cy="313675"/>
          </a:xfrm>
          <a:prstGeom prst="rect">
            <a:avLst/>
          </a:prstGeom>
          <a:noFill/>
          <a:ln>
            <a:noFill/>
          </a:ln>
        </p:spPr>
      </p:pic>
      <p:pic>
        <p:nvPicPr>
          <p:cNvPr descr="Blue icon of 3 person figures to represent beneficiaries" id="2026" name="Google Shape;2026;p271"/>
          <p:cNvPicPr preferRelativeResize="0"/>
          <p:nvPr/>
        </p:nvPicPr>
        <p:blipFill rotWithShape="1">
          <a:blip r:embed="rId4">
            <a:alphaModFix/>
          </a:blip>
          <a:srcRect b="0" l="0" r="0" t="0"/>
          <a:stretch/>
        </p:blipFill>
        <p:spPr>
          <a:xfrm>
            <a:off x="5191622" y="1006361"/>
            <a:ext cx="411480" cy="241161"/>
          </a:xfrm>
          <a:prstGeom prst="rect">
            <a:avLst/>
          </a:prstGeom>
          <a:noFill/>
          <a:ln>
            <a:noFill/>
          </a:ln>
        </p:spPr>
      </p:pic>
      <p:grpSp>
        <p:nvGrpSpPr>
          <p:cNvPr id="2027" name="Google Shape;2027;p271"/>
          <p:cNvGrpSpPr/>
          <p:nvPr/>
        </p:nvGrpSpPr>
        <p:grpSpPr>
          <a:xfrm>
            <a:off x="1105719" y="3789356"/>
            <a:ext cx="6932475" cy="809550"/>
            <a:chOff x="1687308" y="5052475"/>
            <a:chExt cx="9243300" cy="1079400"/>
          </a:xfrm>
        </p:grpSpPr>
        <p:sp>
          <p:nvSpPr>
            <p:cNvPr id="2028" name="Google Shape;2028;p271"/>
            <p:cNvSpPr/>
            <p:nvPr/>
          </p:nvSpPr>
          <p:spPr>
            <a:xfrm>
              <a:off x="1687308" y="5052475"/>
              <a:ext cx="9243300" cy="10794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029" name="Google Shape;2029;p271"/>
            <p:cNvSpPr txBox="1"/>
            <p:nvPr/>
          </p:nvSpPr>
          <p:spPr>
            <a:xfrm>
              <a:off x="4499748" y="5105652"/>
              <a:ext cx="3618600" cy="3795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Calibri"/>
                <a:buNone/>
              </a:pPr>
              <a:r>
                <a:rPr b="1" i="0" lang="en" sz="1400" u="none" cap="none" strike="noStrike">
                  <a:solidFill>
                    <a:srgbClr val="000000"/>
                  </a:solidFill>
                  <a:latin typeface="Calibri"/>
                  <a:ea typeface="Calibri"/>
                  <a:cs typeface="Calibri"/>
                  <a:sym typeface="Calibri"/>
                </a:rPr>
                <a:t>Cross-Model Priorities</a:t>
              </a:r>
              <a:endParaRPr sz="1100"/>
            </a:p>
          </p:txBody>
        </p:sp>
        <p:sp>
          <p:nvSpPr>
            <p:cNvPr id="2030" name="Google Shape;2030;p271"/>
            <p:cNvSpPr txBox="1"/>
            <p:nvPr/>
          </p:nvSpPr>
          <p:spPr>
            <a:xfrm>
              <a:off x="1803753" y="5442262"/>
              <a:ext cx="2537400" cy="338700"/>
            </a:xfrm>
            <a:prstGeom prst="rect">
              <a:avLst/>
            </a:prstGeom>
            <a:noFill/>
            <a:ln>
              <a:noFill/>
            </a:ln>
          </p:spPr>
          <p:txBody>
            <a:bodyPr anchorCtr="0" anchor="t" bIns="34275" lIns="68575" spcFirstLastPara="1" rIns="68575" wrap="square" tIns="34275">
              <a:spAutoFit/>
            </a:bodyPr>
            <a:lstStyle/>
            <a:p>
              <a:pPr indent="-76200" lvl="0" marL="16510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Person-Centered Quality</a:t>
              </a:r>
              <a:endParaRPr sz="1100"/>
            </a:p>
          </p:txBody>
        </p:sp>
        <p:sp>
          <p:nvSpPr>
            <p:cNvPr id="2031" name="Google Shape;2031;p271"/>
            <p:cNvSpPr txBox="1"/>
            <p:nvPr/>
          </p:nvSpPr>
          <p:spPr>
            <a:xfrm>
              <a:off x="1803753" y="5725212"/>
              <a:ext cx="2537400" cy="338700"/>
            </a:xfrm>
            <a:prstGeom prst="rect">
              <a:avLst/>
            </a:prstGeom>
            <a:noFill/>
            <a:ln>
              <a:noFill/>
            </a:ln>
          </p:spPr>
          <p:txBody>
            <a:bodyPr anchorCtr="0" anchor="t" bIns="34275" lIns="68575" spcFirstLastPara="1" rIns="68575" wrap="square" tIns="34275">
              <a:spAutoFit/>
            </a:bodyPr>
            <a:lstStyle/>
            <a:p>
              <a:pPr indent="-76200" lvl="0" marL="16510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Health Equity</a:t>
              </a:r>
              <a:endParaRPr sz="1100"/>
            </a:p>
          </p:txBody>
        </p:sp>
        <p:sp>
          <p:nvSpPr>
            <p:cNvPr id="2032" name="Google Shape;2032;p271"/>
            <p:cNvSpPr txBox="1"/>
            <p:nvPr/>
          </p:nvSpPr>
          <p:spPr>
            <a:xfrm>
              <a:off x="4438868" y="5442262"/>
              <a:ext cx="2537400" cy="338700"/>
            </a:xfrm>
            <a:prstGeom prst="rect">
              <a:avLst/>
            </a:prstGeom>
            <a:noFill/>
            <a:ln>
              <a:noFill/>
            </a:ln>
          </p:spPr>
          <p:txBody>
            <a:bodyPr anchorCtr="0" anchor="t" bIns="34275" lIns="68575" spcFirstLastPara="1" rIns="68575" wrap="square" tIns="34275">
              <a:spAutoFit/>
            </a:bodyPr>
            <a:lstStyle/>
            <a:p>
              <a:pPr indent="-76200" lvl="0" marL="16510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Multi-payer Alignment</a:t>
              </a:r>
              <a:endParaRPr sz="1100"/>
            </a:p>
          </p:txBody>
        </p:sp>
        <p:sp>
          <p:nvSpPr>
            <p:cNvPr id="2033" name="Google Shape;2033;p271"/>
            <p:cNvSpPr txBox="1"/>
            <p:nvPr/>
          </p:nvSpPr>
          <p:spPr>
            <a:xfrm>
              <a:off x="4424303" y="5725212"/>
              <a:ext cx="3742200" cy="338700"/>
            </a:xfrm>
            <a:prstGeom prst="rect">
              <a:avLst/>
            </a:prstGeom>
            <a:noFill/>
            <a:ln>
              <a:noFill/>
            </a:ln>
          </p:spPr>
          <p:txBody>
            <a:bodyPr anchorCtr="0" anchor="t" bIns="34275" lIns="68575" spcFirstLastPara="1" rIns="68575" wrap="square" tIns="34275">
              <a:spAutoFit/>
            </a:bodyPr>
            <a:lstStyle/>
            <a:p>
              <a:pPr indent="-76200" lvl="0" marL="16510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Measuring Transformation Impacts</a:t>
              </a:r>
              <a:endParaRPr sz="1100"/>
            </a:p>
          </p:txBody>
        </p:sp>
        <p:sp>
          <p:nvSpPr>
            <p:cNvPr id="2034" name="Google Shape;2034;p271"/>
            <p:cNvSpPr txBox="1"/>
            <p:nvPr/>
          </p:nvSpPr>
          <p:spPr>
            <a:xfrm>
              <a:off x="7723342" y="5442262"/>
              <a:ext cx="3035100" cy="584700"/>
            </a:xfrm>
            <a:prstGeom prst="rect">
              <a:avLst/>
            </a:prstGeom>
            <a:noFill/>
            <a:ln>
              <a:noFill/>
            </a:ln>
          </p:spPr>
          <p:txBody>
            <a:bodyPr anchorCtr="0" anchor="t" bIns="34275" lIns="68575" spcFirstLastPara="1" rIns="68575" wrap="square" tIns="34275">
              <a:spAutoFit/>
            </a:bodyPr>
            <a:lstStyle/>
            <a:p>
              <a:pPr indent="-76200" lvl="0" marL="165100" marR="0" rtl="0" algn="l">
                <a:lnSpc>
                  <a:spcPct val="100000"/>
                </a:lnSpc>
                <a:spcBef>
                  <a:spcPts val="0"/>
                </a:spcBef>
                <a:spcAft>
                  <a:spcPts val="0"/>
                </a:spcAft>
                <a:buClr>
                  <a:srgbClr val="000000"/>
                </a:buClr>
                <a:buSzPts val="1200"/>
                <a:buFont typeface="Arial"/>
                <a:buChar char="•"/>
              </a:pPr>
              <a:r>
                <a:rPr b="0" i="0" lang="en" sz="1200" u="none" cap="none" strike="noStrike">
                  <a:solidFill>
                    <a:srgbClr val="000000"/>
                  </a:solidFill>
                  <a:latin typeface="Calibri"/>
                  <a:ea typeface="Calibri"/>
                  <a:cs typeface="Calibri"/>
                  <a:sym typeface="Calibri"/>
                </a:rPr>
                <a:t>Transparency, Interoperability,  and Data Sharing</a:t>
              </a:r>
              <a:endParaRPr sz="1100"/>
            </a:p>
          </p:txBody>
        </p:sp>
      </p:grpSp>
      <p:pic>
        <p:nvPicPr>
          <p:cNvPr id="2035" name="Google Shape;2035;p271"/>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0" name="Shape 2040"/>
        <p:cNvGrpSpPr/>
        <p:nvPr/>
      </p:nvGrpSpPr>
      <p:grpSpPr>
        <a:xfrm>
          <a:off x="0" y="0"/>
          <a:ext cx="0" cy="0"/>
          <a:chOff x="0" y="0"/>
          <a:chExt cx="0" cy="0"/>
        </a:xfrm>
      </p:grpSpPr>
      <p:sp>
        <p:nvSpPr>
          <p:cNvPr id="2041" name="Google Shape;2041;p272"/>
          <p:cNvSpPr txBox="1"/>
          <p:nvPr/>
        </p:nvSpPr>
        <p:spPr>
          <a:xfrm>
            <a:off x="253096" y="42584"/>
            <a:ext cx="8800800" cy="474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rgbClr val="004986"/>
              </a:buClr>
              <a:buSzPts val="2100"/>
              <a:buFont typeface="Quattrocento Sans"/>
              <a:buNone/>
            </a:pPr>
            <a:r>
              <a:rPr b="1" i="0" lang="en" sz="2100" u="none" cap="none" strike="noStrike">
                <a:solidFill>
                  <a:srgbClr val="004986"/>
                </a:solidFill>
                <a:latin typeface="Quattrocento Sans"/>
                <a:ea typeface="Quattrocento Sans"/>
                <a:cs typeface="Quattrocento Sans"/>
                <a:sym typeface="Quattrocento Sans"/>
              </a:rPr>
              <a:t>How the CMS Innovation Center Models Support Primary Care</a:t>
            </a:r>
            <a:endParaRPr sz="1100"/>
          </a:p>
        </p:txBody>
      </p:sp>
      <p:sp>
        <p:nvSpPr>
          <p:cNvPr id="2042" name="Google Shape;2042;p272"/>
          <p:cNvSpPr/>
          <p:nvPr/>
        </p:nvSpPr>
        <p:spPr>
          <a:xfrm>
            <a:off x="7285238" y="1528561"/>
            <a:ext cx="1743300" cy="2922900"/>
          </a:xfrm>
          <a:prstGeom prst="rect">
            <a:avLst/>
          </a:prstGeom>
          <a:solidFill>
            <a:srgbClr val="E8F0FA"/>
          </a:solidFill>
          <a:ln>
            <a:noFill/>
          </a:ln>
        </p:spPr>
        <p:txBody>
          <a:bodyPr anchorCtr="0" anchor="t" bIns="20250" lIns="30375" spcFirstLastPara="1" rIns="20250" wrap="square" tIns="30375">
            <a:noAutofit/>
          </a:bodyPr>
          <a:lstStyle/>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63500" lvl="0" marL="127000" marR="0" rtl="0" algn="l">
              <a:spcBef>
                <a:spcPts val="0"/>
              </a:spcBef>
              <a:spcAft>
                <a:spcPts val="0"/>
              </a:spcAft>
              <a:buClr>
                <a:schemeClr val="dk1"/>
              </a:buClr>
              <a:buSzPts val="1100"/>
              <a:buFont typeface="Arial"/>
              <a:buNone/>
            </a:pPr>
            <a:r>
              <a:t/>
            </a:r>
            <a:endParaRPr b="0" i="0" sz="1100" u="none" cap="none" strike="noStrike">
              <a:solidFill>
                <a:srgbClr val="262626"/>
              </a:solidFill>
              <a:latin typeface="Quattrocento Sans"/>
              <a:ea typeface="Quattrocento Sans"/>
              <a:cs typeface="Quattrocento Sans"/>
              <a:sym typeface="Quattrocento Sans"/>
            </a:endParaRPr>
          </a:p>
          <a:p>
            <a:pPr indent="-63500" lvl="0" marL="127000" marR="0" rtl="0" algn="l">
              <a:spcBef>
                <a:spcPts val="500"/>
              </a:spcBef>
              <a:spcAft>
                <a:spcPts val="0"/>
              </a:spcAft>
              <a:buClr>
                <a:schemeClr val="dk1"/>
              </a:buClr>
              <a:buSzPts val="1100"/>
              <a:buFont typeface="Arial"/>
              <a:buNone/>
            </a:pPr>
            <a:r>
              <a:t/>
            </a:r>
            <a:endParaRPr b="0" i="0" sz="1100" u="none" cap="none" strike="noStrike">
              <a:solidFill>
                <a:srgbClr val="262626"/>
              </a:solidFill>
              <a:latin typeface="Quattrocento Sans"/>
              <a:ea typeface="Quattrocento Sans"/>
              <a:cs typeface="Quattrocento Sans"/>
              <a:sym typeface="Quattrocento Sans"/>
            </a:endParaRPr>
          </a:p>
          <a:p>
            <a:pPr indent="-133350" lvl="0" marL="127000" marR="0" rtl="0" algn="l">
              <a:spcBef>
                <a:spcPts val="500"/>
              </a:spcBef>
              <a:spcAft>
                <a:spcPts val="0"/>
              </a:spcAft>
              <a:buClr>
                <a:srgbClr val="262626"/>
              </a:buClr>
              <a:buSzPts val="1100"/>
              <a:buFont typeface="Arial"/>
              <a:buChar char="•"/>
            </a:pPr>
            <a:r>
              <a:rPr b="0" i="0" lang="en" sz="1100" u="none" cap="none" strike="noStrike">
                <a:solidFill>
                  <a:srgbClr val="262626"/>
                </a:solidFill>
                <a:latin typeface="Quattrocento Sans"/>
                <a:ea typeface="Quattrocento Sans"/>
                <a:cs typeface="Quattrocento Sans"/>
                <a:sym typeface="Quattrocento Sans"/>
              </a:rPr>
              <a:t>Focuses on improving primary care funding within ACOs</a:t>
            </a:r>
            <a:endParaRPr sz="1100"/>
          </a:p>
          <a:p>
            <a:pPr indent="-133350" lvl="0" marL="127000" marR="0" rtl="0" algn="l">
              <a:spcBef>
                <a:spcPts val="500"/>
              </a:spcBef>
              <a:spcAft>
                <a:spcPts val="0"/>
              </a:spcAft>
              <a:buClr>
                <a:srgbClr val="262626"/>
              </a:buClr>
              <a:buSzPts val="1100"/>
              <a:buFont typeface="Arial"/>
              <a:buChar char="•"/>
            </a:pPr>
            <a:r>
              <a:rPr b="0" i="0" lang="en" sz="1100" u="none" cap="none" strike="noStrike">
                <a:solidFill>
                  <a:srgbClr val="262626"/>
                </a:solidFill>
                <a:latin typeface="Quattrocento Sans"/>
                <a:ea typeface="Quattrocento Sans"/>
                <a:cs typeface="Quattrocento Sans"/>
                <a:sym typeface="Quattrocento Sans"/>
              </a:rPr>
              <a:t>Flexible, prospective payment within the Shared Savings Program</a:t>
            </a:r>
            <a:endParaRPr sz="1100"/>
          </a:p>
          <a:p>
            <a:pPr indent="-133350" lvl="0" marL="127000" marR="0" rtl="0" algn="l">
              <a:spcBef>
                <a:spcPts val="500"/>
              </a:spcBef>
              <a:spcAft>
                <a:spcPts val="0"/>
              </a:spcAft>
              <a:buClr>
                <a:srgbClr val="262626"/>
              </a:buClr>
              <a:buSzPts val="1100"/>
              <a:buFont typeface="Arial"/>
              <a:buChar char="•"/>
            </a:pPr>
            <a:r>
              <a:rPr b="0" i="0" lang="en" sz="1100" u="none" cap="none" strike="noStrike">
                <a:solidFill>
                  <a:srgbClr val="262626"/>
                </a:solidFill>
                <a:latin typeface="Quattrocento Sans"/>
                <a:ea typeface="Quattrocento Sans"/>
                <a:cs typeface="Quattrocento Sans"/>
                <a:sym typeface="Quattrocento Sans"/>
              </a:rPr>
              <a:t>Incentivizes the development of new, low revenue ACOs</a:t>
            </a:r>
            <a:endParaRPr sz="1100"/>
          </a:p>
        </p:txBody>
      </p:sp>
      <p:sp>
        <p:nvSpPr>
          <p:cNvPr id="2043" name="Google Shape;2043;p272"/>
          <p:cNvSpPr/>
          <p:nvPr/>
        </p:nvSpPr>
        <p:spPr>
          <a:xfrm>
            <a:off x="5494220" y="1528561"/>
            <a:ext cx="1743300" cy="2922900"/>
          </a:xfrm>
          <a:prstGeom prst="rect">
            <a:avLst/>
          </a:prstGeom>
          <a:solidFill>
            <a:srgbClr val="E8F0FA"/>
          </a:solidFill>
          <a:ln>
            <a:noFill/>
          </a:ln>
        </p:spPr>
        <p:txBody>
          <a:bodyPr anchorCtr="0" anchor="t" bIns="20250" lIns="30375" spcFirstLastPara="1" rIns="20250" wrap="square" tIns="30375">
            <a:noAutofit/>
          </a:bodyPr>
          <a:lstStyle/>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63500" lvl="0" marL="127000" marR="0" rtl="0" algn="l">
              <a:spcBef>
                <a:spcPts val="0"/>
              </a:spcBef>
              <a:spcAft>
                <a:spcPts val="0"/>
              </a:spcAft>
              <a:buClr>
                <a:schemeClr val="dk1"/>
              </a:buClr>
              <a:buSzPts val="1100"/>
              <a:buFont typeface="Arial"/>
              <a:buNone/>
            </a:pPr>
            <a:r>
              <a:t/>
            </a:r>
            <a:endParaRPr b="0" i="0" sz="1100" u="none" cap="none" strike="noStrike">
              <a:solidFill>
                <a:srgbClr val="262626"/>
              </a:solidFill>
              <a:latin typeface="Quattrocento Sans"/>
              <a:ea typeface="Quattrocento Sans"/>
              <a:cs typeface="Quattrocento Sans"/>
              <a:sym typeface="Quattrocento Sans"/>
            </a:endParaRPr>
          </a:p>
          <a:p>
            <a:pPr indent="-63500" lvl="0" marL="127000" marR="0" rtl="0" algn="l">
              <a:spcBef>
                <a:spcPts val="500"/>
              </a:spcBef>
              <a:spcAft>
                <a:spcPts val="0"/>
              </a:spcAft>
              <a:buClr>
                <a:schemeClr val="dk1"/>
              </a:buClr>
              <a:buSzPts val="1100"/>
              <a:buFont typeface="Arial"/>
              <a:buNone/>
            </a:pPr>
            <a:r>
              <a:t/>
            </a:r>
            <a:endParaRPr b="0" i="0" sz="1100" u="none" cap="none" strike="noStrike">
              <a:solidFill>
                <a:srgbClr val="262626"/>
              </a:solidFill>
              <a:latin typeface="Quattrocento Sans"/>
              <a:ea typeface="Quattrocento Sans"/>
              <a:cs typeface="Quattrocento Sans"/>
              <a:sym typeface="Quattrocento Sans"/>
            </a:endParaRPr>
          </a:p>
          <a:p>
            <a:pPr indent="-133350" lvl="0" marL="127000" marR="0" rtl="0" algn="l">
              <a:spcBef>
                <a:spcPts val="500"/>
              </a:spcBef>
              <a:spcAft>
                <a:spcPts val="0"/>
              </a:spcAft>
              <a:buClr>
                <a:srgbClr val="262626"/>
              </a:buClr>
              <a:buSzPts val="1100"/>
              <a:buFont typeface="Arial"/>
              <a:buChar char="•"/>
            </a:pPr>
            <a:r>
              <a:rPr b="0" i="0" lang="en" sz="1100" u="none" cap="none" strike="noStrike">
                <a:solidFill>
                  <a:srgbClr val="262626"/>
                </a:solidFill>
                <a:latin typeface="Quattrocento Sans"/>
                <a:ea typeface="Quattrocento Sans"/>
                <a:cs typeface="Quattrocento Sans"/>
                <a:sym typeface="Quattrocento Sans"/>
              </a:rPr>
              <a:t>Creates a new pathway to invest in primary care</a:t>
            </a:r>
            <a:endParaRPr sz="1100"/>
          </a:p>
          <a:p>
            <a:pPr indent="-133350" lvl="0" marL="127000" marR="0" rtl="0" algn="l">
              <a:spcBef>
                <a:spcPts val="500"/>
              </a:spcBef>
              <a:spcAft>
                <a:spcPts val="0"/>
              </a:spcAft>
              <a:buClr>
                <a:srgbClr val="262626"/>
              </a:buClr>
              <a:buSzPts val="1100"/>
              <a:buFont typeface="Arial"/>
              <a:buChar char="•"/>
            </a:pPr>
            <a:r>
              <a:rPr b="0" i="0" lang="en" sz="1100" u="none" cap="none" strike="noStrike">
                <a:solidFill>
                  <a:srgbClr val="262626"/>
                </a:solidFill>
                <a:latin typeface="Quattrocento Sans"/>
                <a:ea typeface="Quattrocento Sans"/>
                <a:cs typeface="Quattrocento Sans"/>
                <a:sym typeface="Quattrocento Sans"/>
              </a:rPr>
              <a:t>Provides Enhanced Primary Care Payments</a:t>
            </a:r>
            <a:endParaRPr sz="1100"/>
          </a:p>
          <a:p>
            <a:pPr indent="-133350" lvl="0" marL="127000" marR="0" rtl="0" algn="l">
              <a:spcBef>
                <a:spcPts val="500"/>
              </a:spcBef>
              <a:spcAft>
                <a:spcPts val="0"/>
              </a:spcAft>
              <a:buClr>
                <a:srgbClr val="262626"/>
              </a:buClr>
              <a:buSzPts val="1100"/>
              <a:buFont typeface="Arial"/>
              <a:buChar char="•"/>
            </a:pPr>
            <a:r>
              <a:rPr b="0" i="0" lang="en" sz="1100" u="none" cap="none" strike="noStrike">
                <a:solidFill>
                  <a:srgbClr val="262626"/>
                </a:solidFill>
                <a:latin typeface="Quattrocento Sans"/>
                <a:ea typeface="Quattrocento Sans"/>
                <a:cs typeface="Quattrocento Sans"/>
                <a:sym typeface="Quattrocento Sans"/>
              </a:rPr>
              <a:t>Uses a flexible framework of care transformation activities</a:t>
            </a:r>
            <a:endParaRPr sz="1100"/>
          </a:p>
        </p:txBody>
      </p:sp>
      <p:sp>
        <p:nvSpPr>
          <p:cNvPr id="2044" name="Google Shape;2044;p272"/>
          <p:cNvSpPr/>
          <p:nvPr/>
        </p:nvSpPr>
        <p:spPr>
          <a:xfrm>
            <a:off x="3703203" y="1528561"/>
            <a:ext cx="1743300" cy="2922900"/>
          </a:xfrm>
          <a:prstGeom prst="rect">
            <a:avLst/>
          </a:prstGeom>
          <a:solidFill>
            <a:srgbClr val="E8F0FA"/>
          </a:solidFill>
          <a:ln>
            <a:noFill/>
          </a:ln>
        </p:spPr>
        <p:txBody>
          <a:bodyPr anchorCtr="0" anchor="t" bIns="20250" lIns="30375" spcFirstLastPara="1" rIns="20250" wrap="square" tIns="30375">
            <a:noAutofit/>
          </a:bodyPr>
          <a:lstStyle/>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63500" lvl="0" marL="127000" marR="0" rtl="0" algn="l">
              <a:spcBef>
                <a:spcPts val="0"/>
              </a:spcBef>
              <a:spcAft>
                <a:spcPts val="0"/>
              </a:spcAft>
              <a:buClr>
                <a:schemeClr val="dk1"/>
              </a:buClr>
              <a:buSzPts val="1100"/>
              <a:buFont typeface="Arial"/>
              <a:buNone/>
            </a:pPr>
            <a:r>
              <a:t/>
            </a:r>
            <a:endParaRPr b="0" i="0" sz="1100" u="none" cap="none" strike="noStrike">
              <a:solidFill>
                <a:srgbClr val="262626"/>
              </a:solidFill>
              <a:latin typeface="Quattrocento Sans"/>
              <a:ea typeface="Quattrocento Sans"/>
              <a:cs typeface="Quattrocento Sans"/>
              <a:sym typeface="Quattrocento Sans"/>
            </a:endParaRPr>
          </a:p>
          <a:p>
            <a:pPr indent="-63500" lvl="0" marL="127000" marR="0" rtl="0" algn="l">
              <a:spcBef>
                <a:spcPts val="500"/>
              </a:spcBef>
              <a:spcAft>
                <a:spcPts val="0"/>
              </a:spcAft>
              <a:buClr>
                <a:schemeClr val="dk1"/>
              </a:buClr>
              <a:buSzPts val="1100"/>
              <a:buFont typeface="Arial"/>
              <a:buNone/>
            </a:pPr>
            <a:r>
              <a:t/>
            </a:r>
            <a:endParaRPr b="0" i="0" sz="1100" u="none" cap="none" strike="noStrike">
              <a:solidFill>
                <a:srgbClr val="262626"/>
              </a:solidFill>
              <a:latin typeface="Quattrocento Sans"/>
              <a:ea typeface="Quattrocento Sans"/>
              <a:cs typeface="Quattrocento Sans"/>
              <a:sym typeface="Quattrocento Sans"/>
            </a:endParaRPr>
          </a:p>
          <a:p>
            <a:pPr indent="-133350" lvl="0" marL="127000" marR="0" rtl="0" algn="l">
              <a:spcBef>
                <a:spcPts val="500"/>
              </a:spcBef>
              <a:spcAft>
                <a:spcPts val="0"/>
              </a:spcAft>
              <a:buClr>
                <a:srgbClr val="262626"/>
              </a:buClr>
              <a:buSzPts val="1100"/>
              <a:buFont typeface="Arial"/>
              <a:buChar char="•"/>
            </a:pPr>
            <a:r>
              <a:rPr b="0" i="0" lang="en" sz="1100" u="none" cap="none" strike="noStrike">
                <a:solidFill>
                  <a:srgbClr val="262626"/>
                </a:solidFill>
                <a:latin typeface="Quattrocento Sans"/>
                <a:ea typeface="Quattrocento Sans"/>
                <a:cs typeface="Quattrocento Sans"/>
                <a:sym typeface="Quattrocento Sans"/>
              </a:rPr>
              <a:t>Improves care management, community connections, and care integration </a:t>
            </a:r>
            <a:endParaRPr sz="1100"/>
          </a:p>
          <a:p>
            <a:pPr indent="-133350" lvl="0" marL="127000" marR="0" rtl="0" algn="l">
              <a:spcBef>
                <a:spcPts val="500"/>
              </a:spcBef>
              <a:spcAft>
                <a:spcPts val="0"/>
              </a:spcAft>
              <a:buClr>
                <a:srgbClr val="262626"/>
              </a:buClr>
              <a:buSzPts val="1100"/>
              <a:buFont typeface="Arial"/>
              <a:buChar char="•"/>
            </a:pPr>
            <a:r>
              <a:rPr b="0" i="0" lang="en" sz="1100" u="none" cap="none" strike="noStrike">
                <a:solidFill>
                  <a:srgbClr val="262626"/>
                </a:solidFill>
                <a:latin typeface="Quattrocento Sans"/>
                <a:ea typeface="Quattrocento Sans"/>
                <a:cs typeface="Quattrocento Sans"/>
                <a:sym typeface="Quattrocento Sans"/>
              </a:rPr>
              <a:t>Increases access to care and creates sustainable change in underserved communities</a:t>
            </a:r>
            <a:endParaRPr sz="1100"/>
          </a:p>
        </p:txBody>
      </p:sp>
      <p:sp>
        <p:nvSpPr>
          <p:cNvPr id="2045" name="Google Shape;2045;p272"/>
          <p:cNvSpPr/>
          <p:nvPr/>
        </p:nvSpPr>
        <p:spPr>
          <a:xfrm>
            <a:off x="1908053" y="1528561"/>
            <a:ext cx="1743300" cy="2922900"/>
          </a:xfrm>
          <a:prstGeom prst="rect">
            <a:avLst/>
          </a:prstGeom>
          <a:solidFill>
            <a:srgbClr val="E8F0FA"/>
          </a:solidFill>
          <a:ln>
            <a:noFill/>
          </a:ln>
        </p:spPr>
        <p:txBody>
          <a:bodyPr anchorCtr="0" anchor="t" bIns="20250" lIns="30375" spcFirstLastPara="1" rIns="20250" wrap="square" tIns="30375">
            <a:noAutofit/>
          </a:bodyPr>
          <a:lstStyle/>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63500" lvl="0" marL="127000" marR="0" rtl="0" algn="l">
              <a:spcBef>
                <a:spcPts val="0"/>
              </a:spcBef>
              <a:spcAft>
                <a:spcPts val="0"/>
              </a:spcAft>
              <a:buClr>
                <a:schemeClr val="dk1"/>
              </a:buClr>
              <a:buSzPts val="1100"/>
              <a:buFont typeface="Arial"/>
              <a:buNone/>
            </a:pPr>
            <a:r>
              <a:t/>
            </a:r>
            <a:endParaRPr b="0" i="0" sz="1100" u="none" cap="none" strike="noStrike">
              <a:solidFill>
                <a:srgbClr val="262626"/>
              </a:solidFill>
              <a:latin typeface="Quattrocento Sans"/>
              <a:ea typeface="Quattrocento Sans"/>
              <a:cs typeface="Quattrocento Sans"/>
              <a:sym typeface="Quattrocento Sans"/>
            </a:endParaRPr>
          </a:p>
          <a:p>
            <a:pPr indent="-63500" lvl="0" marL="127000" marR="0" rtl="0" algn="l">
              <a:spcBef>
                <a:spcPts val="500"/>
              </a:spcBef>
              <a:spcAft>
                <a:spcPts val="0"/>
              </a:spcAft>
              <a:buClr>
                <a:schemeClr val="dk1"/>
              </a:buClr>
              <a:buSzPts val="1100"/>
              <a:buFont typeface="Arial"/>
              <a:buNone/>
            </a:pPr>
            <a:r>
              <a:t/>
            </a:r>
            <a:endParaRPr b="0" i="0" sz="1100" u="none" cap="none" strike="noStrike">
              <a:solidFill>
                <a:srgbClr val="262626"/>
              </a:solidFill>
              <a:latin typeface="Quattrocento Sans"/>
              <a:ea typeface="Quattrocento Sans"/>
              <a:cs typeface="Quattrocento Sans"/>
              <a:sym typeface="Quattrocento Sans"/>
            </a:endParaRPr>
          </a:p>
          <a:p>
            <a:pPr indent="-133350" lvl="0" marL="127000" marR="0" rtl="0" algn="l">
              <a:spcBef>
                <a:spcPts val="500"/>
              </a:spcBef>
              <a:spcAft>
                <a:spcPts val="0"/>
              </a:spcAft>
              <a:buClr>
                <a:srgbClr val="262626"/>
              </a:buClr>
              <a:buSzPts val="1100"/>
              <a:buFont typeface="Arial"/>
              <a:buChar char="•"/>
            </a:pPr>
            <a:r>
              <a:rPr b="0" i="0" lang="en" sz="1100" u="none" cap="none" strike="noStrike">
                <a:solidFill>
                  <a:srgbClr val="262626"/>
                </a:solidFill>
                <a:latin typeface="Quattrocento Sans"/>
                <a:ea typeface="Quattrocento Sans"/>
                <a:cs typeface="Quattrocento Sans"/>
                <a:sym typeface="Quattrocento Sans"/>
              </a:rPr>
              <a:t>Supports primary care practices in managing their patients’ health</a:t>
            </a:r>
            <a:endParaRPr sz="1100"/>
          </a:p>
          <a:p>
            <a:pPr indent="-133350" lvl="0" marL="127000" marR="0" rtl="0" algn="l">
              <a:spcBef>
                <a:spcPts val="500"/>
              </a:spcBef>
              <a:spcAft>
                <a:spcPts val="0"/>
              </a:spcAft>
              <a:buClr>
                <a:srgbClr val="262626"/>
              </a:buClr>
              <a:buSzPts val="1100"/>
              <a:buFont typeface="Arial"/>
              <a:buChar char="•"/>
            </a:pPr>
            <a:r>
              <a:rPr b="0" i="0" lang="en" sz="1100" u="none" cap="none" strike="noStrike">
                <a:solidFill>
                  <a:srgbClr val="262626"/>
                </a:solidFill>
                <a:latin typeface="Quattrocento Sans"/>
                <a:ea typeface="Quattrocento Sans"/>
                <a:cs typeface="Quattrocento Sans"/>
                <a:sym typeface="Quattrocento Sans"/>
              </a:rPr>
              <a:t>Enables primary care providers to offer a broader range of health care services that meet the needs of their patients</a:t>
            </a:r>
            <a:endParaRPr sz="1100"/>
          </a:p>
          <a:p>
            <a:pPr indent="0" lvl="0" marL="0" marR="0" rtl="0" algn="l">
              <a:spcBef>
                <a:spcPts val="500"/>
              </a:spcBef>
              <a:spcAft>
                <a:spcPts val="0"/>
              </a:spcAft>
              <a:buNone/>
            </a:pPr>
            <a:r>
              <a:t/>
            </a:r>
            <a:endParaRPr b="0" i="0" sz="1100" u="none" cap="none" strike="noStrike">
              <a:solidFill>
                <a:srgbClr val="262626"/>
              </a:solidFill>
              <a:latin typeface="Quattrocento Sans"/>
              <a:ea typeface="Quattrocento Sans"/>
              <a:cs typeface="Quattrocento Sans"/>
              <a:sym typeface="Quattrocento Sans"/>
            </a:endParaRPr>
          </a:p>
        </p:txBody>
      </p:sp>
      <p:sp>
        <p:nvSpPr>
          <p:cNvPr id="2046" name="Google Shape;2046;p272"/>
          <p:cNvSpPr/>
          <p:nvPr/>
        </p:nvSpPr>
        <p:spPr>
          <a:xfrm>
            <a:off x="115511" y="1528561"/>
            <a:ext cx="1743300" cy="2922900"/>
          </a:xfrm>
          <a:prstGeom prst="rect">
            <a:avLst/>
          </a:prstGeom>
          <a:solidFill>
            <a:srgbClr val="E8F0FA"/>
          </a:solidFill>
          <a:ln>
            <a:noFill/>
          </a:ln>
        </p:spPr>
        <p:txBody>
          <a:bodyPr anchorCtr="0" anchor="t" bIns="20250" lIns="30375" spcFirstLastPara="1" rIns="20250" wrap="square" tIns="30375">
            <a:noAutofit/>
          </a:bodyPr>
          <a:lstStyle/>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76200" lvl="0" marL="127000" marR="0" rtl="0" algn="l">
              <a:spcBef>
                <a:spcPts val="0"/>
              </a:spcBef>
              <a:spcAft>
                <a:spcPts val="0"/>
              </a:spcAft>
              <a:buClr>
                <a:schemeClr val="dk1"/>
              </a:buClr>
              <a:buSzPts val="800"/>
              <a:buFont typeface="Arial"/>
              <a:buNone/>
            </a:pPr>
            <a:r>
              <a:t/>
            </a:r>
            <a:endParaRPr b="0" i="0" sz="800" u="none" cap="none" strike="noStrike">
              <a:solidFill>
                <a:srgbClr val="262626"/>
              </a:solidFill>
              <a:latin typeface="Quattrocento Sans"/>
              <a:ea typeface="Quattrocento Sans"/>
              <a:cs typeface="Quattrocento Sans"/>
              <a:sym typeface="Quattrocento Sans"/>
            </a:endParaRPr>
          </a:p>
          <a:p>
            <a:pPr indent="-63500" lvl="0" marL="127000" marR="0" rtl="0" algn="l">
              <a:spcBef>
                <a:spcPts val="0"/>
              </a:spcBef>
              <a:spcAft>
                <a:spcPts val="0"/>
              </a:spcAft>
              <a:buClr>
                <a:schemeClr val="dk1"/>
              </a:buClr>
              <a:buSzPts val="1100"/>
              <a:buFont typeface="Arial"/>
              <a:buNone/>
            </a:pPr>
            <a:r>
              <a:t/>
            </a:r>
            <a:endParaRPr b="0" i="0" sz="1100" u="none" cap="none" strike="noStrike">
              <a:solidFill>
                <a:srgbClr val="262626"/>
              </a:solidFill>
              <a:latin typeface="Quattrocento Sans"/>
              <a:ea typeface="Quattrocento Sans"/>
              <a:cs typeface="Quattrocento Sans"/>
              <a:sym typeface="Quattrocento Sans"/>
            </a:endParaRPr>
          </a:p>
          <a:p>
            <a:pPr indent="-63500" lvl="0" marL="127000" marR="0" rtl="0" algn="l">
              <a:spcBef>
                <a:spcPts val="500"/>
              </a:spcBef>
              <a:spcAft>
                <a:spcPts val="0"/>
              </a:spcAft>
              <a:buClr>
                <a:schemeClr val="dk1"/>
              </a:buClr>
              <a:buSzPts val="1100"/>
              <a:buFont typeface="Arial"/>
              <a:buNone/>
            </a:pPr>
            <a:r>
              <a:t/>
            </a:r>
            <a:endParaRPr b="0" i="0" sz="1100" u="none" cap="none" strike="noStrike">
              <a:solidFill>
                <a:srgbClr val="262626"/>
              </a:solidFill>
              <a:latin typeface="Quattrocento Sans"/>
              <a:ea typeface="Quattrocento Sans"/>
              <a:cs typeface="Quattrocento Sans"/>
              <a:sym typeface="Quattrocento Sans"/>
            </a:endParaRPr>
          </a:p>
          <a:p>
            <a:pPr indent="-133350" lvl="0" marL="127000" marR="0" rtl="0" algn="l">
              <a:spcBef>
                <a:spcPts val="500"/>
              </a:spcBef>
              <a:spcAft>
                <a:spcPts val="0"/>
              </a:spcAft>
              <a:buClr>
                <a:srgbClr val="262626"/>
              </a:buClr>
              <a:buSzPts val="1100"/>
              <a:buFont typeface="Arial"/>
              <a:buChar char="•"/>
            </a:pPr>
            <a:r>
              <a:rPr b="0" i="0" lang="en" sz="1100" u="none" cap="none" strike="noStrike">
                <a:solidFill>
                  <a:srgbClr val="262626"/>
                </a:solidFill>
                <a:latin typeface="Quattrocento Sans"/>
                <a:ea typeface="Quattrocento Sans"/>
                <a:cs typeface="Quattrocento Sans"/>
                <a:sym typeface="Quattrocento Sans"/>
              </a:rPr>
              <a:t>Encourages health care providers to come together to form an ACO</a:t>
            </a:r>
            <a:endParaRPr sz="1100"/>
          </a:p>
          <a:p>
            <a:pPr indent="-133350" lvl="0" marL="127000" marR="0" rtl="0" algn="l">
              <a:spcBef>
                <a:spcPts val="500"/>
              </a:spcBef>
              <a:spcAft>
                <a:spcPts val="0"/>
              </a:spcAft>
              <a:buClr>
                <a:srgbClr val="262626"/>
              </a:buClr>
              <a:buSzPts val="1100"/>
              <a:buFont typeface="Arial"/>
              <a:buChar char="•"/>
            </a:pPr>
            <a:r>
              <a:rPr b="0" i="0" lang="en" sz="1100" u="none" cap="none" strike="noStrike">
                <a:solidFill>
                  <a:srgbClr val="262626"/>
                </a:solidFill>
                <a:latin typeface="Quattrocento Sans"/>
                <a:ea typeface="Quattrocento Sans"/>
                <a:cs typeface="Quattrocento Sans"/>
                <a:sym typeface="Quattrocento Sans"/>
              </a:rPr>
              <a:t>Breaks down silos and delivers high-quality, coordinated care</a:t>
            </a:r>
            <a:endParaRPr sz="1100"/>
          </a:p>
          <a:p>
            <a:pPr indent="-133350" lvl="0" marL="127000" marR="0" rtl="0" algn="l">
              <a:spcBef>
                <a:spcPts val="500"/>
              </a:spcBef>
              <a:spcAft>
                <a:spcPts val="0"/>
              </a:spcAft>
              <a:buClr>
                <a:srgbClr val="262626"/>
              </a:buClr>
              <a:buSzPts val="1100"/>
              <a:buFont typeface="Arial"/>
              <a:buChar char="•"/>
            </a:pPr>
            <a:r>
              <a:rPr b="0" i="0" lang="en" sz="1100" u="none" cap="none" strike="noStrike">
                <a:solidFill>
                  <a:srgbClr val="262626"/>
                </a:solidFill>
                <a:latin typeface="Quattrocento Sans"/>
                <a:ea typeface="Quattrocento Sans"/>
                <a:cs typeface="Quattrocento Sans"/>
                <a:sym typeface="Quattrocento Sans"/>
              </a:rPr>
              <a:t>Addresses health disparities</a:t>
            </a:r>
            <a:endParaRPr sz="1100"/>
          </a:p>
        </p:txBody>
      </p:sp>
      <p:sp>
        <p:nvSpPr>
          <p:cNvPr id="2047" name="Google Shape;2047;p272"/>
          <p:cNvSpPr/>
          <p:nvPr/>
        </p:nvSpPr>
        <p:spPr>
          <a:xfrm>
            <a:off x="114167" y="1821228"/>
            <a:ext cx="8914200" cy="853200"/>
          </a:xfrm>
          <a:prstGeom prst="rect">
            <a:avLst/>
          </a:prstGeom>
          <a:solidFill>
            <a:srgbClr val="224F76"/>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rgbClr val="FFFFFF"/>
              </a:solidFill>
              <a:latin typeface="Quattrocento Sans"/>
              <a:ea typeface="Quattrocento Sans"/>
              <a:cs typeface="Quattrocento Sans"/>
              <a:sym typeface="Quattrocento Sans"/>
            </a:endParaRPr>
          </a:p>
        </p:txBody>
      </p:sp>
      <p:sp>
        <p:nvSpPr>
          <p:cNvPr id="2048" name="Google Shape;2048;p272"/>
          <p:cNvSpPr txBox="1"/>
          <p:nvPr/>
        </p:nvSpPr>
        <p:spPr>
          <a:xfrm>
            <a:off x="8632031" y="4770835"/>
            <a:ext cx="342900" cy="3762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8D8D8D"/>
              </a:buClr>
              <a:buSzPts val="1100"/>
              <a:buFont typeface="Arial"/>
              <a:buNone/>
            </a:pPr>
            <a:fld id="{00000000-1234-1234-1234-123412341234}" type="slidenum">
              <a:rPr b="0" i="0" lang="en" sz="1100" u="none" cap="none" strike="noStrike">
                <a:solidFill>
                  <a:srgbClr val="8D8D8D"/>
                </a:solidFill>
                <a:latin typeface="Quattrocento Sans"/>
                <a:ea typeface="Quattrocento Sans"/>
                <a:cs typeface="Quattrocento Sans"/>
                <a:sym typeface="Quattrocento Sans"/>
              </a:rPr>
              <a:t>‹#›</a:t>
            </a:fld>
            <a:endParaRPr b="0" i="0" sz="1100" u="none" cap="none" strike="noStrike">
              <a:solidFill>
                <a:srgbClr val="8D8D8D"/>
              </a:solidFill>
              <a:latin typeface="Quattrocento Sans"/>
              <a:ea typeface="Quattrocento Sans"/>
              <a:cs typeface="Quattrocento Sans"/>
              <a:sym typeface="Quattrocento Sans"/>
            </a:endParaRPr>
          </a:p>
        </p:txBody>
      </p:sp>
      <p:sp>
        <p:nvSpPr>
          <p:cNvPr id="2049" name="Google Shape;2049;p272"/>
          <p:cNvSpPr/>
          <p:nvPr/>
        </p:nvSpPr>
        <p:spPr>
          <a:xfrm>
            <a:off x="114167" y="4447243"/>
            <a:ext cx="8915700" cy="248400"/>
          </a:xfrm>
          <a:prstGeom prst="rect">
            <a:avLst/>
          </a:prstGeom>
          <a:solidFill>
            <a:srgbClr val="224F76"/>
          </a:solidFill>
          <a:ln>
            <a:noFill/>
          </a:ln>
        </p:spPr>
        <p:txBody>
          <a:bodyPr anchorCtr="0" anchor="ctr" bIns="50000" lIns="50000" spcFirstLastPara="1" rIns="50000" wrap="square" tIns="50000">
            <a:noAutofit/>
          </a:bodyPr>
          <a:lstStyle/>
          <a:p>
            <a:pPr indent="0" lvl="0" marL="0" marR="0" rtl="0" algn="ctr">
              <a:lnSpc>
                <a:spcPct val="106000"/>
              </a:lnSpc>
              <a:spcBef>
                <a:spcPts val="0"/>
              </a:spcBef>
              <a:spcAft>
                <a:spcPts val="0"/>
              </a:spcAft>
              <a:buClr>
                <a:schemeClr val="dk1"/>
              </a:buClr>
              <a:buSzPts val="800"/>
              <a:buFont typeface="Noto Sans Symbols"/>
              <a:buNone/>
            </a:pPr>
            <a:r>
              <a:t/>
            </a:r>
            <a:endParaRPr b="0" i="0" sz="800" u="none" cap="none" strike="noStrike">
              <a:solidFill>
                <a:srgbClr val="FFFFFF"/>
              </a:solidFill>
              <a:latin typeface="Calibri"/>
              <a:ea typeface="Calibri"/>
              <a:cs typeface="Calibri"/>
              <a:sym typeface="Calibri"/>
            </a:endParaRPr>
          </a:p>
        </p:txBody>
      </p:sp>
      <p:sp>
        <p:nvSpPr>
          <p:cNvPr id="2050" name="Google Shape;2050;p272"/>
          <p:cNvSpPr txBox="1"/>
          <p:nvPr/>
        </p:nvSpPr>
        <p:spPr>
          <a:xfrm>
            <a:off x="1907231" y="2063602"/>
            <a:ext cx="1742100" cy="408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1100" u="none" cap="none" strike="noStrike">
                <a:solidFill>
                  <a:srgbClr val="FFFFFF"/>
                </a:solidFill>
                <a:latin typeface="Quattrocento Sans"/>
                <a:ea typeface="Quattrocento Sans"/>
                <a:cs typeface="Quattrocento Sans"/>
                <a:sym typeface="Quattrocento Sans"/>
              </a:rPr>
              <a:t>Primary Care First </a:t>
            </a:r>
            <a:endParaRPr sz="1100"/>
          </a:p>
          <a:p>
            <a:pPr indent="0" lvl="0" marL="0" marR="0" rtl="0" algn="ctr">
              <a:spcBef>
                <a:spcPts val="0"/>
              </a:spcBef>
              <a:spcAft>
                <a:spcPts val="0"/>
              </a:spcAft>
              <a:buNone/>
            </a:pPr>
            <a:r>
              <a:rPr b="1" i="0" lang="en" sz="1100" u="none" cap="none" strike="noStrike">
                <a:solidFill>
                  <a:srgbClr val="FFFFFF"/>
                </a:solidFill>
                <a:latin typeface="Quattrocento Sans"/>
                <a:ea typeface="Quattrocento Sans"/>
                <a:cs typeface="Quattrocento Sans"/>
                <a:sym typeface="Quattrocento Sans"/>
              </a:rPr>
              <a:t>(PCF)</a:t>
            </a:r>
            <a:endParaRPr sz="1100"/>
          </a:p>
        </p:txBody>
      </p:sp>
      <p:sp>
        <p:nvSpPr>
          <p:cNvPr id="2051" name="Google Shape;2051;p272"/>
          <p:cNvSpPr txBox="1"/>
          <p:nvPr/>
        </p:nvSpPr>
        <p:spPr>
          <a:xfrm>
            <a:off x="114166" y="1902020"/>
            <a:ext cx="1742100" cy="746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1100" u="none" cap="none" strike="noStrike">
                <a:solidFill>
                  <a:srgbClr val="FFFFFF"/>
                </a:solidFill>
                <a:latin typeface="Quattrocento Sans"/>
                <a:ea typeface="Quattrocento Sans"/>
                <a:cs typeface="Quattrocento Sans"/>
                <a:sym typeface="Quattrocento Sans"/>
              </a:rPr>
              <a:t>ACO Realizing Equity, Access, and Community Health </a:t>
            </a:r>
            <a:endParaRPr sz="1100"/>
          </a:p>
          <a:p>
            <a:pPr indent="0" lvl="0" marL="0" marR="0" rtl="0" algn="ctr">
              <a:spcBef>
                <a:spcPts val="0"/>
              </a:spcBef>
              <a:spcAft>
                <a:spcPts val="0"/>
              </a:spcAft>
              <a:buNone/>
            </a:pPr>
            <a:r>
              <a:rPr b="1" i="0" lang="en" sz="1100" u="none" cap="none" strike="noStrike">
                <a:solidFill>
                  <a:srgbClr val="FFFFFF"/>
                </a:solidFill>
                <a:latin typeface="Quattrocento Sans"/>
                <a:ea typeface="Quattrocento Sans"/>
                <a:cs typeface="Quattrocento Sans"/>
                <a:sym typeface="Quattrocento Sans"/>
              </a:rPr>
              <a:t>(ACO REACH)</a:t>
            </a:r>
            <a:endParaRPr sz="1100"/>
          </a:p>
        </p:txBody>
      </p:sp>
      <p:sp>
        <p:nvSpPr>
          <p:cNvPr id="2052" name="Google Shape;2052;p272"/>
          <p:cNvSpPr txBox="1"/>
          <p:nvPr/>
        </p:nvSpPr>
        <p:spPr>
          <a:xfrm>
            <a:off x="3700295" y="2063602"/>
            <a:ext cx="1742100" cy="408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1100" u="none" cap="none" strike="noStrike">
                <a:solidFill>
                  <a:srgbClr val="FFFFFF"/>
                </a:solidFill>
                <a:latin typeface="Quattrocento Sans"/>
                <a:ea typeface="Quattrocento Sans"/>
                <a:cs typeface="Quattrocento Sans"/>
                <a:sym typeface="Quattrocento Sans"/>
              </a:rPr>
              <a:t>Making Care Primary </a:t>
            </a:r>
            <a:endParaRPr sz="1100"/>
          </a:p>
          <a:p>
            <a:pPr indent="0" lvl="0" marL="0" marR="0" rtl="0" algn="ctr">
              <a:spcBef>
                <a:spcPts val="0"/>
              </a:spcBef>
              <a:spcAft>
                <a:spcPts val="0"/>
              </a:spcAft>
              <a:buNone/>
            </a:pPr>
            <a:r>
              <a:rPr b="1" i="0" lang="en" sz="1100" u="none" cap="none" strike="noStrike">
                <a:solidFill>
                  <a:srgbClr val="FFFFFF"/>
                </a:solidFill>
                <a:latin typeface="Quattrocento Sans"/>
                <a:ea typeface="Quattrocento Sans"/>
                <a:cs typeface="Quattrocento Sans"/>
                <a:sym typeface="Quattrocento Sans"/>
              </a:rPr>
              <a:t>(MCP)</a:t>
            </a:r>
            <a:endParaRPr sz="1100"/>
          </a:p>
        </p:txBody>
      </p:sp>
      <p:sp>
        <p:nvSpPr>
          <p:cNvPr id="2053" name="Google Shape;2053;p272"/>
          <p:cNvSpPr txBox="1"/>
          <p:nvPr/>
        </p:nvSpPr>
        <p:spPr>
          <a:xfrm>
            <a:off x="5493359" y="1821228"/>
            <a:ext cx="1742100" cy="915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1100" u="none" cap="none" strike="noStrike">
                <a:solidFill>
                  <a:srgbClr val="FFFFFF"/>
                </a:solidFill>
                <a:latin typeface="Quattrocento Sans"/>
                <a:ea typeface="Quattrocento Sans"/>
                <a:cs typeface="Quattrocento Sans"/>
                <a:sym typeface="Quattrocento Sans"/>
              </a:rPr>
              <a:t>States Advancing All-Payer Health Equity Approaches and Development </a:t>
            </a:r>
            <a:endParaRPr sz="1100"/>
          </a:p>
          <a:p>
            <a:pPr indent="0" lvl="0" marL="0" marR="0" rtl="0" algn="ctr">
              <a:spcBef>
                <a:spcPts val="0"/>
              </a:spcBef>
              <a:spcAft>
                <a:spcPts val="0"/>
              </a:spcAft>
              <a:buNone/>
            </a:pPr>
            <a:r>
              <a:rPr b="1" i="0" lang="en" sz="1100" u="none" cap="none" strike="noStrike">
                <a:solidFill>
                  <a:srgbClr val="FFFFFF"/>
                </a:solidFill>
                <a:latin typeface="Quattrocento Sans"/>
                <a:ea typeface="Quattrocento Sans"/>
                <a:cs typeface="Quattrocento Sans"/>
                <a:sym typeface="Quattrocento Sans"/>
              </a:rPr>
              <a:t>(AHEAD)</a:t>
            </a:r>
            <a:endParaRPr sz="1100"/>
          </a:p>
        </p:txBody>
      </p:sp>
      <p:sp>
        <p:nvSpPr>
          <p:cNvPr id="2054" name="Google Shape;2054;p272"/>
          <p:cNvSpPr txBox="1"/>
          <p:nvPr/>
        </p:nvSpPr>
        <p:spPr>
          <a:xfrm>
            <a:off x="7286424" y="2063602"/>
            <a:ext cx="1742100" cy="408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 sz="1100" u="none" cap="none" strike="noStrike">
                <a:solidFill>
                  <a:srgbClr val="FFFFFF"/>
                </a:solidFill>
                <a:latin typeface="Quattrocento Sans"/>
                <a:ea typeface="Quattrocento Sans"/>
                <a:cs typeface="Quattrocento Sans"/>
                <a:sym typeface="Quattrocento Sans"/>
              </a:rPr>
              <a:t>ACO Primary Care Flex </a:t>
            </a:r>
            <a:endParaRPr sz="1100"/>
          </a:p>
          <a:p>
            <a:pPr indent="0" lvl="0" marL="0" marR="0" rtl="0" algn="ctr">
              <a:spcBef>
                <a:spcPts val="0"/>
              </a:spcBef>
              <a:spcAft>
                <a:spcPts val="0"/>
              </a:spcAft>
              <a:buNone/>
            </a:pPr>
            <a:r>
              <a:rPr b="1" i="0" lang="en" sz="1100" u="none" cap="none" strike="noStrike">
                <a:solidFill>
                  <a:srgbClr val="FFFFFF"/>
                </a:solidFill>
                <a:latin typeface="Quattrocento Sans"/>
                <a:ea typeface="Quattrocento Sans"/>
                <a:cs typeface="Quattrocento Sans"/>
                <a:sym typeface="Quattrocento Sans"/>
              </a:rPr>
              <a:t>(ACO PC Flex)</a:t>
            </a:r>
            <a:endParaRPr sz="1100"/>
          </a:p>
        </p:txBody>
      </p:sp>
      <p:sp>
        <p:nvSpPr>
          <p:cNvPr id="2055" name="Google Shape;2055;p272"/>
          <p:cNvSpPr/>
          <p:nvPr/>
        </p:nvSpPr>
        <p:spPr>
          <a:xfrm>
            <a:off x="560039" y="1013442"/>
            <a:ext cx="749700" cy="722400"/>
          </a:xfrm>
          <a:prstGeom prst="ellipse">
            <a:avLst/>
          </a:prstGeom>
          <a:solidFill>
            <a:srgbClr val="E8F0F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rgbClr val="000000"/>
              </a:solidFill>
              <a:latin typeface="Quattrocento Sans"/>
              <a:ea typeface="Quattrocento Sans"/>
              <a:cs typeface="Quattrocento Sans"/>
              <a:sym typeface="Quattrocento Sans"/>
            </a:endParaRPr>
          </a:p>
        </p:txBody>
      </p:sp>
      <p:sp>
        <p:nvSpPr>
          <p:cNvPr id="2056" name="Google Shape;2056;p272"/>
          <p:cNvSpPr/>
          <p:nvPr/>
        </p:nvSpPr>
        <p:spPr>
          <a:xfrm>
            <a:off x="556477" y="1005242"/>
            <a:ext cx="742073" cy="721379"/>
          </a:xfrm>
          <a:custGeom>
            <a:rect b="b" l="l" r="r" t="t"/>
            <a:pathLst>
              <a:path extrusionOk="0" h="658" w="657">
                <a:moveTo>
                  <a:pt x="329" y="658"/>
                </a:moveTo>
                <a:lnTo>
                  <a:pt x="329" y="658"/>
                </a:lnTo>
                <a:lnTo>
                  <a:pt x="311" y="656"/>
                </a:lnTo>
                <a:lnTo>
                  <a:pt x="295" y="656"/>
                </a:lnTo>
                <a:lnTo>
                  <a:pt x="279" y="653"/>
                </a:lnTo>
                <a:lnTo>
                  <a:pt x="263" y="651"/>
                </a:lnTo>
                <a:lnTo>
                  <a:pt x="247" y="647"/>
                </a:lnTo>
                <a:lnTo>
                  <a:pt x="231" y="643"/>
                </a:lnTo>
                <a:lnTo>
                  <a:pt x="201" y="632"/>
                </a:lnTo>
                <a:lnTo>
                  <a:pt x="171" y="617"/>
                </a:lnTo>
                <a:lnTo>
                  <a:pt x="145" y="601"/>
                </a:lnTo>
                <a:lnTo>
                  <a:pt x="119" y="582"/>
                </a:lnTo>
                <a:lnTo>
                  <a:pt x="96" y="561"/>
                </a:lnTo>
                <a:lnTo>
                  <a:pt x="75" y="538"/>
                </a:lnTo>
                <a:lnTo>
                  <a:pt x="56" y="513"/>
                </a:lnTo>
                <a:lnTo>
                  <a:pt x="40" y="486"/>
                </a:lnTo>
                <a:lnTo>
                  <a:pt x="25" y="456"/>
                </a:lnTo>
                <a:lnTo>
                  <a:pt x="14" y="427"/>
                </a:lnTo>
                <a:lnTo>
                  <a:pt x="10" y="410"/>
                </a:lnTo>
                <a:lnTo>
                  <a:pt x="6" y="394"/>
                </a:lnTo>
                <a:lnTo>
                  <a:pt x="4" y="378"/>
                </a:lnTo>
                <a:lnTo>
                  <a:pt x="1" y="362"/>
                </a:lnTo>
                <a:lnTo>
                  <a:pt x="1" y="346"/>
                </a:lnTo>
                <a:lnTo>
                  <a:pt x="0" y="329"/>
                </a:lnTo>
                <a:lnTo>
                  <a:pt x="0" y="329"/>
                </a:lnTo>
                <a:lnTo>
                  <a:pt x="1" y="311"/>
                </a:lnTo>
                <a:lnTo>
                  <a:pt x="1" y="295"/>
                </a:lnTo>
                <a:lnTo>
                  <a:pt x="4" y="279"/>
                </a:lnTo>
                <a:lnTo>
                  <a:pt x="6" y="263"/>
                </a:lnTo>
                <a:lnTo>
                  <a:pt x="10" y="247"/>
                </a:lnTo>
                <a:lnTo>
                  <a:pt x="14" y="231"/>
                </a:lnTo>
                <a:lnTo>
                  <a:pt x="25" y="201"/>
                </a:lnTo>
                <a:lnTo>
                  <a:pt x="40" y="172"/>
                </a:lnTo>
                <a:lnTo>
                  <a:pt x="56" y="145"/>
                </a:lnTo>
                <a:lnTo>
                  <a:pt x="75" y="119"/>
                </a:lnTo>
                <a:lnTo>
                  <a:pt x="96" y="96"/>
                </a:lnTo>
                <a:lnTo>
                  <a:pt x="119" y="75"/>
                </a:lnTo>
                <a:lnTo>
                  <a:pt x="145" y="56"/>
                </a:lnTo>
                <a:lnTo>
                  <a:pt x="171" y="40"/>
                </a:lnTo>
                <a:lnTo>
                  <a:pt x="201" y="27"/>
                </a:lnTo>
                <a:lnTo>
                  <a:pt x="231" y="14"/>
                </a:lnTo>
                <a:lnTo>
                  <a:pt x="247" y="10"/>
                </a:lnTo>
                <a:lnTo>
                  <a:pt x="263" y="6"/>
                </a:lnTo>
                <a:lnTo>
                  <a:pt x="279" y="4"/>
                </a:lnTo>
                <a:lnTo>
                  <a:pt x="295" y="2"/>
                </a:lnTo>
                <a:lnTo>
                  <a:pt x="311" y="1"/>
                </a:lnTo>
                <a:lnTo>
                  <a:pt x="329" y="0"/>
                </a:lnTo>
                <a:lnTo>
                  <a:pt x="329" y="0"/>
                </a:lnTo>
                <a:lnTo>
                  <a:pt x="346" y="1"/>
                </a:lnTo>
                <a:lnTo>
                  <a:pt x="362" y="2"/>
                </a:lnTo>
                <a:lnTo>
                  <a:pt x="378" y="4"/>
                </a:lnTo>
                <a:lnTo>
                  <a:pt x="394" y="6"/>
                </a:lnTo>
                <a:lnTo>
                  <a:pt x="410" y="10"/>
                </a:lnTo>
                <a:lnTo>
                  <a:pt x="427" y="14"/>
                </a:lnTo>
                <a:lnTo>
                  <a:pt x="456" y="27"/>
                </a:lnTo>
                <a:lnTo>
                  <a:pt x="486" y="40"/>
                </a:lnTo>
                <a:lnTo>
                  <a:pt x="512" y="56"/>
                </a:lnTo>
                <a:lnTo>
                  <a:pt x="538" y="75"/>
                </a:lnTo>
                <a:lnTo>
                  <a:pt x="561" y="96"/>
                </a:lnTo>
                <a:lnTo>
                  <a:pt x="582" y="119"/>
                </a:lnTo>
                <a:lnTo>
                  <a:pt x="601" y="145"/>
                </a:lnTo>
                <a:lnTo>
                  <a:pt x="617" y="172"/>
                </a:lnTo>
                <a:lnTo>
                  <a:pt x="631" y="201"/>
                </a:lnTo>
                <a:lnTo>
                  <a:pt x="643" y="231"/>
                </a:lnTo>
                <a:lnTo>
                  <a:pt x="647" y="247"/>
                </a:lnTo>
                <a:lnTo>
                  <a:pt x="651" y="263"/>
                </a:lnTo>
                <a:lnTo>
                  <a:pt x="653" y="279"/>
                </a:lnTo>
                <a:lnTo>
                  <a:pt x="655" y="295"/>
                </a:lnTo>
                <a:lnTo>
                  <a:pt x="656" y="311"/>
                </a:lnTo>
                <a:lnTo>
                  <a:pt x="657" y="329"/>
                </a:lnTo>
                <a:lnTo>
                  <a:pt x="657" y="329"/>
                </a:lnTo>
                <a:lnTo>
                  <a:pt x="656" y="346"/>
                </a:lnTo>
                <a:lnTo>
                  <a:pt x="655" y="362"/>
                </a:lnTo>
                <a:lnTo>
                  <a:pt x="653" y="378"/>
                </a:lnTo>
                <a:lnTo>
                  <a:pt x="651" y="394"/>
                </a:lnTo>
                <a:lnTo>
                  <a:pt x="647" y="410"/>
                </a:lnTo>
                <a:lnTo>
                  <a:pt x="643" y="427"/>
                </a:lnTo>
                <a:lnTo>
                  <a:pt x="631" y="456"/>
                </a:lnTo>
                <a:lnTo>
                  <a:pt x="617" y="486"/>
                </a:lnTo>
                <a:lnTo>
                  <a:pt x="601" y="513"/>
                </a:lnTo>
                <a:lnTo>
                  <a:pt x="582" y="538"/>
                </a:lnTo>
                <a:lnTo>
                  <a:pt x="561" y="561"/>
                </a:lnTo>
                <a:lnTo>
                  <a:pt x="538" y="582"/>
                </a:lnTo>
                <a:lnTo>
                  <a:pt x="512" y="601"/>
                </a:lnTo>
                <a:lnTo>
                  <a:pt x="486" y="617"/>
                </a:lnTo>
                <a:lnTo>
                  <a:pt x="456" y="632"/>
                </a:lnTo>
                <a:lnTo>
                  <a:pt x="427" y="643"/>
                </a:lnTo>
                <a:lnTo>
                  <a:pt x="410" y="647"/>
                </a:lnTo>
                <a:lnTo>
                  <a:pt x="394" y="651"/>
                </a:lnTo>
                <a:lnTo>
                  <a:pt x="378" y="653"/>
                </a:lnTo>
                <a:lnTo>
                  <a:pt x="362" y="656"/>
                </a:lnTo>
                <a:lnTo>
                  <a:pt x="346" y="656"/>
                </a:lnTo>
                <a:lnTo>
                  <a:pt x="329" y="658"/>
                </a:lnTo>
                <a:lnTo>
                  <a:pt x="329" y="658"/>
                </a:lnTo>
                <a:close/>
                <a:moveTo>
                  <a:pt x="329" y="37"/>
                </a:moveTo>
                <a:lnTo>
                  <a:pt x="329" y="37"/>
                </a:lnTo>
                <a:lnTo>
                  <a:pt x="299" y="39"/>
                </a:lnTo>
                <a:lnTo>
                  <a:pt x="269" y="44"/>
                </a:lnTo>
                <a:lnTo>
                  <a:pt x="243" y="51"/>
                </a:lnTo>
                <a:lnTo>
                  <a:pt x="216" y="60"/>
                </a:lnTo>
                <a:lnTo>
                  <a:pt x="190" y="72"/>
                </a:lnTo>
                <a:lnTo>
                  <a:pt x="166" y="87"/>
                </a:lnTo>
                <a:lnTo>
                  <a:pt x="143" y="104"/>
                </a:lnTo>
                <a:lnTo>
                  <a:pt x="123" y="123"/>
                </a:lnTo>
                <a:lnTo>
                  <a:pt x="104" y="143"/>
                </a:lnTo>
                <a:lnTo>
                  <a:pt x="87" y="166"/>
                </a:lnTo>
                <a:lnTo>
                  <a:pt x="72" y="190"/>
                </a:lnTo>
                <a:lnTo>
                  <a:pt x="60" y="216"/>
                </a:lnTo>
                <a:lnTo>
                  <a:pt x="51" y="243"/>
                </a:lnTo>
                <a:lnTo>
                  <a:pt x="44" y="270"/>
                </a:lnTo>
                <a:lnTo>
                  <a:pt x="39" y="299"/>
                </a:lnTo>
                <a:lnTo>
                  <a:pt x="37" y="329"/>
                </a:lnTo>
                <a:lnTo>
                  <a:pt x="37" y="329"/>
                </a:lnTo>
                <a:lnTo>
                  <a:pt x="39" y="358"/>
                </a:lnTo>
                <a:lnTo>
                  <a:pt x="44" y="388"/>
                </a:lnTo>
                <a:lnTo>
                  <a:pt x="51" y="415"/>
                </a:lnTo>
                <a:lnTo>
                  <a:pt x="60" y="441"/>
                </a:lnTo>
                <a:lnTo>
                  <a:pt x="72" y="467"/>
                </a:lnTo>
                <a:lnTo>
                  <a:pt x="87" y="491"/>
                </a:lnTo>
                <a:lnTo>
                  <a:pt x="104" y="514"/>
                </a:lnTo>
                <a:lnTo>
                  <a:pt x="123" y="534"/>
                </a:lnTo>
                <a:lnTo>
                  <a:pt x="143" y="553"/>
                </a:lnTo>
                <a:lnTo>
                  <a:pt x="166" y="570"/>
                </a:lnTo>
                <a:lnTo>
                  <a:pt x="190" y="585"/>
                </a:lnTo>
                <a:lnTo>
                  <a:pt x="216" y="597"/>
                </a:lnTo>
                <a:lnTo>
                  <a:pt x="243" y="607"/>
                </a:lnTo>
                <a:lnTo>
                  <a:pt x="269" y="613"/>
                </a:lnTo>
                <a:lnTo>
                  <a:pt x="299" y="619"/>
                </a:lnTo>
                <a:lnTo>
                  <a:pt x="329" y="620"/>
                </a:lnTo>
                <a:lnTo>
                  <a:pt x="329" y="620"/>
                </a:lnTo>
                <a:lnTo>
                  <a:pt x="358" y="619"/>
                </a:lnTo>
                <a:lnTo>
                  <a:pt x="388" y="613"/>
                </a:lnTo>
                <a:lnTo>
                  <a:pt x="414" y="607"/>
                </a:lnTo>
                <a:lnTo>
                  <a:pt x="441" y="597"/>
                </a:lnTo>
                <a:lnTo>
                  <a:pt x="467" y="585"/>
                </a:lnTo>
                <a:lnTo>
                  <a:pt x="491" y="570"/>
                </a:lnTo>
                <a:lnTo>
                  <a:pt x="514" y="553"/>
                </a:lnTo>
                <a:lnTo>
                  <a:pt x="534" y="534"/>
                </a:lnTo>
                <a:lnTo>
                  <a:pt x="553" y="514"/>
                </a:lnTo>
                <a:lnTo>
                  <a:pt x="570" y="491"/>
                </a:lnTo>
                <a:lnTo>
                  <a:pt x="585" y="467"/>
                </a:lnTo>
                <a:lnTo>
                  <a:pt x="597" y="441"/>
                </a:lnTo>
                <a:lnTo>
                  <a:pt x="606" y="415"/>
                </a:lnTo>
                <a:lnTo>
                  <a:pt x="613" y="388"/>
                </a:lnTo>
                <a:lnTo>
                  <a:pt x="619" y="358"/>
                </a:lnTo>
                <a:lnTo>
                  <a:pt x="620" y="329"/>
                </a:lnTo>
                <a:lnTo>
                  <a:pt x="620" y="329"/>
                </a:lnTo>
                <a:lnTo>
                  <a:pt x="619" y="299"/>
                </a:lnTo>
                <a:lnTo>
                  <a:pt x="613" y="270"/>
                </a:lnTo>
                <a:lnTo>
                  <a:pt x="606" y="243"/>
                </a:lnTo>
                <a:lnTo>
                  <a:pt x="597" y="216"/>
                </a:lnTo>
                <a:lnTo>
                  <a:pt x="585" y="190"/>
                </a:lnTo>
                <a:lnTo>
                  <a:pt x="570" y="166"/>
                </a:lnTo>
                <a:lnTo>
                  <a:pt x="553" y="143"/>
                </a:lnTo>
                <a:lnTo>
                  <a:pt x="534" y="123"/>
                </a:lnTo>
                <a:lnTo>
                  <a:pt x="514" y="104"/>
                </a:lnTo>
                <a:lnTo>
                  <a:pt x="491" y="87"/>
                </a:lnTo>
                <a:lnTo>
                  <a:pt x="467" y="72"/>
                </a:lnTo>
                <a:lnTo>
                  <a:pt x="441" y="60"/>
                </a:lnTo>
                <a:lnTo>
                  <a:pt x="414" y="51"/>
                </a:lnTo>
                <a:lnTo>
                  <a:pt x="388" y="44"/>
                </a:lnTo>
                <a:lnTo>
                  <a:pt x="358" y="39"/>
                </a:lnTo>
                <a:lnTo>
                  <a:pt x="329" y="37"/>
                </a:lnTo>
                <a:lnTo>
                  <a:pt x="329" y="37"/>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1" i="0" sz="1400" u="none" cap="none" strike="noStrike">
              <a:solidFill>
                <a:srgbClr val="BED7EC"/>
              </a:solidFill>
              <a:latin typeface="Quattrocento Sans"/>
              <a:ea typeface="Quattrocento Sans"/>
              <a:cs typeface="Quattrocento Sans"/>
              <a:sym typeface="Quattrocento Sans"/>
            </a:endParaRPr>
          </a:p>
        </p:txBody>
      </p:sp>
      <p:sp>
        <p:nvSpPr>
          <p:cNvPr id="2057" name="Google Shape;2057;p272"/>
          <p:cNvSpPr/>
          <p:nvPr/>
        </p:nvSpPr>
        <p:spPr>
          <a:xfrm>
            <a:off x="2404861" y="1004664"/>
            <a:ext cx="749700" cy="722400"/>
          </a:xfrm>
          <a:prstGeom prst="ellipse">
            <a:avLst/>
          </a:prstGeom>
          <a:solidFill>
            <a:srgbClr val="E8F0F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rgbClr val="000000"/>
              </a:solidFill>
              <a:latin typeface="Quattrocento Sans"/>
              <a:ea typeface="Quattrocento Sans"/>
              <a:cs typeface="Quattrocento Sans"/>
              <a:sym typeface="Quattrocento Sans"/>
            </a:endParaRPr>
          </a:p>
        </p:txBody>
      </p:sp>
      <p:sp>
        <p:nvSpPr>
          <p:cNvPr id="2058" name="Google Shape;2058;p272"/>
          <p:cNvSpPr/>
          <p:nvPr/>
        </p:nvSpPr>
        <p:spPr>
          <a:xfrm>
            <a:off x="2413652" y="1008938"/>
            <a:ext cx="742073" cy="721379"/>
          </a:xfrm>
          <a:custGeom>
            <a:rect b="b" l="l" r="r" t="t"/>
            <a:pathLst>
              <a:path extrusionOk="0" h="658" w="657">
                <a:moveTo>
                  <a:pt x="329" y="658"/>
                </a:moveTo>
                <a:lnTo>
                  <a:pt x="329" y="658"/>
                </a:lnTo>
                <a:lnTo>
                  <a:pt x="311" y="656"/>
                </a:lnTo>
                <a:lnTo>
                  <a:pt x="295" y="656"/>
                </a:lnTo>
                <a:lnTo>
                  <a:pt x="279" y="653"/>
                </a:lnTo>
                <a:lnTo>
                  <a:pt x="263" y="651"/>
                </a:lnTo>
                <a:lnTo>
                  <a:pt x="247" y="647"/>
                </a:lnTo>
                <a:lnTo>
                  <a:pt x="231" y="643"/>
                </a:lnTo>
                <a:lnTo>
                  <a:pt x="201" y="632"/>
                </a:lnTo>
                <a:lnTo>
                  <a:pt x="171" y="617"/>
                </a:lnTo>
                <a:lnTo>
                  <a:pt x="145" y="601"/>
                </a:lnTo>
                <a:lnTo>
                  <a:pt x="119" y="582"/>
                </a:lnTo>
                <a:lnTo>
                  <a:pt x="96" y="561"/>
                </a:lnTo>
                <a:lnTo>
                  <a:pt x="75" y="538"/>
                </a:lnTo>
                <a:lnTo>
                  <a:pt x="56" y="513"/>
                </a:lnTo>
                <a:lnTo>
                  <a:pt x="40" y="486"/>
                </a:lnTo>
                <a:lnTo>
                  <a:pt x="25" y="456"/>
                </a:lnTo>
                <a:lnTo>
                  <a:pt x="14" y="427"/>
                </a:lnTo>
                <a:lnTo>
                  <a:pt x="10" y="410"/>
                </a:lnTo>
                <a:lnTo>
                  <a:pt x="6" y="394"/>
                </a:lnTo>
                <a:lnTo>
                  <a:pt x="4" y="378"/>
                </a:lnTo>
                <a:lnTo>
                  <a:pt x="1" y="362"/>
                </a:lnTo>
                <a:lnTo>
                  <a:pt x="1" y="346"/>
                </a:lnTo>
                <a:lnTo>
                  <a:pt x="0" y="329"/>
                </a:lnTo>
                <a:lnTo>
                  <a:pt x="0" y="329"/>
                </a:lnTo>
                <a:lnTo>
                  <a:pt x="1" y="311"/>
                </a:lnTo>
                <a:lnTo>
                  <a:pt x="1" y="295"/>
                </a:lnTo>
                <a:lnTo>
                  <a:pt x="4" y="279"/>
                </a:lnTo>
                <a:lnTo>
                  <a:pt x="6" y="263"/>
                </a:lnTo>
                <a:lnTo>
                  <a:pt x="10" y="247"/>
                </a:lnTo>
                <a:lnTo>
                  <a:pt x="14" y="231"/>
                </a:lnTo>
                <a:lnTo>
                  <a:pt x="25" y="201"/>
                </a:lnTo>
                <a:lnTo>
                  <a:pt x="40" y="172"/>
                </a:lnTo>
                <a:lnTo>
                  <a:pt x="56" y="145"/>
                </a:lnTo>
                <a:lnTo>
                  <a:pt x="75" y="119"/>
                </a:lnTo>
                <a:lnTo>
                  <a:pt x="96" y="96"/>
                </a:lnTo>
                <a:lnTo>
                  <a:pt x="119" y="75"/>
                </a:lnTo>
                <a:lnTo>
                  <a:pt x="145" y="56"/>
                </a:lnTo>
                <a:lnTo>
                  <a:pt x="171" y="40"/>
                </a:lnTo>
                <a:lnTo>
                  <a:pt x="201" y="27"/>
                </a:lnTo>
                <a:lnTo>
                  <a:pt x="231" y="14"/>
                </a:lnTo>
                <a:lnTo>
                  <a:pt x="247" y="10"/>
                </a:lnTo>
                <a:lnTo>
                  <a:pt x="263" y="6"/>
                </a:lnTo>
                <a:lnTo>
                  <a:pt x="279" y="4"/>
                </a:lnTo>
                <a:lnTo>
                  <a:pt x="295" y="2"/>
                </a:lnTo>
                <a:lnTo>
                  <a:pt x="311" y="1"/>
                </a:lnTo>
                <a:lnTo>
                  <a:pt x="329" y="0"/>
                </a:lnTo>
                <a:lnTo>
                  <a:pt x="329" y="0"/>
                </a:lnTo>
                <a:lnTo>
                  <a:pt x="346" y="1"/>
                </a:lnTo>
                <a:lnTo>
                  <a:pt x="362" y="2"/>
                </a:lnTo>
                <a:lnTo>
                  <a:pt x="378" y="4"/>
                </a:lnTo>
                <a:lnTo>
                  <a:pt x="394" y="6"/>
                </a:lnTo>
                <a:lnTo>
                  <a:pt x="410" y="10"/>
                </a:lnTo>
                <a:lnTo>
                  <a:pt x="427" y="14"/>
                </a:lnTo>
                <a:lnTo>
                  <a:pt x="456" y="27"/>
                </a:lnTo>
                <a:lnTo>
                  <a:pt x="486" y="40"/>
                </a:lnTo>
                <a:lnTo>
                  <a:pt x="512" y="56"/>
                </a:lnTo>
                <a:lnTo>
                  <a:pt x="538" y="75"/>
                </a:lnTo>
                <a:lnTo>
                  <a:pt x="561" y="96"/>
                </a:lnTo>
                <a:lnTo>
                  <a:pt x="582" y="119"/>
                </a:lnTo>
                <a:lnTo>
                  <a:pt x="601" y="145"/>
                </a:lnTo>
                <a:lnTo>
                  <a:pt x="617" y="172"/>
                </a:lnTo>
                <a:lnTo>
                  <a:pt x="631" y="201"/>
                </a:lnTo>
                <a:lnTo>
                  <a:pt x="643" y="231"/>
                </a:lnTo>
                <a:lnTo>
                  <a:pt x="647" y="247"/>
                </a:lnTo>
                <a:lnTo>
                  <a:pt x="651" y="263"/>
                </a:lnTo>
                <a:lnTo>
                  <a:pt x="653" y="279"/>
                </a:lnTo>
                <a:lnTo>
                  <a:pt x="655" y="295"/>
                </a:lnTo>
                <a:lnTo>
                  <a:pt x="656" y="311"/>
                </a:lnTo>
                <a:lnTo>
                  <a:pt x="657" y="329"/>
                </a:lnTo>
                <a:lnTo>
                  <a:pt x="657" y="329"/>
                </a:lnTo>
                <a:lnTo>
                  <a:pt x="656" y="346"/>
                </a:lnTo>
                <a:lnTo>
                  <a:pt x="655" y="362"/>
                </a:lnTo>
                <a:lnTo>
                  <a:pt x="653" y="378"/>
                </a:lnTo>
                <a:lnTo>
                  <a:pt x="651" y="394"/>
                </a:lnTo>
                <a:lnTo>
                  <a:pt x="647" y="410"/>
                </a:lnTo>
                <a:lnTo>
                  <a:pt x="643" y="427"/>
                </a:lnTo>
                <a:lnTo>
                  <a:pt x="631" y="456"/>
                </a:lnTo>
                <a:lnTo>
                  <a:pt x="617" y="486"/>
                </a:lnTo>
                <a:lnTo>
                  <a:pt x="601" y="513"/>
                </a:lnTo>
                <a:lnTo>
                  <a:pt x="582" y="538"/>
                </a:lnTo>
                <a:lnTo>
                  <a:pt x="561" y="561"/>
                </a:lnTo>
                <a:lnTo>
                  <a:pt x="538" y="582"/>
                </a:lnTo>
                <a:lnTo>
                  <a:pt x="512" y="601"/>
                </a:lnTo>
                <a:lnTo>
                  <a:pt x="486" y="617"/>
                </a:lnTo>
                <a:lnTo>
                  <a:pt x="456" y="632"/>
                </a:lnTo>
                <a:lnTo>
                  <a:pt x="427" y="643"/>
                </a:lnTo>
                <a:lnTo>
                  <a:pt x="410" y="647"/>
                </a:lnTo>
                <a:lnTo>
                  <a:pt x="394" y="651"/>
                </a:lnTo>
                <a:lnTo>
                  <a:pt x="378" y="653"/>
                </a:lnTo>
                <a:lnTo>
                  <a:pt x="362" y="656"/>
                </a:lnTo>
                <a:lnTo>
                  <a:pt x="346" y="656"/>
                </a:lnTo>
                <a:lnTo>
                  <a:pt x="329" y="658"/>
                </a:lnTo>
                <a:lnTo>
                  <a:pt x="329" y="658"/>
                </a:lnTo>
                <a:close/>
                <a:moveTo>
                  <a:pt x="329" y="37"/>
                </a:moveTo>
                <a:lnTo>
                  <a:pt x="329" y="37"/>
                </a:lnTo>
                <a:lnTo>
                  <a:pt x="299" y="39"/>
                </a:lnTo>
                <a:lnTo>
                  <a:pt x="269" y="44"/>
                </a:lnTo>
                <a:lnTo>
                  <a:pt x="243" y="51"/>
                </a:lnTo>
                <a:lnTo>
                  <a:pt x="216" y="60"/>
                </a:lnTo>
                <a:lnTo>
                  <a:pt x="190" y="72"/>
                </a:lnTo>
                <a:lnTo>
                  <a:pt x="166" y="87"/>
                </a:lnTo>
                <a:lnTo>
                  <a:pt x="143" y="104"/>
                </a:lnTo>
                <a:lnTo>
                  <a:pt x="123" y="123"/>
                </a:lnTo>
                <a:lnTo>
                  <a:pt x="104" y="143"/>
                </a:lnTo>
                <a:lnTo>
                  <a:pt x="87" y="166"/>
                </a:lnTo>
                <a:lnTo>
                  <a:pt x="72" y="190"/>
                </a:lnTo>
                <a:lnTo>
                  <a:pt x="60" y="216"/>
                </a:lnTo>
                <a:lnTo>
                  <a:pt x="51" y="243"/>
                </a:lnTo>
                <a:lnTo>
                  <a:pt x="44" y="270"/>
                </a:lnTo>
                <a:lnTo>
                  <a:pt x="39" y="299"/>
                </a:lnTo>
                <a:lnTo>
                  <a:pt x="37" y="329"/>
                </a:lnTo>
                <a:lnTo>
                  <a:pt x="37" y="329"/>
                </a:lnTo>
                <a:lnTo>
                  <a:pt x="39" y="358"/>
                </a:lnTo>
                <a:lnTo>
                  <a:pt x="44" y="388"/>
                </a:lnTo>
                <a:lnTo>
                  <a:pt x="51" y="415"/>
                </a:lnTo>
                <a:lnTo>
                  <a:pt x="60" y="441"/>
                </a:lnTo>
                <a:lnTo>
                  <a:pt x="72" y="467"/>
                </a:lnTo>
                <a:lnTo>
                  <a:pt x="87" y="491"/>
                </a:lnTo>
                <a:lnTo>
                  <a:pt x="104" y="514"/>
                </a:lnTo>
                <a:lnTo>
                  <a:pt x="123" y="534"/>
                </a:lnTo>
                <a:lnTo>
                  <a:pt x="143" y="553"/>
                </a:lnTo>
                <a:lnTo>
                  <a:pt x="166" y="570"/>
                </a:lnTo>
                <a:lnTo>
                  <a:pt x="190" y="585"/>
                </a:lnTo>
                <a:lnTo>
                  <a:pt x="216" y="597"/>
                </a:lnTo>
                <a:lnTo>
                  <a:pt x="243" y="607"/>
                </a:lnTo>
                <a:lnTo>
                  <a:pt x="269" y="613"/>
                </a:lnTo>
                <a:lnTo>
                  <a:pt x="299" y="619"/>
                </a:lnTo>
                <a:lnTo>
                  <a:pt x="329" y="620"/>
                </a:lnTo>
                <a:lnTo>
                  <a:pt x="329" y="620"/>
                </a:lnTo>
                <a:lnTo>
                  <a:pt x="358" y="619"/>
                </a:lnTo>
                <a:lnTo>
                  <a:pt x="388" y="613"/>
                </a:lnTo>
                <a:lnTo>
                  <a:pt x="414" y="607"/>
                </a:lnTo>
                <a:lnTo>
                  <a:pt x="441" y="597"/>
                </a:lnTo>
                <a:lnTo>
                  <a:pt x="467" y="585"/>
                </a:lnTo>
                <a:lnTo>
                  <a:pt x="491" y="570"/>
                </a:lnTo>
                <a:lnTo>
                  <a:pt x="514" y="553"/>
                </a:lnTo>
                <a:lnTo>
                  <a:pt x="534" y="534"/>
                </a:lnTo>
                <a:lnTo>
                  <a:pt x="553" y="514"/>
                </a:lnTo>
                <a:lnTo>
                  <a:pt x="570" y="491"/>
                </a:lnTo>
                <a:lnTo>
                  <a:pt x="585" y="467"/>
                </a:lnTo>
                <a:lnTo>
                  <a:pt x="597" y="441"/>
                </a:lnTo>
                <a:lnTo>
                  <a:pt x="606" y="415"/>
                </a:lnTo>
                <a:lnTo>
                  <a:pt x="613" y="388"/>
                </a:lnTo>
                <a:lnTo>
                  <a:pt x="619" y="358"/>
                </a:lnTo>
                <a:lnTo>
                  <a:pt x="620" y="329"/>
                </a:lnTo>
                <a:lnTo>
                  <a:pt x="620" y="329"/>
                </a:lnTo>
                <a:lnTo>
                  <a:pt x="619" y="299"/>
                </a:lnTo>
                <a:lnTo>
                  <a:pt x="613" y="270"/>
                </a:lnTo>
                <a:lnTo>
                  <a:pt x="606" y="243"/>
                </a:lnTo>
                <a:lnTo>
                  <a:pt x="597" y="216"/>
                </a:lnTo>
                <a:lnTo>
                  <a:pt x="585" y="190"/>
                </a:lnTo>
                <a:lnTo>
                  <a:pt x="570" y="166"/>
                </a:lnTo>
                <a:lnTo>
                  <a:pt x="553" y="143"/>
                </a:lnTo>
                <a:lnTo>
                  <a:pt x="534" y="123"/>
                </a:lnTo>
                <a:lnTo>
                  <a:pt x="514" y="104"/>
                </a:lnTo>
                <a:lnTo>
                  <a:pt x="491" y="87"/>
                </a:lnTo>
                <a:lnTo>
                  <a:pt x="467" y="72"/>
                </a:lnTo>
                <a:lnTo>
                  <a:pt x="441" y="60"/>
                </a:lnTo>
                <a:lnTo>
                  <a:pt x="414" y="51"/>
                </a:lnTo>
                <a:lnTo>
                  <a:pt x="388" y="44"/>
                </a:lnTo>
                <a:lnTo>
                  <a:pt x="358" y="39"/>
                </a:lnTo>
                <a:lnTo>
                  <a:pt x="329" y="37"/>
                </a:lnTo>
                <a:lnTo>
                  <a:pt x="329" y="37"/>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1" i="0" sz="1400" u="none" cap="none" strike="noStrike">
              <a:solidFill>
                <a:srgbClr val="BED7EC"/>
              </a:solidFill>
              <a:latin typeface="Quattrocento Sans"/>
              <a:ea typeface="Quattrocento Sans"/>
              <a:cs typeface="Quattrocento Sans"/>
              <a:sym typeface="Quattrocento Sans"/>
            </a:endParaRPr>
          </a:p>
        </p:txBody>
      </p:sp>
      <p:sp>
        <p:nvSpPr>
          <p:cNvPr id="2059" name="Google Shape;2059;p272"/>
          <p:cNvSpPr/>
          <p:nvPr/>
        </p:nvSpPr>
        <p:spPr>
          <a:xfrm>
            <a:off x="4231043" y="999041"/>
            <a:ext cx="749700" cy="722400"/>
          </a:xfrm>
          <a:prstGeom prst="ellipse">
            <a:avLst/>
          </a:prstGeom>
          <a:solidFill>
            <a:srgbClr val="E8F0F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rgbClr val="000000"/>
              </a:solidFill>
              <a:latin typeface="Quattrocento Sans"/>
              <a:ea typeface="Quattrocento Sans"/>
              <a:cs typeface="Quattrocento Sans"/>
              <a:sym typeface="Quattrocento Sans"/>
            </a:endParaRPr>
          </a:p>
        </p:txBody>
      </p:sp>
      <p:sp>
        <p:nvSpPr>
          <p:cNvPr id="2060" name="Google Shape;2060;p272"/>
          <p:cNvSpPr/>
          <p:nvPr/>
        </p:nvSpPr>
        <p:spPr>
          <a:xfrm>
            <a:off x="4234862" y="1005242"/>
            <a:ext cx="742073" cy="721379"/>
          </a:xfrm>
          <a:custGeom>
            <a:rect b="b" l="l" r="r" t="t"/>
            <a:pathLst>
              <a:path extrusionOk="0" h="658" w="657">
                <a:moveTo>
                  <a:pt x="329" y="658"/>
                </a:moveTo>
                <a:lnTo>
                  <a:pt x="329" y="658"/>
                </a:lnTo>
                <a:lnTo>
                  <a:pt x="311" y="656"/>
                </a:lnTo>
                <a:lnTo>
                  <a:pt x="295" y="656"/>
                </a:lnTo>
                <a:lnTo>
                  <a:pt x="279" y="653"/>
                </a:lnTo>
                <a:lnTo>
                  <a:pt x="263" y="651"/>
                </a:lnTo>
                <a:lnTo>
                  <a:pt x="247" y="647"/>
                </a:lnTo>
                <a:lnTo>
                  <a:pt x="231" y="643"/>
                </a:lnTo>
                <a:lnTo>
                  <a:pt x="201" y="632"/>
                </a:lnTo>
                <a:lnTo>
                  <a:pt x="171" y="617"/>
                </a:lnTo>
                <a:lnTo>
                  <a:pt x="145" y="601"/>
                </a:lnTo>
                <a:lnTo>
                  <a:pt x="119" y="582"/>
                </a:lnTo>
                <a:lnTo>
                  <a:pt x="96" y="561"/>
                </a:lnTo>
                <a:lnTo>
                  <a:pt x="75" y="538"/>
                </a:lnTo>
                <a:lnTo>
                  <a:pt x="56" y="513"/>
                </a:lnTo>
                <a:lnTo>
                  <a:pt x="40" y="486"/>
                </a:lnTo>
                <a:lnTo>
                  <a:pt x="25" y="456"/>
                </a:lnTo>
                <a:lnTo>
                  <a:pt x="14" y="427"/>
                </a:lnTo>
                <a:lnTo>
                  <a:pt x="10" y="410"/>
                </a:lnTo>
                <a:lnTo>
                  <a:pt x="6" y="394"/>
                </a:lnTo>
                <a:lnTo>
                  <a:pt x="4" y="378"/>
                </a:lnTo>
                <a:lnTo>
                  <a:pt x="1" y="362"/>
                </a:lnTo>
                <a:lnTo>
                  <a:pt x="1" y="346"/>
                </a:lnTo>
                <a:lnTo>
                  <a:pt x="0" y="329"/>
                </a:lnTo>
                <a:lnTo>
                  <a:pt x="0" y="329"/>
                </a:lnTo>
                <a:lnTo>
                  <a:pt x="1" y="311"/>
                </a:lnTo>
                <a:lnTo>
                  <a:pt x="1" y="295"/>
                </a:lnTo>
                <a:lnTo>
                  <a:pt x="4" y="279"/>
                </a:lnTo>
                <a:lnTo>
                  <a:pt x="6" y="263"/>
                </a:lnTo>
                <a:lnTo>
                  <a:pt x="10" y="247"/>
                </a:lnTo>
                <a:lnTo>
                  <a:pt x="14" y="231"/>
                </a:lnTo>
                <a:lnTo>
                  <a:pt x="25" y="201"/>
                </a:lnTo>
                <a:lnTo>
                  <a:pt x="40" y="172"/>
                </a:lnTo>
                <a:lnTo>
                  <a:pt x="56" y="145"/>
                </a:lnTo>
                <a:lnTo>
                  <a:pt x="75" y="119"/>
                </a:lnTo>
                <a:lnTo>
                  <a:pt x="96" y="96"/>
                </a:lnTo>
                <a:lnTo>
                  <a:pt x="119" y="75"/>
                </a:lnTo>
                <a:lnTo>
                  <a:pt x="145" y="56"/>
                </a:lnTo>
                <a:lnTo>
                  <a:pt x="171" y="40"/>
                </a:lnTo>
                <a:lnTo>
                  <a:pt x="201" y="27"/>
                </a:lnTo>
                <a:lnTo>
                  <a:pt x="231" y="14"/>
                </a:lnTo>
                <a:lnTo>
                  <a:pt x="247" y="10"/>
                </a:lnTo>
                <a:lnTo>
                  <a:pt x="263" y="6"/>
                </a:lnTo>
                <a:lnTo>
                  <a:pt x="279" y="4"/>
                </a:lnTo>
                <a:lnTo>
                  <a:pt x="295" y="2"/>
                </a:lnTo>
                <a:lnTo>
                  <a:pt x="311" y="1"/>
                </a:lnTo>
                <a:lnTo>
                  <a:pt x="329" y="0"/>
                </a:lnTo>
                <a:lnTo>
                  <a:pt x="329" y="0"/>
                </a:lnTo>
                <a:lnTo>
                  <a:pt x="346" y="1"/>
                </a:lnTo>
                <a:lnTo>
                  <a:pt x="362" y="2"/>
                </a:lnTo>
                <a:lnTo>
                  <a:pt x="378" y="4"/>
                </a:lnTo>
                <a:lnTo>
                  <a:pt x="394" y="6"/>
                </a:lnTo>
                <a:lnTo>
                  <a:pt x="410" y="10"/>
                </a:lnTo>
                <a:lnTo>
                  <a:pt x="427" y="14"/>
                </a:lnTo>
                <a:lnTo>
                  <a:pt x="456" y="27"/>
                </a:lnTo>
                <a:lnTo>
                  <a:pt x="486" y="40"/>
                </a:lnTo>
                <a:lnTo>
                  <a:pt x="512" y="56"/>
                </a:lnTo>
                <a:lnTo>
                  <a:pt x="538" y="75"/>
                </a:lnTo>
                <a:lnTo>
                  <a:pt x="561" y="96"/>
                </a:lnTo>
                <a:lnTo>
                  <a:pt x="582" y="119"/>
                </a:lnTo>
                <a:lnTo>
                  <a:pt x="601" y="145"/>
                </a:lnTo>
                <a:lnTo>
                  <a:pt x="617" y="172"/>
                </a:lnTo>
                <a:lnTo>
                  <a:pt x="631" y="201"/>
                </a:lnTo>
                <a:lnTo>
                  <a:pt x="643" y="231"/>
                </a:lnTo>
                <a:lnTo>
                  <a:pt x="647" y="247"/>
                </a:lnTo>
                <a:lnTo>
                  <a:pt x="651" y="263"/>
                </a:lnTo>
                <a:lnTo>
                  <a:pt x="653" y="279"/>
                </a:lnTo>
                <a:lnTo>
                  <a:pt x="655" y="295"/>
                </a:lnTo>
                <a:lnTo>
                  <a:pt x="656" y="311"/>
                </a:lnTo>
                <a:lnTo>
                  <a:pt x="657" y="329"/>
                </a:lnTo>
                <a:lnTo>
                  <a:pt x="657" y="329"/>
                </a:lnTo>
                <a:lnTo>
                  <a:pt x="656" y="346"/>
                </a:lnTo>
                <a:lnTo>
                  <a:pt x="655" y="362"/>
                </a:lnTo>
                <a:lnTo>
                  <a:pt x="653" y="378"/>
                </a:lnTo>
                <a:lnTo>
                  <a:pt x="651" y="394"/>
                </a:lnTo>
                <a:lnTo>
                  <a:pt x="647" y="410"/>
                </a:lnTo>
                <a:lnTo>
                  <a:pt x="643" y="427"/>
                </a:lnTo>
                <a:lnTo>
                  <a:pt x="631" y="456"/>
                </a:lnTo>
                <a:lnTo>
                  <a:pt x="617" y="486"/>
                </a:lnTo>
                <a:lnTo>
                  <a:pt x="601" y="513"/>
                </a:lnTo>
                <a:lnTo>
                  <a:pt x="582" y="538"/>
                </a:lnTo>
                <a:lnTo>
                  <a:pt x="561" y="561"/>
                </a:lnTo>
                <a:lnTo>
                  <a:pt x="538" y="582"/>
                </a:lnTo>
                <a:lnTo>
                  <a:pt x="512" y="601"/>
                </a:lnTo>
                <a:lnTo>
                  <a:pt x="486" y="617"/>
                </a:lnTo>
                <a:lnTo>
                  <a:pt x="456" y="632"/>
                </a:lnTo>
                <a:lnTo>
                  <a:pt x="427" y="643"/>
                </a:lnTo>
                <a:lnTo>
                  <a:pt x="410" y="647"/>
                </a:lnTo>
                <a:lnTo>
                  <a:pt x="394" y="651"/>
                </a:lnTo>
                <a:lnTo>
                  <a:pt x="378" y="653"/>
                </a:lnTo>
                <a:lnTo>
                  <a:pt x="362" y="656"/>
                </a:lnTo>
                <a:lnTo>
                  <a:pt x="346" y="656"/>
                </a:lnTo>
                <a:lnTo>
                  <a:pt x="329" y="658"/>
                </a:lnTo>
                <a:lnTo>
                  <a:pt x="329" y="658"/>
                </a:lnTo>
                <a:close/>
                <a:moveTo>
                  <a:pt x="329" y="37"/>
                </a:moveTo>
                <a:lnTo>
                  <a:pt x="329" y="37"/>
                </a:lnTo>
                <a:lnTo>
                  <a:pt x="299" y="39"/>
                </a:lnTo>
                <a:lnTo>
                  <a:pt x="269" y="44"/>
                </a:lnTo>
                <a:lnTo>
                  <a:pt x="243" y="51"/>
                </a:lnTo>
                <a:lnTo>
                  <a:pt x="216" y="60"/>
                </a:lnTo>
                <a:lnTo>
                  <a:pt x="190" y="72"/>
                </a:lnTo>
                <a:lnTo>
                  <a:pt x="166" y="87"/>
                </a:lnTo>
                <a:lnTo>
                  <a:pt x="143" y="104"/>
                </a:lnTo>
                <a:lnTo>
                  <a:pt x="123" y="123"/>
                </a:lnTo>
                <a:lnTo>
                  <a:pt x="104" y="143"/>
                </a:lnTo>
                <a:lnTo>
                  <a:pt x="87" y="166"/>
                </a:lnTo>
                <a:lnTo>
                  <a:pt x="72" y="190"/>
                </a:lnTo>
                <a:lnTo>
                  <a:pt x="60" y="216"/>
                </a:lnTo>
                <a:lnTo>
                  <a:pt x="51" y="243"/>
                </a:lnTo>
                <a:lnTo>
                  <a:pt x="44" y="270"/>
                </a:lnTo>
                <a:lnTo>
                  <a:pt x="39" y="299"/>
                </a:lnTo>
                <a:lnTo>
                  <a:pt x="37" y="329"/>
                </a:lnTo>
                <a:lnTo>
                  <a:pt x="37" y="329"/>
                </a:lnTo>
                <a:lnTo>
                  <a:pt x="39" y="358"/>
                </a:lnTo>
                <a:lnTo>
                  <a:pt x="44" y="388"/>
                </a:lnTo>
                <a:lnTo>
                  <a:pt x="51" y="415"/>
                </a:lnTo>
                <a:lnTo>
                  <a:pt x="60" y="441"/>
                </a:lnTo>
                <a:lnTo>
                  <a:pt x="72" y="467"/>
                </a:lnTo>
                <a:lnTo>
                  <a:pt x="87" y="491"/>
                </a:lnTo>
                <a:lnTo>
                  <a:pt x="104" y="514"/>
                </a:lnTo>
                <a:lnTo>
                  <a:pt x="123" y="534"/>
                </a:lnTo>
                <a:lnTo>
                  <a:pt x="143" y="553"/>
                </a:lnTo>
                <a:lnTo>
                  <a:pt x="166" y="570"/>
                </a:lnTo>
                <a:lnTo>
                  <a:pt x="190" y="585"/>
                </a:lnTo>
                <a:lnTo>
                  <a:pt x="216" y="597"/>
                </a:lnTo>
                <a:lnTo>
                  <a:pt x="243" y="607"/>
                </a:lnTo>
                <a:lnTo>
                  <a:pt x="269" y="613"/>
                </a:lnTo>
                <a:lnTo>
                  <a:pt x="299" y="619"/>
                </a:lnTo>
                <a:lnTo>
                  <a:pt x="329" y="620"/>
                </a:lnTo>
                <a:lnTo>
                  <a:pt x="329" y="620"/>
                </a:lnTo>
                <a:lnTo>
                  <a:pt x="358" y="619"/>
                </a:lnTo>
                <a:lnTo>
                  <a:pt x="388" y="613"/>
                </a:lnTo>
                <a:lnTo>
                  <a:pt x="414" y="607"/>
                </a:lnTo>
                <a:lnTo>
                  <a:pt x="441" y="597"/>
                </a:lnTo>
                <a:lnTo>
                  <a:pt x="467" y="585"/>
                </a:lnTo>
                <a:lnTo>
                  <a:pt x="491" y="570"/>
                </a:lnTo>
                <a:lnTo>
                  <a:pt x="514" y="553"/>
                </a:lnTo>
                <a:lnTo>
                  <a:pt x="534" y="534"/>
                </a:lnTo>
                <a:lnTo>
                  <a:pt x="553" y="514"/>
                </a:lnTo>
                <a:lnTo>
                  <a:pt x="570" y="491"/>
                </a:lnTo>
                <a:lnTo>
                  <a:pt x="585" y="467"/>
                </a:lnTo>
                <a:lnTo>
                  <a:pt x="597" y="441"/>
                </a:lnTo>
                <a:lnTo>
                  <a:pt x="606" y="415"/>
                </a:lnTo>
                <a:lnTo>
                  <a:pt x="613" y="388"/>
                </a:lnTo>
                <a:lnTo>
                  <a:pt x="619" y="358"/>
                </a:lnTo>
                <a:lnTo>
                  <a:pt x="620" y="329"/>
                </a:lnTo>
                <a:lnTo>
                  <a:pt x="620" y="329"/>
                </a:lnTo>
                <a:lnTo>
                  <a:pt x="619" y="299"/>
                </a:lnTo>
                <a:lnTo>
                  <a:pt x="613" y="270"/>
                </a:lnTo>
                <a:lnTo>
                  <a:pt x="606" y="243"/>
                </a:lnTo>
                <a:lnTo>
                  <a:pt x="597" y="216"/>
                </a:lnTo>
                <a:lnTo>
                  <a:pt x="585" y="190"/>
                </a:lnTo>
                <a:lnTo>
                  <a:pt x="570" y="166"/>
                </a:lnTo>
                <a:lnTo>
                  <a:pt x="553" y="143"/>
                </a:lnTo>
                <a:lnTo>
                  <a:pt x="534" y="123"/>
                </a:lnTo>
                <a:lnTo>
                  <a:pt x="514" y="104"/>
                </a:lnTo>
                <a:lnTo>
                  <a:pt x="491" y="87"/>
                </a:lnTo>
                <a:lnTo>
                  <a:pt x="467" y="72"/>
                </a:lnTo>
                <a:lnTo>
                  <a:pt x="441" y="60"/>
                </a:lnTo>
                <a:lnTo>
                  <a:pt x="414" y="51"/>
                </a:lnTo>
                <a:lnTo>
                  <a:pt x="388" y="44"/>
                </a:lnTo>
                <a:lnTo>
                  <a:pt x="358" y="39"/>
                </a:lnTo>
                <a:lnTo>
                  <a:pt x="329" y="37"/>
                </a:lnTo>
                <a:lnTo>
                  <a:pt x="329" y="37"/>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1" i="0" sz="1400" u="none" cap="none" strike="noStrike">
              <a:solidFill>
                <a:srgbClr val="BED7EC"/>
              </a:solidFill>
              <a:latin typeface="Quattrocento Sans"/>
              <a:ea typeface="Quattrocento Sans"/>
              <a:cs typeface="Quattrocento Sans"/>
              <a:sym typeface="Quattrocento Sans"/>
            </a:endParaRPr>
          </a:p>
        </p:txBody>
      </p:sp>
      <p:sp>
        <p:nvSpPr>
          <p:cNvPr id="2061" name="Google Shape;2061;p272"/>
          <p:cNvSpPr/>
          <p:nvPr/>
        </p:nvSpPr>
        <p:spPr>
          <a:xfrm>
            <a:off x="5956260" y="1004664"/>
            <a:ext cx="749700" cy="722400"/>
          </a:xfrm>
          <a:prstGeom prst="ellipse">
            <a:avLst/>
          </a:prstGeom>
          <a:solidFill>
            <a:srgbClr val="E8F0F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rgbClr val="000000"/>
              </a:solidFill>
              <a:latin typeface="Quattrocento Sans"/>
              <a:ea typeface="Quattrocento Sans"/>
              <a:cs typeface="Quattrocento Sans"/>
              <a:sym typeface="Quattrocento Sans"/>
            </a:endParaRPr>
          </a:p>
        </p:txBody>
      </p:sp>
      <p:sp>
        <p:nvSpPr>
          <p:cNvPr id="2062" name="Google Shape;2062;p272"/>
          <p:cNvSpPr/>
          <p:nvPr/>
        </p:nvSpPr>
        <p:spPr>
          <a:xfrm>
            <a:off x="5952440" y="996443"/>
            <a:ext cx="742073" cy="721379"/>
          </a:xfrm>
          <a:custGeom>
            <a:rect b="b" l="l" r="r" t="t"/>
            <a:pathLst>
              <a:path extrusionOk="0" h="658" w="657">
                <a:moveTo>
                  <a:pt x="329" y="658"/>
                </a:moveTo>
                <a:lnTo>
                  <a:pt x="329" y="658"/>
                </a:lnTo>
                <a:lnTo>
                  <a:pt x="311" y="656"/>
                </a:lnTo>
                <a:lnTo>
                  <a:pt x="295" y="656"/>
                </a:lnTo>
                <a:lnTo>
                  <a:pt x="279" y="653"/>
                </a:lnTo>
                <a:lnTo>
                  <a:pt x="263" y="651"/>
                </a:lnTo>
                <a:lnTo>
                  <a:pt x="247" y="647"/>
                </a:lnTo>
                <a:lnTo>
                  <a:pt x="231" y="643"/>
                </a:lnTo>
                <a:lnTo>
                  <a:pt x="201" y="632"/>
                </a:lnTo>
                <a:lnTo>
                  <a:pt x="171" y="617"/>
                </a:lnTo>
                <a:lnTo>
                  <a:pt x="145" y="601"/>
                </a:lnTo>
                <a:lnTo>
                  <a:pt x="119" y="582"/>
                </a:lnTo>
                <a:lnTo>
                  <a:pt x="96" y="561"/>
                </a:lnTo>
                <a:lnTo>
                  <a:pt x="75" y="538"/>
                </a:lnTo>
                <a:lnTo>
                  <a:pt x="56" y="513"/>
                </a:lnTo>
                <a:lnTo>
                  <a:pt x="40" y="486"/>
                </a:lnTo>
                <a:lnTo>
                  <a:pt x="25" y="456"/>
                </a:lnTo>
                <a:lnTo>
                  <a:pt x="14" y="427"/>
                </a:lnTo>
                <a:lnTo>
                  <a:pt x="10" y="410"/>
                </a:lnTo>
                <a:lnTo>
                  <a:pt x="6" y="394"/>
                </a:lnTo>
                <a:lnTo>
                  <a:pt x="4" y="378"/>
                </a:lnTo>
                <a:lnTo>
                  <a:pt x="1" y="362"/>
                </a:lnTo>
                <a:lnTo>
                  <a:pt x="1" y="346"/>
                </a:lnTo>
                <a:lnTo>
                  <a:pt x="0" y="329"/>
                </a:lnTo>
                <a:lnTo>
                  <a:pt x="0" y="329"/>
                </a:lnTo>
                <a:lnTo>
                  <a:pt x="1" y="311"/>
                </a:lnTo>
                <a:lnTo>
                  <a:pt x="1" y="295"/>
                </a:lnTo>
                <a:lnTo>
                  <a:pt x="4" y="279"/>
                </a:lnTo>
                <a:lnTo>
                  <a:pt x="6" y="263"/>
                </a:lnTo>
                <a:lnTo>
                  <a:pt x="10" y="247"/>
                </a:lnTo>
                <a:lnTo>
                  <a:pt x="14" y="231"/>
                </a:lnTo>
                <a:lnTo>
                  <a:pt x="25" y="201"/>
                </a:lnTo>
                <a:lnTo>
                  <a:pt x="40" y="172"/>
                </a:lnTo>
                <a:lnTo>
                  <a:pt x="56" y="145"/>
                </a:lnTo>
                <a:lnTo>
                  <a:pt x="75" y="119"/>
                </a:lnTo>
                <a:lnTo>
                  <a:pt x="96" y="96"/>
                </a:lnTo>
                <a:lnTo>
                  <a:pt x="119" y="75"/>
                </a:lnTo>
                <a:lnTo>
                  <a:pt x="145" y="56"/>
                </a:lnTo>
                <a:lnTo>
                  <a:pt x="171" y="40"/>
                </a:lnTo>
                <a:lnTo>
                  <a:pt x="201" y="27"/>
                </a:lnTo>
                <a:lnTo>
                  <a:pt x="231" y="14"/>
                </a:lnTo>
                <a:lnTo>
                  <a:pt x="247" y="10"/>
                </a:lnTo>
                <a:lnTo>
                  <a:pt x="263" y="6"/>
                </a:lnTo>
                <a:lnTo>
                  <a:pt x="279" y="4"/>
                </a:lnTo>
                <a:lnTo>
                  <a:pt x="295" y="2"/>
                </a:lnTo>
                <a:lnTo>
                  <a:pt x="311" y="1"/>
                </a:lnTo>
                <a:lnTo>
                  <a:pt x="329" y="0"/>
                </a:lnTo>
                <a:lnTo>
                  <a:pt x="329" y="0"/>
                </a:lnTo>
                <a:lnTo>
                  <a:pt x="346" y="1"/>
                </a:lnTo>
                <a:lnTo>
                  <a:pt x="362" y="2"/>
                </a:lnTo>
                <a:lnTo>
                  <a:pt x="378" y="4"/>
                </a:lnTo>
                <a:lnTo>
                  <a:pt x="394" y="6"/>
                </a:lnTo>
                <a:lnTo>
                  <a:pt x="410" y="10"/>
                </a:lnTo>
                <a:lnTo>
                  <a:pt x="427" y="14"/>
                </a:lnTo>
                <a:lnTo>
                  <a:pt x="456" y="27"/>
                </a:lnTo>
                <a:lnTo>
                  <a:pt x="486" y="40"/>
                </a:lnTo>
                <a:lnTo>
                  <a:pt x="512" y="56"/>
                </a:lnTo>
                <a:lnTo>
                  <a:pt x="538" y="75"/>
                </a:lnTo>
                <a:lnTo>
                  <a:pt x="561" y="96"/>
                </a:lnTo>
                <a:lnTo>
                  <a:pt x="582" y="119"/>
                </a:lnTo>
                <a:lnTo>
                  <a:pt x="601" y="145"/>
                </a:lnTo>
                <a:lnTo>
                  <a:pt x="617" y="172"/>
                </a:lnTo>
                <a:lnTo>
                  <a:pt x="631" y="201"/>
                </a:lnTo>
                <a:lnTo>
                  <a:pt x="643" y="231"/>
                </a:lnTo>
                <a:lnTo>
                  <a:pt x="647" y="247"/>
                </a:lnTo>
                <a:lnTo>
                  <a:pt x="651" y="263"/>
                </a:lnTo>
                <a:lnTo>
                  <a:pt x="653" y="279"/>
                </a:lnTo>
                <a:lnTo>
                  <a:pt x="655" y="295"/>
                </a:lnTo>
                <a:lnTo>
                  <a:pt x="656" y="311"/>
                </a:lnTo>
                <a:lnTo>
                  <a:pt x="657" y="329"/>
                </a:lnTo>
                <a:lnTo>
                  <a:pt x="657" y="329"/>
                </a:lnTo>
                <a:lnTo>
                  <a:pt x="656" y="346"/>
                </a:lnTo>
                <a:lnTo>
                  <a:pt x="655" y="362"/>
                </a:lnTo>
                <a:lnTo>
                  <a:pt x="653" y="378"/>
                </a:lnTo>
                <a:lnTo>
                  <a:pt x="651" y="394"/>
                </a:lnTo>
                <a:lnTo>
                  <a:pt x="647" y="410"/>
                </a:lnTo>
                <a:lnTo>
                  <a:pt x="643" y="427"/>
                </a:lnTo>
                <a:lnTo>
                  <a:pt x="631" y="456"/>
                </a:lnTo>
                <a:lnTo>
                  <a:pt x="617" y="486"/>
                </a:lnTo>
                <a:lnTo>
                  <a:pt x="601" y="513"/>
                </a:lnTo>
                <a:lnTo>
                  <a:pt x="582" y="538"/>
                </a:lnTo>
                <a:lnTo>
                  <a:pt x="561" y="561"/>
                </a:lnTo>
                <a:lnTo>
                  <a:pt x="538" y="582"/>
                </a:lnTo>
                <a:lnTo>
                  <a:pt x="512" y="601"/>
                </a:lnTo>
                <a:lnTo>
                  <a:pt x="486" y="617"/>
                </a:lnTo>
                <a:lnTo>
                  <a:pt x="456" y="632"/>
                </a:lnTo>
                <a:lnTo>
                  <a:pt x="427" y="643"/>
                </a:lnTo>
                <a:lnTo>
                  <a:pt x="410" y="647"/>
                </a:lnTo>
                <a:lnTo>
                  <a:pt x="394" y="651"/>
                </a:lnTo>
                <a:lnTo>
                  <a:pt x="378" y="653"/>
                </a:lnTo>
                <a:lnTo>
                  <a:pt x="362" y="656"/>
                </a:lnTo>
                <a:lnTo>
                  <a:pt x="346" y="656"/>
                </a:lnTo>
                <a:lnTo>
                  <a:pt x="329" y="658"/>
                </a:lnTo>
                <a:lnTo>
                  <a:pt x="329" y="658"/>
                </a:lnTo>
                <a:close/>
                <a:moveTo>
                  <a:pt x="329" y="37"/>
                </a:moveTo>
                <a:lnTo>
                  <a:pt x="329" y="37"/>
                </a:lnTo>
                <a:lnTo>
                  <a:pt x="299" y="39"/>
                </a:lnTo>
                <a:lnTo>
                  <a:pt x="269" y="44"/>
                </a:lnTo>
                <a:lnTo>
                  <a:pt x="243" y="51"/>
                </a:lnTo>
                <a:lnTo>
                  <a:pt x="216" y="60"/>
                </a:lnTo>
                <a:lnTo>
                  <a:pt x="190" y="72"/>
                </a:lnTo>
                <a:lnTo>
                  <a:pt x="166" y="87"/>
                </a:lnTo>
                <a:lnTo>
                  <a:pt x="143" y="104"/>
                </a:lnTo>
                <a:lnTo>
                  <a:pt x="123" y="123"/>
                </a:lnTo>
                <a:lnTo>
                  <a:pt x="104" y="143"/>
                </a:lnTo>
                <a:lnTo>
                  <a:pt x="87" y="166"/>
                </a:lnTo>
                <a:lnTo>
                  <a:pt x="72" y="190"/>
                </a:lnTo>
                <a:lnTo>
                  <a:pt x="60" y="216"/>
                </a:lnTo>
                <a:lnTo>
                  <a:pt x="51" y="243"/>
                </a:lnTo>
                <a:lnTo>
                  <a:pt x="44" y="270"/>
                </a:lnTo>
                <a:lnTo>
                  <a:pt x="39" y="299"/>
                </a:lnTo>
                <a:lnTo>
                  <a:pt x="37" y="329"/>
                </a:lnTo>
                <a:lnTo>
                  <a:pt x="37" y="329"/>
                </a:lnTo>
                <a:lnTo>
                  <a:pt x="39" y="358"/>
                </a:lnTo>
                <a:lnTo>
                  <a:pt x="44" y="388"/>
                </a:lnTo>
                <a:lnTo>
                  <a:pt x="51" y="415"/>
                </a:lnTo>
                <a:lnTo>
                  <a:pt x="60" y="441"/>
                </a:lnTo>
                <a:lnTo>
                  <a:pt x="72" y="467"/>
                </a:lnTo>
                <a:lnTo>
                  <a:pt x="87" y="491"/>
                </a:lnTo>
                <a:lnTo>
                  <a:pt x="104" y="514"/>
                </a:lnTo>
                <a:lnTo>
                  <a:pt x="123" y="534"/>
                </a:lnTo>
                <a:lnTo>
                  <a:pt x="143" y="553"/>
                </a:lnTo>
                <a:lnTo>
                  <a:pt x="166" y="570"/>
                </a:lnTo>
                <a:lnTo>
                  <a:pt x="190" y="585"/>
                </a:lnTo>
                <a:lnTo>
                  <a:pt x="216" y="597"/>
                </a:lnTo>
                <a:lnTo>
                  <a:pt x="243" y="607"/>
                </a:lnTo>
                <a:lnTo>
                  <a:pt x="269" y="613"/>
                </a:lnTo>
                <a:lnTo>
                  <a:pt x="299" y="619"/>
                </a:lnTo>
                <a:lnTo>
                  <a:pt x="329" y="620"/>
                </a:lnTo>
                <a:lnTo>
                  <a:pt x="329" y="620"/>
                </a:lnTo>
                <a:lnTo>
                  <a:pt x="358" y="619"/>
                </a:lnTo>
                <a:lnTo>
                  <a:pt x="388" y="613"/>
                </a:lnTo>
                <a:lnTo>
                  <a:pt x="414" y="607"/>
                </a:lnTo>
                <a:lnTo>
                  <a:pt x="441" y="597"/>
                </a:lnTo>
                <a:lnTo>
                  <a:pt x="467" y="585"/>
                </a:lnTo>
                <a:lnTo>
                  <a:pt x="491" y="570"/>
                </a:lnTo>
                <a:lnTo>
                  <a:pt x="514" y="553"/>
                </a:lnTo>
                <a:lnTo>
                  <a:pt x="534" y="534"/>
                </a:lnTo>
                <a:lnTo>
                  <a:pt x="553" y="514"/>
                </a:lnTo>
                <a:lnTo>
                  <a:pt x="570" y="491"/>
                </a:lnTo>
                <a:lnTo>
                  <a:pt x="585" y="467"/>
                </a:lnTo>
                <a:lnTo>
                  <a:pt x="597" y="441"/>
                </a:lnTo>
                <a:lnTo>
                  <a:pt x="606" y="415"/>
                </a:lnTo>
                <a:lnTo>
                  <a:pt x="613" y="388"/>
                </a:lnTo>
                <a:lnTo>
                  <a:pt x="619" y="358"/>
                </a:lnTo>
                <a:lnTo>
                  <a:pt x="620" y="329"/>
                </a:lnTo>
                <a:lnTo>
                  <a:pt x="620" y="329"/>
                </a:lnTo>
                <a:lnTo>
                  <a:pt x="619" y="299"/>
                </a:lnTo>
                <a:lnTo>
                  <a:pt x="613" y="270"/>
                </a:lnTo>
                <a:lnTo>
                  <a:pt x="606" y="243"/>
                </a:lnTo>
                <a:lnTo>
                  <a:pt x="597" y="216"/>
                </a:lnTo>
                <a:lnTo>
                  <a:pt x="585" y="190"/>
                </a:lnTo>
                <a:lnTo>
                  <a:pt x="570" y="166"/>
                </a:lnTo>
                <a:lnTo>
                  <a:pt x="553" y="143"/>
                </a:lnTo>
                <a:lnTo>
                  <a:pt x="534" y="123"/>
                </a:lnTo>
                <a:lnTo>
                  <a:pt x="514" y="104"/>
                </a:lnTo>
                <a:lnTo>
                  <a:pt x="491" y="87"/>
                </a:lnTo>
                <a:lnTo>
                  <a:pt x="467" y="72"/>
                </a:lnTo>
                <a:lnTo>
                  <a:pt x="441" y="60"/>
                </a:lnTo>
                <a:lnTo>
                  <a:pt x="414" y="51"/>
                </a:lnTo>
                <a:lnTo>
                  <a:pt x="388" y="44"/>
                </a:lnTo>
                <a:lnTo>
                  <a:pt x="358" y="39"/>
                </a:lnTo>
                <a:lnTo>
                  <a:pt x="329" y="37"/>
                </a:lnTo>
                <a:lnTo>
                  <a:pt x="329" y="37"/>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1" i="0" sz="1400" u="none" cap="none" strike="noStrike">
              <a:solidFill>
                <a:srgbClr val="BED7EC"/>
              </a:solidFill>
              <a:latin typeface="Quattrocento Sans"/>
              <a:ea typeface="Quattrocento Sans"/>
              <a:cs typeface="Quattrocento Sans"/>
              <a:sym typeface="Quattrocento Sans"/>
            </a:endParaRPr>
          </a:p>
        </p:txBody>
      </p:sp>
      <p:sp>
        <p:nvSpPr>
          <p:cNvPr id="2063" name="Google Shape;2063;p272"/>
          <p:cNvSpPr/>
          <p:nvPr/>
        </p:nvSpPr>
        <p:spPr>
          <a:xfrm>
            <a:off x="7813435" y="1004664"/>
            <a:ext cx="749700" cy="722400"/>
          </a:xfrm>
          <a:prstGeom prst="ellipse">
            <a:avLst/>
          </a:prstGeom>
          <a:solidFill>
            <a:srgbClr val="E8F0F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rgbClr val="000000"/>
              </a:solidFill>
              <a:latin typeface="Quattrocento Sans"/>
              <a:ea typeface="Quattrocento Sans"/>
              <a:cs typeface="Quattrocento Sans"/>
              <a:sym typeface="Quattrocento Sans"/>
            </a:endParaRPr>
          </a:p>
        </p:txBody>
      </p:sp>
      <p:sp>
        <p:nvSpPr>
          <p:cNvPr id="2064" name="Google Shape;2064;p272"/>
          <p:cNvSpPr/>
          <p:nvPr/>
        </p:nvSpPr>
        <p:spPr>
          <a:xfrm>
            <a:off x="7831547" y="1008938"/>
            <a:ext cx="742073" cy="721379"/>
          </a:xfrm>
          <a:custGeom>
            <a:rect b="b" l="l" r="r" t="t"/>
            <a:pathLst>
              <a:path extrusionOk="0" h="658" w="657">
                <a:moveTo>
                  <a:pt x="329" y="658"/>
                </a:moveTo>
                <a:lnTo>
                  <a:pt x="329" y="658"/>
                </a:lnTo>
                <a:lnTo>
                  <a:pt x="311" y="656"/>
                </a:lnTo>
                <a:lnTo>
                  <a:pt x="295" y="656"/>
                </a:lnTo>
                <a:lnTo>
                  <a:pt x="279" y="653"/>
                </a:lnTo>
                <a:lnTo>
                  <a:pt x="263" y="651"/>
                </a:lnTo>
                <a:lnTo>
                  <a:pt x="247" y="647"/>
                </a:lnTo>
                <a:lnTo>
                  <a:pt x="231" y="643"/>
                </a:lnTo>
                <a:lnTo>
                  <a:pt x="201" y="632"/>
                </a:lnTo>
                <a:lnTo>
                  <a:pt x="171" y="617"/>
                </a:lnTo>
                <a:lnTo>
                  <a:pt x="145" y="601"/>
                </a:lnTo>
                <a:lnTo>
                  <a:pt x="119" y="582"/>
                </a:lnTo>
                <a:lnTo>
                  <a:pt x="96" y="561"/>
                </a:lnTo>
                <a:lnTo>
                  <a:pt x="75" y="538"/>
                </a:lnTo>
                <a:lnTo>
                  <a:pt x="56" y="513"/>
                </a:lnTo>
                <a:lnTo>
                  <a:pt x="40" y="486"/>
                </a:lnTo>
                <a:lnTo>
                  <a:pt x="25" y="456"/>
                </a:lnTo>
                <a:lnTo>
                  <a:pt x="14" y="427"/>
                </a:lnTo>
                <a:lnTo>
                  <a:pt x="10" y="410"/>
                </a:lnTo>
                <a:lnTo>
                  <a:pt x="6" y="394"/>
                </a:lnTo>
                <a:lnTo>
                  <a:pt x="4" y="378"/>
                </a:lnTo>
                <a:lnTo>
                  <a:pt x="1" y="362"/>
                </a:lnTo>
                <a:lnTo>
                  <a:pt x="1" y="346"/>
                </a:lnTo>
                <a:lnTo>
                  <a:pt x="0" y="329"/>
                </a:lnTo>
                <a:lnTo>
                  <a:pt x="0" y="329"/>
                </a:lnTo>
                <a:lnTo>
                  <a:pt x="1" y="311"/>
                </a:lnTo>
                <a:lnTo>
                  <a:pt x="1" y="295"/>
                </a:lnTo>
                <a:lnTo>
                  <a:pt x="4" y="279"/>
                </a:lnTo>
                <a:lnTo>
                  <a:pt x="6" y="263"/>
                </a:lnTo>
                <a:lnTo>
                  <a:pt x="10" y="247"/>
                </a:lnTo>
                <a:lnTo>
                  <a:pt x="14" y="231"/>
                </a:lnTo>
                <a:lnTo>
                  <a:pt x="25" y="201"/>
                </a:lnTo>
                <a:lnTo>
                  <a:pt x="40" y="172"/>
                </a:lnTo>
                <a:lnTo>
                  <a:pt x="56" y="145"/>
                </a:lnTo>
                <a:lnTo>
                  <a:pt x="75" y="119"/>
                </a:lnTo>
                <a:lnTo>
                  <a:pt x="96" y="96"/>
                </a:lnTo>
                <a:lnTo>
                  <a:pt x="119" y="75"/>
                </a:lnTo>
                <a:lnTo>
                  <a:pt x="145" y="56"/>
                </a:lnTo>
                <a:lnTo>
                  <a:pt x="171" y="40"/>
                </a:lnTo>
                <a:lnTo>
                  <a:pt x="201" y="27"/>
                </a:lnTo>
                <a:lnTo>
                  <a:pt x="231" y="14"/>
                </a:lnTo>
                <a:lnTo>
                  <a:pt x="247" y="10"/>
                </a:lnTo>
                <a:lnTo>
                  <a:pt x="263" y="6"/>
                </a:lnTo>
                <a:lnTo>
                  <a:pt x="279" y="4"/>
                </a:lnTo>
                <a:lnTo>
                  <a:pt x="295" y="2"/>
                </a:lnTo>
                <a:lnTo>
                  <a:pt x="311" y="1"/>
                </a:lnTo>
                <a:lnTo>
                  <a:pt x="329" y="0"/>
                </a:lnTo>
                <a:lnTo>
                  <a:pt x="329" y="0"/>
                </a:lnTo>
                <a:lnTo>
                  <a:pt x="346" y="1"/>
                </a:lnTo>
                <a:lnTo>
                  <a:pt x="362" y="2"/>
                </a:lnTo>
                <a:lnTo>
                  <a:pt x="378" y="4"/>
                </a:lnTo>
                <a:lnTo>
                  <a:pt x="394" y="6"/>
                </a:lnTo>
                <a:lnTo>
                  <a:pt x="410" y="10"/>
                </a:lnTo>
                <a:lnTo>
                  <a:pt x="427" y="14"/>
                </a:lnTo>
                <a:lnTo>
                  <a:pt x="456" y="27"/>
                </a:lnTo>
                <a:lnTo>
                  <a:pt x="486" y="40"/>
                </a:lnTo>
                <a:lnTo>
                  <a:pt x="512" y="56"/>
                </a:lnTo>
                <a:lnTo>
                  <a:pt x="538" y="75"/>
                </a:lnTo>
                <a:lnTo>
                  <a:pt x="561" y="96"/>
                </a:lnTo>
                <a:lnTo>
                  <a:pt x="582" y="119"/>
                </a:lnTo>
                <a:lnTo>
                  <a:pt x="601" y="145"/>
                </a:lnTo>
                <a:lnTo>
                  <a:pt x="617" y="172"/>
                </a:lnTo>
                <a:lnTo>
                  <a:pt x="631" y="201"/>
                </a:lnTo>
                <a:lnTo>
                  <a:pt x="643" y="231"/>
                </a:lnTo>
                <a:lnTo>
                  <a:pt x="647" y="247"/>
                </a:lnTo>
                <a:lnTo>
                  <a:pt x="651" y="263"/>
                </a:lnTo>
                <a:lnTo>
                  <a:pt x="653" y="279"/>
                </a:lnTo>
                <a:lnTo>
                  <a:pt x="655" y="295"/>
                </a:lnTo>
                <a:lnTo>
                  <a:pt x="656" y="311"/>
                </a:lnTo>
                <a:lnTo>
                  <a:pt x="657" y="329"/>
                </a:lnTo>
                <a:lnTo>
                  <a:pt x="657" y="329"/>
                </a:lnTo>
                <a:lnTo>
                  <a:pt x="656" y="346"/>
                </a:lnTo>
                <a:lnTo>
                  <a:pt x="655" y="362"/>
                </a:lnTo>
                <a:lnTo>
                  <a:pt x="653" y="378"/>
                </a:lnTo>
                <a:lnTo>
                  <a:pt x="651" y="394"/>
                </a:lnTo>
                <a:lnTo>
                  <a:pt x="647" y="410"/>
                </a:lnTo>
                <a:lnTo>
                  <a:pt x="643" y="427"/>
                </a:lnTo>
                <a:lnTo>
                  <a:pt x="631" y="456"/>
                </a:lnTo>
                <a:lnTo>
                  <a:pt x="617" y="486"/>
                </a:lnTo>
                <a:lnTo>
                  <a:pt x="601" y="513"/>
                </a:lnTo>
                <a:lnTo>
                  <a:pt x="582" y="538"/>
                </a:lnTo>
                <a:lnTo>
                  <a:pt x="561" y="561"/>
                </a:lnTo>
                <a:lnTo>
                  <a:pt x="538" y="582"/>
                </a:lnTo>
                <a:lnTo>
                  <a:pt x="512" y="601"/>
                </a:lnTo>
                <a:lnTo>
                  <a:pt x="486" y="617"/>
                </a:lnTo>
                <a:lnTo>
                  <a:pt x="456" y="632"/>
                </a:lnTo>
                <a:lnTo>
                  <a:pt x="427" y="643"/>
                </a:lnTo>
                <a:lnTo>
                  <a:pt x="410" y="647"/>
                </a:lnTo>
                <a:lnTo>
                  <a:pt x="394" y="651"/>
                </a:lnTo>
                <a:lnTo>
                  <a:pt x="378" y="653"/>
                </a:lnTo>
                <a:lnTo>
                  <a:pt x="362" y="656"/>
                </a:lnTo>
                <a:lnTo>
                  <a:pt x="346" y="656"/>
                </a:lnTo>
                <a:lnTo>
                  <a:pt x="329" y="658"/>
                </a:lnTo>
                <a:lnTo>
                  <a:pt x="329" y="658"/>
                </a:lnTo>
                <a:close/>
                <a:moveTo>
                  <a:pt x="329" y="37"/>
                </a:moveTo>
                <a:lnTo>
                  <a:pt x="329" y="37"/>
                </a:lnTo>
                <a:lnTo>
                  <a:pt x="299" y="39"/>
                </a:lnTo>
                <a:lnTo>
                  <a:pt x="269" y="44"/>
                </a:lnTo>
                <a:lnTo>
                  <a:pt x="243" y="51"/>
                </a:lnTo>
                <a:lnTo>
                  <a:pt x="216" y="60"/>
                </a:lnTo>
                <a:lnTo>
                  <a:pt x="190" y="72"/>
                </a:lnTo>
                <a:lnTo>
                  <a:pt x="166" y="87"/>
                </a:lnTo>
                <a:lnTo>
                  <a:pt x="143" y="104"/>
                </a:lnTo>
                <a:lnTo>
                  <a:pt x="123" y="123"/>
                </a:lnTo>
                <a:lnTo>
                  <a:pt x="104" y="143"/>
                </a:lnTo>
                <a:lnTo>
                  <a:pt x="87" y="166"/>
                </a:lnTo>
                <a:lnTo>
                  <a:pt x="72" y="190"/>
                </a:lnTo>
                <a:lnTo>
                  <a:pt x="60" y="216"/>
                </a:lnTo>
                <a:lnTo>
                  <a:pt x="51" y="243"/>
                </a:lnTo>
                <a:lnTo>
                  <a:pt x="44" y="270"/>
                </a:lnTo>
                <a:lnTo>
                  <a:pt x="39" y="299"/>
                </a:lnTo>
                <a:lnTo>
                  <a:pt x="37" y="329"/>
                </a:lnTo>
                <a:lnTo>
                  <a:pt x="37" y="329"/>
                </a:lnTo>
                <a:lnTo>
                  <a:pt x="39" y="358"/>
                </a:lnTo>
                <a:lnTo>
                  <a:pt x="44" y="388"/>
                </a:lnTo>
                <a:lnTo>
                  <a:pt x="51" y="415"/>
                </a:lnTo>
                <a:lnTo>
                  <a:pt x="60" y="441"/>
                </a:lnTo>
                <a:lnTo>
                  <a:pt x="72" y="467"/>
                </a:lnTo>
                <a:lnTo>
                  <a:pt x="87" y="491"/>
                </a:lnTo>
                <a:lnTo>
                  <a:pt x="104" y="514"/>
                </a:lnTo>
                <a:lnTo>
                  <a:pt x="123" y="534"/>
                </a:lnTo>
                <a:lnTo>
                  <a:pt x="143" y="553"/>
                </a:lnTo>
                <a:lnTo>
                  <a:pt x="166" y="570"/>
                </a:lnTo>
                <a:lnTo>
                  <a:pt x="190" y="585"/>
                </a:lnTo>
                <a:lnTo>
                  <a:pt x="216" y="597"/>
                </a:lnTo>
                <a:lnTo>
                  <a:pt x="243" y="607"/>
                </a:lnTo>
                <a:lnTo>
                  <a:pt x="269" y="613"/>
                </a:lnTo>
                <a:lnTo>
                  <a:pt x="299" y="619"/>
                </a:lnTo>
                <a:lnTo>
                  <a:pt x="329" y="620"/>
                </a:lnTo>
                <a:lnTo>
                  <a:pt x="329" y="620"/>
                </a:lnTo>
                <a:lnTo>
                  <a:pt x="358" y="619"/>
                </a:lnTo>
                <a:lnTo>
                  <a:pt x="388" y="613"/>
                </a:lnTo>
                <a:lnTo>
                  <a:pt x="414" y="607"/>
                </a:lnTo>
                <a:lnTo>
                  <a:pt x="441" y="597"/>
                </a:lnTo>
                <a:lnTo>
                  <a:pt x="467" y="585"/>
                </a:lnTo>
                <a:lnTo>
                  <a:pt x="491" y="570"/>
                </a:lnTo>
                <a:lnTo>
                  <a:pt x="514" y="553"/>
                </a:lnTo>
                <a:lnTo>
                  <a:pt x="534" y="534"/>
                </a:lnTo>
                <a:lnTo>
                  <a:pt x="553" y="514"/>
                </a:lnTo>
                <a:lnTo>
                  <a:pt x="570" y="491"/>
                </a:lnTo>
                <a:lnTo>
                  <a:pt x="585" y="467"/>
                </a:lnTo>
                <a:lnTo>
                  <a:pt x="597" y="441"/>
                </a:lnTo>
                <a:lnTo>
                  <a:pt x="606" y="415"/>
                </a:lnTo>
                <a:lnTo>
                  <a:pt x="613" y="388"/>
                </a:lnTo>
                <a:lnTo>
                  <a:pt x="619" y="358"/>
                </a:lnTo>
                <a:lnTo>
                  <a:pt x="620" y="329"/>
                </a:lnTo>
                <a:lnTo>
                  <a:pt x="620" y="329"/>
                </a:lnTo>
                <a:lnTo>
                  <a:pt x="619" y="299"/>
                </a:lnTo>
                <a:lnTo>
                  <a:pt x="613" y="270"/>
                </a:lnTo>
                <a:lnTo>
                  <a:pt x="606" y="243"/>
                </a:lnTo>
                <a:lnTo>
                  <a:pt x="597" y="216"/>
                </a:lnTo>
                <a:lnTo>
                  <a:pt x="585" y="190"/>
                </a:lnTo>
                <a:lnTo>
                  <a:pt x="570" y="166"/>
                </a:lnTo>
                <a:lnTo>
                  <a:pt x="553" y="143"/>
                </a:lnTo>
                <a:lnTo>
                  <a:pt x="534" y="123"/>
                </a:lnTo>
                <a:lnTo>
                  <a:pt x="514" y="104"/>
                </a:lnTo>
                <a:lnTo>
                  <a:pt x="491" y="87"/>
                </a:lnTo>
                <a:lnTo>
                  <a:pt x="467" y="72"/>
                </a:lnTo>
                <a:lnTo>
                  <a:pt x="441" y="60"/>
                </a:lnTo>
                <a:lnTo>
                  <a:pt x="414" y="51"/>
                </a:lnTo>
                <a:lnTo>
                  <a:pt x="388" y="44"/>
                </a:lnTo>
                <a:lnTo>
                  <a:pt x="358" y="39"/>
                </a:lnTo>
                <a:lnTo>
                  <a:pt x="329" y="37"/>
                </a:lnTo>
                <a:lnTo>
                  <a:pt x="329" y="37"/>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1" i="0" sz="1400" u="none" cap="none" strike="noStrike">
              <a:solidFill>
                <a:srgbClr val="BED7EC"/>
              </a:solidFill>
              <a:latin typeface="Quattrocento Sans"/>
              <a:ea typeface="Quattrocento Sans"/>
              <a:cs typeface="Quattrocento Sans"/>
              <a:sym typeface="Quattrocento Sans"/>
            </a:endParaRPr>
          </a:p>
        </p:txBody>
      </p:sp>
      <p:grpSp>
        <p:nvGrpSpPr>
          <p:cNvPr id="2065" name="Google Shape;2065;p272"/>
          <p:cNvGrpSpPr/>
          <p:nvPr/>
        </p:nvGrpSpPr>
        <p:grpSpPr>
          <a:xfrm>
            <a:off x="2622013" y="1188839"/>
            <a:ext cx="340934" cy="368808"/>
            <a:chOff x="11256963" y="1798638"/>
            <a:chExt cx="252413" cy="273050"/>
          </a:xfrm>
        </p:grpSpPr>
        <p:sp>
          <p:nvSpPr>
            <p:cNvPr id="2066" name="Google Shape;2066;p272"/>
            <p:cNvSpPr/>
            <p:nvPr/>
          </p:nvSpPr>
          <p:spPr>
            <a:xfrm>
              <a:off x="11256963" y="1798638"/>
              <a:ext cx="165100" cy="177800"/>
            </a:xfrm>
            <a:custGeom>
              <a:rect b="b" l="l" r="r" t="t"/>
              <a:pathLst>
                <a:path extrusionOk="0" h="224" w="210">
                  <a:moveTo>
                    <a:pt x="184" y="198"/>
                  </a:moveTo>
                  <a:lnTo>
                    <a:pt x="210" y="32"/>
                  </a:lnTo>
                  <a:lnTo>
                    <a:pt x="210" y="32"/>
                  </a:lnTo>
                  <a:lnTo>
                    <a:pt x="210" y="28"/>
                  </a:lnTo>
                  <a:lnTo>
                    <a:pt x="210" y="24"/>
                  </a:lnTo>
                  <a:lnTo>
                    <a:pt x="208" y="20"/>
                  </a:lnTo>
                  <a:lnTo>
                    <a:pt x="206" y="17"/>
                  </a:lnTo>
                  <a:lnTo>
                    <a:pt x="206" y="17"/>
                  </a:lnTo>
                  <a:lnTo>
                    <a:pt x="203" y="13"/>
                  </a:lnTo>
                  <a:lnTo>
                    <a:pt x="199" y="12"/>
                  </a:lnTo>
                  <a:lnTo>
                    <a:pt x="195" y="11"/>
                  </a:lnTo>
                  <a:lnTo>
                    <a:pt x="191" y="9"/>
                  </a:lnTo>
                  <a:lnTo>
                    <a:pt x="160" y="9"/>
                  </a:lnTo>
                  <a:lnTo>
                    <a:pt x="160" y="9"/>
                  </a:lnTo>
                  <a:lnTo>
                    <a:pt x="160" y="9"/>
                  </a:lnTo>
                  <a:lnTo>
                    <a:pt x="160" y="5"/>
                  </a:lnTo>
                  <a:lnTo>
                    <a:pt x="157" y="2"/>
                  </a:lnTo>
                  <a:lnTo>
                    <a:pt x="155" y="0"/>
                  </a:lnTo>
                  <a:lnTo>
                    <a:pt x="152" y="0"/>
                  </a:lnTo>
                  <a:lnTo>
                    <a:pt x="152" y="0"/>
                  </a:lnTo>
                  <a:lnTo>
                    <a:pt x="148" y="0"/>
                  </a:lnTo>
                  <a:lnTo>
                    <a:pt x="145" y="2"/>
                  </a:lnTo>
                  <a:lnTo>
                    <a:pt x="143" y="5"/>
                  </a:lnTo>
                  <a:lnTo>
                    <a:pt x="143" y="9"/>
                  </a:lnTo>
                  <a:lnTo>
                    <a:pt x="143" y="40"/>
                  </a:lnTo>
                  <a:lnTo>
                    <a:pt x="143" y="40"/>
                  </a:lnTo>
                  <a:lnTo>
                    <a:pt x="143" y="43"/>
                  </a:lnTo>
                  <a:lnTo>
                    <a:pt x="145" y="45"/>
                  </a:lnTo>
                  <a:lnTo>
                    <a:pt x="148" y="48"/>
                  </a:lnTo>
                  <a:lnTo>
                    <a:pt x="152" y="48"/>
                  </a:lnTo>
                  <a:lnTo>
                    <a:pt x="152" y="48"/>
                  </a:lnTo>
                  <a:lnTo>
                    <a:pt x="155" y="48"/>
                  </a:lnTo>
                  <a:lnTo>
                    <a:pt x="157" y="45"/>
                  </a:lnTo>
                  <a:lnTo>
                    <a:pt x="160" y="43"/>
                  </a:lnTo>
                  <a:lnTo>
                    <a:pt x="160" y="40"/>
                  </a:lnTo>
                  <a:lnTo>
                    <a:pt x="160" y="28"/>
                  </a:lnTo>
                  <a:lnTo>
                    <a:pt x="191" y="28"/>
                  </a:lnTo>
                  <a:lnTo>
                    <a:pt x="191" y="28"/>
                  </a:lnTo>
                  <a:lnTo>
                    <a:pt x="192" y="28"/>
                  </a:lnTo>
                  <a:lnTo>
                    <a:pt x="192" y="28"/>
                  </a:lnTo>
                  <a:lnTo>
                    <a:pt x="192" y="29"/>
                  </a:lnTo>
                  <a:lnTo>
                    <a:pt x="165" y="196"/>
                  </a:lnTo>
                  <a:lnTo>
                    <a:pt x="165" y="196"/>
                  </a:lnTo>
                  <a:lnTo>
                    <a:pt x="164" y="200"/>
                  </a:lnTo>
                  <a:lnTo>
                    <a:pt x="161" y="203"/>
                  </a:lnTo>
                  <a:lnTo>
                    <a:pt x="159" y="205"/>
                  </a:lnTo>
                  <a:lnTo>
                    <a:pt x="155" y="205"/>
                  </a:lnTo>
                  <a:lnTo>
                    <a:pt x="55" y="205"/>
                  </a:lnTo>
                  <a:lnTo>
                    <a:pt x="55" y="205"/>
                  </a:lnTo>
                  <a:lnTo>
                    <a:pt x="51" y="205"/>
                  </a:lnTo>
                  <a:lnTo>
                    <a:pt x="49" y="203"/>
                  </a:lnTo>
                  <a:lnTo>
                    <a:pt x="46" y="200"/>
                  </a:lnTo>
                  <a:lnTo>
                    <a:pt x="45" y="196"/>
                  </a:lnTo>
                  <a:lnTo>
                    <a:pt x="18" y="29"/>
                  </a:lnTo>
                  <a:lnTo>
                    <a:pt x="18" y="29"/>
                  </a:lnTo>
                  <a:lnTo>
                    <a:pt x="18" y="28"/>
                  </a:lnTo>
                  <a:lnTo>
                    <a:pt x="18" y="28"/>
                  </a:lnTo>
                  <a:lnTo>
                    <a:pt x="19" y="28"/>
                  </a:lnTo>
                  <a:lnTo>
                    <a:pt x="50" y="28"/>
                  </a:lnTo>
                  <a:lnTo>
                    <a:pt x="50" y="40"/>
                  </a:lnTo>
                  <a:lnTo>
                    <a:pt x="50" y="40"/>
                  </a:lnTo>
                  <a:lnTo>
                    <a:pt x="50" y="43"/>
                  </a:lnTo>
                  <a:lnTo>
                    <a:pt x="53" y="45"/>
                  </a:lnTo>
                  <a:lnTo>
                    <a:pt x="55" y="48"/>
                  </a:lnTo>
                  <a:lnTo>
                    <a:pt x="58" y="48"/>
                  </a:lnTo>
                  <a:lnTo>
                    <a:pt x="58" y="48"/>
                  </a:lnTo>
                  <a:lnTo>
                    <a:pt x="62" y="48"/>
                  </a:lnTo>
                  <a:lnTo>
                    <a:pt x="65" y="45"/>
                  </a:lnTo>
                  <a:lnTo>
                    <a:pt x="67" y="43"/>
                  </a:lnTo>
                  <a:lnTo>
                    <a:pt x="67" y="40"/>
                  </a:lnTo>
                  <a:lnTo>
                    <a:pt x="67" y="9"/>
                  </a:lnTo>
                  <a:lnTo>
                    <a:pt x="67" y="9"/>
                  </a:lnTo>
                  <a:lnTo>
                    <a:pt x="67" y="5"/>
                  </a:lnTo>
                  <a:lnTo>
                    <a:pt x="65" y="2"/>
                  </a:lnTo>
                  <a:lnTo>
                    <a:pt x="62" y="0"/>
                  </a:lnTo>
                  <a:lnTo>
                    <a:pt x="58" y="0"/>
                  </a:lnTo>
                  <a:lnTo>
                    <a:pt x="58" y="0"/>
                  </a:lnTo>
                  <a:lnTo>
                    <a:pt x="55" y="0"/>
                  </a:lnTo>
                  <a:lnTo>
                    <a:pt x="53" y="2"/>
                  </a:lnTo>
                  <a:lnTo>
                    <a:pt x="50" y="5"/>
                  </a:lnTo>
                  <a:lnTo>
                    <a:pt x="50" y="9"/>
                  </a:lnTo>
                  <a:lnTo>
                    <a:pt x="50" y="9"/>
                  </a:lnTo>
                  <a:lnTo>
                    <a:pt x="19" y="9"/>
                  </a:lnTo>
                  <a:lnTo>
                    <a:pt x="19" y="9"/>
                  </a:lnTo>
                  <a:lnTo>
                    <a:pt x="15" y="11"/>
                  </a:lnTo>
                  <a:lnTo>
                    <a:pt x="11" y="12"/>
                  </a:lnTo>
                  <a:lnTo>
                    <a:pt x="7" y="13"/>
                  </a:lnTo>
                  <a:lnTo>
                    <a:pt x="4" y="17"/>
                  </a:lnTo>
                  <a:lnTo>
                    <a:pt x="4" y="17"/>
                  </a:lnTo>
                  <a:lnTo>
                    <a:pt x="2" y="20"/>
                  </a:lnTo>
                  <a:lnTo>
                    <a:pt x="0" y="24"/>
                  </a:lnTo>
                  <a:lnTo>
                    <a:pt x="0" y="28"/>
                  </a:lnTo>
                  <a:lnTo>
                    <a:pt x="0" y="32"/>
                  </a:lnTo>
                  <a:lnTo>
                    <a:pt x="26" y="198"/>
                  </a:lnTo>
                  <a:lnTo>
                    <a:pt x="26" y="198"/>
                  </a:lnTo>
                  <a:lnTo>
                    <a:pt x="27" y="204"/>
                  </a:lnTo>
                  <a:lnTo>
                    <a:pt x="30" y="209"/>
                  </a:lnTo>
                  <a:lnTo>
                    <a:pt x="33" y="213"/>
                  </a:lnTo>
                  <a:lnTo>
                    <a:pt x="37" y="217"/>
                  </a:lnTo>
                  <a:lnTo>
                    <a:pt x="41" y="220"/>
                  </a:lnTo>
                  <a:lnTo>
                    <a:pt x="45" y="223"/>
                  </a:lnTo>
                  <a:lnTo>
                    <a:pt x="50" y="224"/>
                  </a:lnTo>
                  <a:lnTo>
                    <a:pt x="55" y="224"/>
                  </a:lnTo>
                  <a:lnTo>
                    <a:pt x="155" y="224"/>
                  </a:lnTo>
                  <a:lnTo>
                    <a:pt x="155" y="224"/>
                  </a:lnTo>
                  <a:lnTo>
                    <a:pt x="160" y="224"/>
                  </a:lnTo>
                  <a:lnTo>
                    <a:pt x="165" y="223"/>
                  </a:lnTo>
                  <a:lnTo>
                    <a:pt x="170" y="220"/>
                  </a:lnTo>
                  <a:lnTo>
                    <a:pt x="174" y="217"/>
                  </a:lnTo>
                  <a:lnTo>
                    <a:pt x="178" y="213"/>
                  </a:lnTo>
                  <a:lnTo>
                    <a:pt x="180" y="209"/>
                  </a:lnTo>
                  <a:lnTo>
                    <a:pt x="183" y="204"/>
                  </a:lnTo>
                  <a:lnTo>
                    <a:pt x="184" y="198"/>
                  </a:lnTo>
                  <a:lnTo>
                    <a:pt x="184" y="198"/>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rgbClr val="262626"/>
                </a:solidFill>
                <a:latin typeface="Quattrocento Sans"/>
                <a:ea typeface="Quattrocento Sans"/>
                <a:cs typeface="Quattrocento Sans"/>
                <a:sym typeface="Quattrocento Sans"/>
              </a:endParaRPr>
            </a:p>
          </p:txBody>
        </p:sp>
        <p:sp>
          <p:nvSpPr>
            <p:cNvPr id="2067" name="Google Shape;2067;p272"/>
            <p:cNvSpPr/>
            <p:nvPr/>
          </p:nvSpPr>
          <p:spPr>
            <a:xfrm>
              <a:off x="11328401" y="1928813"/>
              <a:ext cx="180975" cy="142875"/>
            </a:xfrm>
            <a:custGeom>
              <a:rect b="b" l="l" r="r" t="t"/>
              <a:pathLst>
                <a:path extrusionOk="0" h="178" w="230">
                  <a:moveTo>
                    <a:pt x="186" y="0"/>
                  </a:moveTo>
                  <a:lnTo>
                    <a:pt x="186" y="0"/>
                  </a:lnTo>
                  <a:lnTo>
                    <a:pt x="176" y="1"/>
                  </a:lnTo>
                  <a:lnTo>
                    <a:pt x="168" y="4"/>
                  </a:lnTo>
                  <a:lnTo>
                    <a:pt x="160" y="8"/>
                  </a:lnTo>
                  <a:lnTo>
                    <a:pt x="153" y="13"/>
                  </a:lnTo>
                  <a:lnTo>
                    <a:pt x="148" y="20"/>
                  </a:lnTo>
                  <a:lnTo>
                    <a:pt x="144" y="28"/>
                  </a:lnTo>
                  <a:lnTo>
                    <a:pt x="141" y="36"/>
                  </a:lnTo>
                  <a:lnTo>
                    <a:pt x="140" y="46"/>
                  </a:lnTo>
                  <a:lnTo>
                    <a:pt x="140" y="46"/>
                  </a:lnTo>
                  <a:lnTo>
                    <a:pt x="141" y="54"/>
                  </a:lnTo>
                  <a:lnTo>
                    <a:pt x="143" y="60"/>
                  </a:lnTo>
                  <a:lnTo>
                    <a:pt x="145" y="67"/>
                  </a:lnTo>
                  <a:lnTo>
                    <a:pt x="151" y="74"/>
                  </a:lnTo>
                  <a:lnTo>
                    <a:pt x="156" y="79"/>
                  </a:lnTo>
                  <a:lnTo>
                    <a:pt x="161" y="84"/>
                  </a:lnTo>
                  <a:lnTo>
                    <a:pt x="168" y="87"/>
                  </a:lnTo>
                  <a:lnTo>
                    <a:pt x="176" y="90"/>
                  </a:lnTo>
                  <a:lnTo>
                    <a:pt x="176" y="90"/>
                  </a:lnTo>
                  <a:lnTo>
                    <a:pt x="174" y="103"/>
                  </a:lnTo>
                  <a:lnTo>
                    <a:pt x="169" y="117"/>
                  </a:lnTo>
                  <a:lnTo>
                    <a:pt x="163" y="129"/>
                  </a:lnTo>
                  <a:lnTo>
                    <a:pt x="153" y="140"/>
                  </a:lnTo>
                  <a:lnTo>
                    <a:pt x="143" y="148"/>
                  </a:lnTo>
                  <a:lnTo>
                    <a:pt x="131" y="154"/>
                  </a:lnTo>
                  <a:lnTo>
                    <a:pt x="117" y="158"/>
                  </a:lnTo>
                  <a:lnTo>
                    <a:pt x="102" y="160"/>
                  </a:lnTo>
                  <a:lnTo>
                    <a:pt x="93" y="160"/>
                  </a:lnTo>
                  <a:lnTo>
                    <a:pt x="93" y="160"/>
                  </a:lnTo>
                  <a:lnTo>
                    <a:pt x="78" y="158"/>
                  </a:lnTo>
                  <a:lnTo>
                    <a:pt x="63" y="154"/>
                  </a:lnTo>
                  <a:lnTo>
                    <a:pt x="51" y="148"/>
                  </a:lnTo>
                  <a:lnTo>
                    <a:pt x="41" y="138"/>
                  </a:lnTo>
                  <a:lnTo>
                    <a:pt x="31" y="127"/>
                  </a:lnTo>
                  <a:lnTo>
                    <a:pt x="24" y="115"/>
                  </a:lnTo>
                  <a:lnTo>
                    <a:pt x="20" y="102"/>
                  </a:lnTo>
                  <a:lnTo>
                    <a:pt x="19" y="87"/>
                  </a:lnTo>
                  <a:lnTo>
                    <a:pt x="19" y="78"/>
                  </a:lnTo>
                  <a:lnTo>
                    <a:pt x="0" y="78"/>
                  </a:lnTo>
                  <a:lnTo>
                    <a:pt x="0" y="87"/>
                  </a:lnTo>
                  <a:lnTo>
                    <a:pt x="0" y="87"/>
                  </a:lnTo>
                  <a:lnTo>
                    <a:pt x="2" y="97"/>
                  </a:lnTo>
                  <a:lnTo>
                    <a:pt x="3" y="105"/>
                  </a:lnTo>
                  <a:lnTo>
                    <a:pt x="4" y="114"/>
                  </a:lnTo>
                  <a:lnTo>
                    <a:pt x="8" y="122"/>
                  </a:lnTo>
                  <a:lnTo>
                    <a:pt x="12" y="130"/>
                  </a:lnTo>
                  <a:lnTo>
                    <a:pt x="16" y="138"/>
                  </a:lnTo>
                  <a:lnTo>
                    <a:pt x="22" y="145"/>
                  </a:lnTo>
                  <a:lnTo>
                    <a:pt x="27" y="152"/>
                  </a:lnTo>
                  <a:lnTo>
                    <a:pt x="34" y="157"/>
                  </a:lnTo>
                  <a:lnTo>
                    <a:pt x="41" y="162"/>
                  </a:lnTo>
                  <a:lnTo>
                    <a:pt x="49" y="168"/>
                  </a:lnTo>
                  <a:lnTo>
                    <a:pt x="57" y="170"/>
                  </a:lnTo>
                  <a:lnTo>
                    <a:pt x="65" y="174"/>
                  </a:lnTo>
                  <a:lnTo>
                    <a:pt x="74" y="176"/>
                  </a:lnTo>
                  <a:lnTo>
                    <a:pt x="84" y="177"/>
                  </a:lnTo>
                  <a:lnTo>
                    <a:pt x="93" y="178"/>
                  </a:lnTo>
                  <a:lnTo>
                    <a:pt x="102" y="178"/>
                  </a:lnTo>
                  <a:lnTo>
                    <a:pt x="102" y="178"/>
                  </a:lnTo>
                  <a:lnTo>
                    <a:pt x="112" y="178"/>
                  </a:lnTo>
                  <a:lnTo>
                    <a:pt x="121" y="177"/>
                  </a:lnTo>
                  <a:lnTo>
                    <a:pt x="129" y="174"/>
                  </a:lnTo>
                  <a:lnTo>
                    <a:pt x="137" y="172"/>
                  </a:lnTo>
                  <a:lnTo>
                    <a:pt x="145" y="168"/>
                  </a:lnTo>
                  <a:lnTo>
                    <a:pt x="153" y="164"/>
                  </a:lnTo>
                  <a:lnTo>
                    <a:pt x="160" y="158"/>
                  </a:lnTo>
                  <a:lnTo>
                    <a:pt x="167" y="153"/>
                  </a:lnTo>
                  <a:lnTo>
                    <a:pt x="172" y="146"/>
                  </a:lnTo>
                  <a:lnTo>
                    <a:pt x="178" y="140"/>
                  </a:lnTo>
                  <a:lnTo>
                    <a:pt x="182" y="131"/>
                  </a:lnTo>
                  <a:lnTo>
                    <a:pt x="186" y="125"/>
                  </a:lnTo>
                  <a:lnTo>
                    <a:pt x="190" y="117"/>
                  </a:lnTo>
                  <a:lnTo>
                    <a:pt x="192" y="107"/>
                  </a:lnTo>
                  <a:lnTo>
                    <a:pt x="194" y="99"/>
                  </a:lnTo>
                  <a:lnTo>
                    <a:pt x="194" y="90"/>
                  </a:lnTo>
                  <a:lnTo>
                    <a:pt x="194" y="90"/>
                  </a:lnTo>
                  <a:lnTo>
                    <a:pt x="202" y="87"/>
                  </a:lnTo>
                  <a:lnTo>
                    <a:pt x="208" y="84"/>
                  </a:lnTo>
                  <a:lnTo>
                    <a:pt x="215" y="79"/>
                  </a:lnTo>
                  <a:lnTo>
                    <a:pt x="220" y="74"/>
                  </a:lnTo>
                  <a:lnTo>
                    <a:pt x="225" y="68"/>
                  </a:lnTo>
                  <a:lnTo>
                    <a:pt x="227" y="60"/>
                  </a:lnTo>
                  <a:lnTo>
                    <a:pt x="230" y="54"/>
                  </a:lnTo>
                  <a:lnTo>
                    <a:pt x="230" y="46"/>
                  </a:lnTo>
                  <a:lnTo>
                    <a:pt x="230" y="46"/>
                  </a:lnTo>
                  <a:lnTo>
                    <a:pt x="230" y="36"/>
                  </a:lnTo>
                  <a:lnTo>
                    <a:pt x="227" y="28"/>
                  </a:lnTo>
                  <a:lnTo>
                    <a:pt x="223" y="20"/>
                  </a:lnTo>
                  <a:lnTo>
                    <a:pt x="218" y="13"/>
                  </a:lnTo>
                  <a:lnTo>
                    <a:pt x="211" y="8"/>
                  </a:lnTo>
                  <a:lnTo>
                    <a:pt x="203" y="4"/>
                  </a:lnTo>
                  <a:lnTo>
                    <a:pt x="194" y="1"/>
                  </a:lnTo>
                  <a:lnTo>
                    <a:pt x="186" y="0"/>
                  </a:lnTo>
                  <a:lnTo>
                    <a:pt x="186" y="0"/>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rgbClr val="262626"/>
                </a:solidFill>
                <a:latin typeface="Quattrocento Sans"/>
                <a:ea typeface="Quattrocento Sans"/>
                <a:cs typeface="Quattrocento Sans"/>
                <a:sym typeface="Quattrocento Sans"/>
              </a:endParaRPr>
            </a:p>
          </p:txBody>
        </p:sp>
      </p:grpSp>
      <p:grpSp>
        <p:nvGrpSpPr>
          <p:cNvPr id="2068" name="Google Shape;2068;p272"/>
          <p:cNvGrpSpPr/>
          <p:nvPr/>
        </p:nvGrpSpPr>
        <p:grpSpPr>
          <a:xfrm>
            <a:off x="4422922" y="1158108"/>
            <a:ext cx="395890" cy="370674"/>
            <a:chOff x="11252201" y="5991860"/>
            <a:chExt cx="249238" cy="233363"/>
          </a:xfrm>
        </p:grpSpPr>
        <p:sp>
          <p:nvSpPr>
            <p:cNvPr id="2069" name="Google Shape;2069;p272"/>
            <p:cNvSpPr/>
            <p:nvPr/>
          </p:nvSpPr>
          <p:spPr>
            <a:xfrm>
              <a:off x="11252201" y="6129973"/>
              <a:ext cx="136525" cy="95250"/>
            </a:xfrm>
            <a:custGeom>
              <a:rect b="b" l="l" r="r" t="t"/>
              <a:pathLst>
                <a:path extrusionOk="0" h="120" w="174">
                  <a:moveTo>
                    <a:pt x="60" y="0"/>
                  </a:moveTo>
                  <a:lnTo>
                    <a:pt x="60" y="0"/>
                  </a:lnTo>
                  <a:lnTo>
                    <a:pt x="48" y="2"/>
                  </a:lnTo>
                  <a:lnTo>
                    <a:pt x="37" y="4"/>
                  </a:lnTo>
                  <a:lnTo>
                    <a:pt x="27" y="11"/>
                  </a:lnTo>
                  <a:lnTo>
                    <a:pt x="18" y="18"/>
                  </a:lnTo>
                  <a:lnTo>
                    <a:pt x="11" y="27"/>
                  </a:lnTo>
                  <a:lnTo>
                    <a:pt x="5" y="37"/>
                  </a:lnTo>
                  <a:lnTo>
                    <a:pt x="2" y="47"/>
                  </a:lnTo>
                  <a:lnTo>
                    <a:pt x="0" y="60"/>
                  </a:lnTo>
                  <a:lnTo>
                    <a:pt x="0" y="60"/>
                  </a:lnTo>
                  <a:lnTo>
                    <a:pt x="2" y="72"/>
                  </a:lnTo>
                  <a:lnTo>
                    <a:pt x="5" y="84"/>
                  </a:lnTo>
                  <a:lnTo>
                    <a:pt x="11" y="93"/>
                  </a:lnTo>
                  <a:lnTo>
                    <a:pt x="18" y="103"/>
                  </a:lnTo>
                  <a:lnTo>
                    <a:pt x="27" y="109"/>
                  </a:lnTo>
                  <a:lnTo>
                    <a:pt x="37" y="115"/>
                  </a:lnTo>
                  <a:lnTo>
                    <a:pt x="48" y="119"/>
                  </a:lnTo>
                  <a:lnTo>
                    <a:pt x="60" y="120"/>
                  </a:lnTo>
                  <a:lnTo>
                    <a:pt x="60" y="120"/>
                  </a:lnTo>
                  <a:lnTo>
                    <a:pt x="70" y="119"/>
                  </a:lnTo>
                  <a:lnTo>
                    <a:pt x="81" y="116"/>
                  </a:lnTo>
                  <a:lnTo>
                    <a:pt x="91" y="111"/>
                  </a:lnTo>
                  <a:lnTo>
                    <a:pt x="99" y="105"/>
                  </a:lnTo>
                  <a:lnTo>
                    <a:pt x="107" y="97"/>
                  </a:lnTo>
                  <a:lnTo>
                    <a:pt x="112" y="89"/>
                  </a:lnTo>
                  <a:lnTo>
                    <a:pt x="116" y="78"/>
                  </a:lnTo>
                  <a:lnTo>
                    <a:pt x="119" y="69"/>
                  </a:lnTo>
                  <a:lnTo>
                    <a:pt x="174" y="69"/>
                  </a:lnTo>
                  <a:lnTo>
                    <a:pt x="174" y="50"/>
                  </a:lnTo>
                  <a:lnTo>
                    <a:pt x="119" y="50"/>
                  </a:lnTo>
                  <a:lnTo>
                    <a:pt x="119" y="50"/>
                  </a:lnTo>
                  <a:lnTo>
                    <a:pt x="116" y="39"/>
                  </a:lnTo>
                  <a:lnTo>
                    <a:pt x="112" y="30"/>
                  </a:lnTo>
                  <a:lnTo>
                    <a:pt x="105" y="22"/>
                  </a:lnTo>
                  <a:lnTo>
                    <a:pt x="99" y="15"/>
                  </a:lnTo>
                  <a:lnTo>
                    <a:pt x="91" y="9"/>
                  </a:lnTo>
                  <a:lnTo>
                    <a:pt x="81" y="4"/>
                  </a:lnTo>
                  <a:lnTo>
                    <a:pt x="70" y="2"/>
                  </a:lnTo>
                  <a:lnTo>
                    <a:pt x="60" y="0"/>
                  </a:lnTo>
                  <a:lnTo>
                    <a:pt x="60" y="0"/>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rgbClr val="262626"/>
                </a:solidFill>
                <a:latin typeface="Quattrocento Sans"/>
                <a:ea typeface="Quattrocento Sans"/>
                <a:cs typeface="Quattrocento Sans"/>
                <a:sym typeface="Quattrocento Sans"/>
              </a:endParaRPr>
            </a:p>
          </p:txBody>
        </p:sp>
        <p:sp>
          <p:nvSpPr>
            <p:cNvPr id="2070" name="Google Shape;2070;p272"/>
            <p:cNvSpPr/>
            <p:nvPr/>
          </p:nvSpPr>
          <p:spPr>
            <a:xfrm>
              <a:off x="11401426" y="6088698"/>
              <a:ext cx="100013" cy="136525"/>
            </a:xfrm>
            <a:custGeom>
              <a:rect b="b" l="l" r="r" t="t"/>
              <a:pathLst>
                <a:path extrusionOk="0" h="172" w="125">
                  <a:moveTo>
                    <a:pt x="64" y="52"/>
                  </a:moveTo>
                  <a:lnTo>
                    <a:pt x="64" y="52"/>
                  </a:lnTo>
                  <a:lnTo>
                    <a:pt x="55" y="54"/>
                  </a:lnTo>
                  <a:lnTo>
                    <a:pt x="46" y="55"/>
                  </a:lnTo>
                  <a:lnTo>
                    <a:pt x="17" y="0"/>
                  </a:lnTo>
                  <a:lnTo>
                    <a:pt x="0" y="9"/>
                  </a:lnTo>
                  <a:lnTo>
                    <a:pt x="30" y="65"/>
                  </a:lnTo>
                  <a:lnTo>
                    <a:pt x="30" y="65"/>
                  </a:lnTo>
                  <a:lnTo>
                    <a:pt x="19" y="74"/>
                  </a:lnTo>
                  <a:lnTo>
                    <a:pt x="12" y="85"/>
                  </a:lnTo>
                  <a:lnTo>
                    <a:pt x="9" y="91"/>
                  </a:lnTo>
                  <a:lnTo>
                    <a:pt x="7" y="98"/>
                  </a:lnTo>
                  <a:lnTo>
                    <a:pt x="5" y="105"/>
                  </a:lnTo>
                  <a:lnTo>
                    <a:pt x="5" y="112"/>
                  </a:lnTo>
                  <a:lnTo>
                    <a:pt x="5" y="112"/>
                  </a:lnTo>
                  <a:lnTo>
                    <a:pt x="7" y="124"/>
                  </a:lnTo>
                  <a:lnTo>
                    <a:pt x="11" y="136"/>
                  </a:lnTo>
                  <a:lnTo>
                    <a:pt x="16" y="145"/>
                  </a:lnTo>
                  <a:lnTo>
                    <a:pt x="23" y="155"/>
                  </a:lnTo>
                  <a:lnTo>
                    <a:pt x="32" y="161"/>
                  </a:lnTo>
                  <a:lnTo>
                    <a:pt x="42" y="167"/>
                  </a:lnTo>
                  <a:lnTo>
                    <a:pt x="54" y="171"/>
                  </a:lnTo>
                  <a:lnTo>
                    <a:pt x="64" y="172"/>
                  </a:lnTo>
                  <a:lnTo>
                    <a:pt x="64" y="172"/>
                  </a:lnTo>
                  <a:lnTo>
                    <a:pt x="77" y="171"/>
                  </a:lnTo>
                  <a:lnTo>
                    <a:pt x="89" y="167"/>
                  </a:lnTo>
                  <a:lnTo>
                    <a:pt x="98" y="161"/>
                  </a:lnTo>
                  <a:lnTo>
                    <a:pt x="107" y="155"/>
                  </a:lnTo>
                  <a:lnTo>
                    <a:pt x="114" y="145"/>
                  </a:lnTo>
                  <a:lnTo>
                    <a:pt x="120" y="136"/>
                  </a:lnTo>
                  <a:lnTo>
                    <a:pt x="124" y="124"/>
                  </a:lnTo>
                  <a:lnTo>
                    <a:pt x="125" y="112"/>
                  </a:lnTo>
                  <a:lnTo>
                    <a:pt x="125" y="112"/>
                  </a:lnTo>
                  <a:lnTo>
                    <a:pt x="124" y="99"/>
                  </a:lnTo>
                  <a:lnTo>
                    <a:pt x="120" y="89"/>
                  </a:lnTo>
                  <a:lnTo>
                    <a:pt x="114" y="79"/>
                  </a:lnTo>
                  <a:lnTo>
                    <a:pt x="107" y="70"/>
                  </a:lnTo>
                  <a:lnTo>
                    <a:pt x="98" y="63"/>
                  </a:lnTo>
                  <a:lnTo>
                    <a:pt x="89" y="56"/>
                  </a:lnTo>
                  <a:lnTo>
                    <a:pt x="77" y="54"/>
                  </a:lnTo>
                  <a:lnTo>
                    <a:pt x="64" y="52"/>
                  </a:lnTo>
                  <a:lnTo>
                    <a:pt x="64" y="52"/>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rgbClr val="262626"/>
                </a:solidFill>
                <a:latin typeface="Quattrocento Sans"/>
                <a:ea typeface="Quattrocento Sans"/>
                <a:cs typeface="Quattrocento Sans"/>
                <a:sym typeface="Quattrocento Sans"/>
              </a:endParaRPr>
            </a:p>
          </p:txBody>
        </p:sp>
        <p:sp>
          <p:nvSpPr>
            <p:cNvPr id="2071" name="Google Shape;2071;p272"/>
            <p:cNvSpPr/>
            <p:nvPr/>
          </p:nvSpPr>
          <p:spPr>
            <a:xfrm>
              <a:off x="11322051" y="5991860"/>
              <a:ext cx="101600" cy="133350"/>
            </a:xfrm>
            <a:custGeom>
              <a:rect b="b" l="l" r="r" t="t"/>
              <a:pathLst>
                <a:path extrusionOk="0" h="168" w="128">
                  <a:moveTo>
                    <a:pt x="16" y="168"/>
                  </a:moveTo>
                  <a:lnTo>
                    <a:pt x="46" y="114"/>
                  </a:lnTo>
                  <a:lnTo>
                    <a:pt x="46" y="114"/>
                  </a:lnTo>
                  <a:lnTo>
                    <a:pt x="57" y="118"/>
                  </a:lnTo>
                  <a:lnTo>
                    <a:pt x="69" y="120"/>
                  </a:lnTo>
                  <a:lnTo>
                    <a:pt x="69" y="120"/>
                  </a:lnTo>
                  <a:lnTo>
                    <a:pt x="81" y="118"/>
                  </a:lnTo>
                  <a:lnTo>
                    <a:pt x="92" y="114"/>
                  </a:lnTo>
                  <a:lnTo>
                    <a:pt x="102" y="109"/>
                  </a:lnTo>
                  <a:lnTo>
                    <a:pt x="110" y="102"/>
                  </a:lnTo>
                  <a:lnTo>
                    <a:pt x="118" y="93"/>
                  </a:lnTo>
                  <a:lnTo>
                    <a:pt x="124" y="83"/>
                  </a:lnTo>
                  <a:lnTo>
                    <a:pt x="127" y="71"/>
                  </a:lnTo>
                  <a:lnTo>
                    <a:pt x="128" y="59"/>
                  </a:lnTo>
                  <a:lnTo>
                    <a:pt x="128" y="59"/>
                  </a:lnTo>
                  <a:lnTo>
                    <a:pt x="127" y="47"/>
                  </a:lnTo>
                  <a:lnTo>
                    <a:pt x="124" y="36"/>
                  </a:lnTo>
                  <a:lnTo>
                    <a:pt x="118" y="27"/>
                  </a:lnTo>
                  <a:lnTo>
                    <a:pt x="110" y="18"/>
                  </a:lnTo>
                  <a:lnTo>
                    <a:pt x="102" y="11"/>
                  </a:lnTo>
                  <a:lnTo>
                    <a:pt x="92" y="4"/>
                  </a:lnTo>
                  <a:lnTo>
                    <a:pt x="81" y="1"/>
                  </a:lnTo>
                  <a:lnTo>
                    <a:pt x="69" y="0"/>
                  </a:lnTo>
                  <a:lnTo>
                    <a:pt x="69" y="0"/>
                  </a:lnTo>
                  <a:lnTo>
                    <a:pt x="57" y="1"/>
                  </a:lnTo>
                  <a:lnTo>
                    <a:pt x="46" y="4"/>
                  </a:lnTo>
                  <a:lnTo>
                    <a:pt x="35" y="11"/>
                  </a:lnTo>
                  <a:lnTo>
                    <a:pt x="27" y="18"/>
                  </a:lnTo>
                  <a:lnTo>
                    <a:pt x="19" y="27"/>
                  </a:lnTo>
                  <a:lnTo>
                    <a:pt x="14" y="36"/>
                  </a:lnTo>
                  <a:lnTo>
                    <a:pt x="10" y="47"/>
                  </a:lnTo>
                  <a:lnTo>
                    <a:pt x="10" y="59"/>
                  </a:lnTo>
                  <a:lnTo>
                    <a:pt x="10" y="59"/>
                  </a:lnTo>
                  <a:lnTo>
                    <a:pt x="11" y="73"/>
                  </a:lnTo>
                  <a:lnTo>
                    <a:pt x="15" y="85"/>
                  </a:lnTo>
                  <a:lnTo>
                    <a:pt x="22" y="95"/>
                  </a:lnTo>
                  <a:lnTo>
                    <a:pt x="30" y="105"/>
                  </a:lnTo>
                  <a:lnTo>
                    <a:pt x="0" y="159"/>
                  </a:lnTo>
                  <a:lnTo>
                    <a:pt x="16" y="168"/>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rgbClr val="262626"/>
                </a:solidFill>
                <a:latin typeface="Quattrocento Sans"/>
                <a:ea typeface="Quattrocento Sans"/>
                <a:cs typeface="Quattrocento Sans"/>
                <a:sym typeface="Quattrocento Sans"/>
              </a:endParaRPr>
            </a:p>
          </p:txBody>
        </p:sp>
      </p:grpSp>
      <p:grpSp>
        <p:nvGrpSpPr>
          <p:cNvPr id="2072" name="Google Shape;2072;p272"/>
          <p:cNvGrpSpPr/>
          <p:nvPr/>
        </p:nvGrpSpPr>
        <p:grpSpPr>
          <a:xfrm>
            <a:off x="755649" y="1145403"/>
            <a:ext cx="387290" cy="385313"/>
            <a:chOff x="4179888" y="2610485"/>
            <a:chExt cx="311151" cy="309563"/>
          </a:xfrm>
        </p:grpSpPr>
        <p:sp>
          <p:nvSpPr>
            <p:cNvPr id="2073" name="Google Shape;2073;p272"/>
            <p:cNvSpPr/>
            <p:nvPr/>
          </p:nvSpPr>
          <p:spPr>
            <a:xfrm>
              <a:off x="4179888" y="2661285"/>
              <a:ext cx="90488" cy="88900"/>
            </a:xfrm>
            <a:custGeom>
              <a:rect b="b" l="l" r="r" t="t"/>
              <a:pathLst>
                <a:path extrusionOk="0" h="113" w="114">
                  <a:moveTo>
                    <a:pt x="45" y="87"/>
                  </a:moveTo>
                  <a:lnTo>
                    <a:pt x="45" y="87"/>
                  </a:lnTo>
                  <a:lnTo>
                    <a:pt x="53" y="87"/>
                  </a:lnTo>
                  <a:lnTo>
                    <a:pt x="59" y="85"/>
                  </a:lnTo>
                  <a:lnTo>
                    <a:pt x="66" y="82"/>
                  </a:lnTo>
                  <a:lnTo>
                    <a:pt x="71" y="79"/>
                  </a:lnTo>
                  <a:lnTo>
                    <a:pt x="104" y="111"/>
                  </a:lnTo>
                  <a:lnTo>
                    <a:pt x="104" y="111"/>
                  </a:lnTo>
                  <a:lnTo>
                    <a:pt x="105" y="113"/>
                  </a:lnTo>
                  <a:lnTo>
                    <a:pt x="108" y="113"/>
                  </a:lnTo>
                  <a:lnTo>
                    <a:pt x="108" y="113"/>
                  </a:lnTo>
                  <a:lnTo>
                    <a:pt x="110" y="113"/>
                  </a:lnTo>
                  <a:lnTo>
                    <a:pt x="112" y="111"/>
                  </a:lnTo>
                  <a:lnTo>
                    <a:pt x="112" y="111"/>
                  </a:lnTo>
                  <a:lnTo>
                    <a:pt x="113" y="109"/>
                  </a:lnTo>
                  <a:lnTo>
                    <a:pt x="114" y="106"/>
                  </a:lnTo>
                  <a:lnTo>
                    <a:pt x="113" y="103"/>
                  </a:lnTo>
                  <a:lnTo>
                    <a:pt x="112" y="102"/>
                  </a:lnTo>
                  <a:lnTo>
                    <a:pt x="79" y="70"/>
                  </a:lnTo>
                  <a:lnTo>
                    <a:pt x="79" y="70"/>
                  </a:lnTo>
                  <a:lnTo>
                    <a:pt x="84" y="64"/>
                  </a:lnTo>
                  <a:lnTo>
                    <a:pt x="86" y="58"/>
                  </a:lnTo>
                  <a:lnTo>
                    <a:pt x="89" y="51"/>
                  </a:lnTo>
                  <a:lnTo>
                    <a:pt x="89" y="43"/>
                  </a:lnTo>
                  <a:lnTo>
                    <a:pt x="89" y="43"/>
                  </a:lnTo>
                  <a:lnTo>
                    <a:pt x="88" y="35"/>
                  </a:lnTo>
                  <a:lnTo>
                    <a:pt x="85" y="27"/>
                  </a:lnTo>
                  <a:lnTo>
                    <a:pt x="81" y="19"/>
                  </a:lnTo>
                  <a:lnTo>
                    <a:pt x="75" y="12"/>
                  </a:lnTo>
                  <a:lnTo>
                    <a:pt x="70" y="7"/>
                  </a:lnTo>
                  <a:lnTo>
                    <a:pt x="62" y="3"/>
                  </a:lnTo>
                  <a:lnTo>
                    <a:pt x="54" y="0"/>
                  </a:lnTo>
                  <a:lnTo>
                    <a:pt x="45" y="0"/>
                  </a:lnTo>
                  <a:lnTo>
                    <a:pt x="45" y="0"/>
                  </a:lnTo>
                  <a:lnTo>
                    <a:pt x="36" y="0"/>
                  </a:lnTo>
                  <a:lnTo>
                    <a:pt x="27" y="3"/>
                  </a:lnTo>
                  <a:lnTo>
                    <a:pt x="20" y="7"/>
                  </a:lnTo>
                  <a:lnTo>
                    <a:pt x="14" y="12"/>
                  </a:lnTo>
                  <a:lnTo>
                    <a:pt x="8" y="19"/>
                  </a:lnTo>
                  <a:lnTo>
                    <a:pt x="4" y="27"/>
                  </a:lnTo>
                  <a:lnTo>
                    <a:pt x="2" y="35"/>
                  </a:lnTo>
                  <a:lnTo>
                    <a:pt x="0" y="43"/>
                  </a:lnTo>
                  <a:lnTo>
                    <a:pt x="0" y="43"/>
                  </a:lnTo>
                  <a:lnTo>
                    <a:pt x="2" y="52"/>
                  </a:lnTo>
                  <a:lnTo>
                    <a:pt x="4" y="60"/>
                  </a:lnTo>
                  <a:lnTo>
                    <a:pt x="8" y="68"/>
                  </a:lnTo>
                  <a:lnTo>
                    <a:pt x="14" y="75"/>
                  </a:lnTo>
                  <a:lnTo>
                    <a:pt x="20" y="80"/>
                  </a:lnTo>
                  <a:lnTo>
                    <a:pt x="27" y="85"/>
                  </a:lnTo>
                  <a:lnTo>
                    <a:pt x="36" y="86"/>
                  </a:lnTo>
                  <a:lnTo>
                    <a:pt x="45" y="87"/>
                  </a:lnTo>
                  <a:lnTo>
                    <a:pt x="45" y="87"/>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rgbClr val="262626"/>
                </a:solidFill>
                <a:latin typeface="Quattrocento Sans"/>
                <a:ea typeface="Quattrocento Sans"/>
                <a:cs typeface="Quattrocento Sans"/>
                <a:sym typeface="Quattrocento Sans"/>
              </a:endParaRPr>
            </a:p>
          </p:txBody>
        </p:sp>
        <p:sp>
          <p:nvSpPr>
            <p:cNvPr id="2074" name="Google Shape;2074;p272"/>
            <p:cNvSpPr/>
            <p:nvPr/>
          </p:nvSpPr>
          <p:spPr>
            <a:xfrm>
              <a:off x="4300538" y="2610485"/>
              <a:ext cx="69850" cy="111125"/>
            </a:xfrm>
            <a:custGeom>
              <a:rect b="b" l="l" r="r" t="t"/>
              <a:pathLst>
                <a:path extrusionOk="0" h="138" w="89">
                  <a:moveTo>
                    <a:pt x="44" y="138"/>
                  </a:moveTo>
                  <a:lnTo>
                    <a:pt x="44" y="138"/>
                  </a:lnTo>
                  <a:lnTo>
                    <a:pt x="47" y="137"/>
                  </a:lnTo>
                  <a:lnTo>
                    <a:pt x="48" y="135"/>
                  </a:lnTo>
                  <a:lnTo>
                    <a:pt x="50" y="134"/>
                  </a:lnTo>
                  <a:lnTo>
                    <a:pt x="50" y="131"/>
                  </a:lnTo>
                  <a:lnTo>
                    <a:pt x="50" y="87"/>
                  </a:lnTo>
                  <a:lnTo>
                    <a:pt x="50" y="87"/>
                  </a:lnTo>
                  <a:lnTo>
                    <a:pt x="58" y="86"/>
                  </a:lnTo>
                  <a:lnTo>
                    <a:pt x="66" y="82"/>
                  </a:lnTo>
                  <a:lnTo>
                    <a:pt x="71" y="78"/>
                  </a:lnTo>
                  <a:lnTo>
                    <a:pt x="77" y="72"/>
                  </a:lnTo>
                  <a:lnTo>
                    <a:pt x="82" y="66"/>
                  </a:lnTo>
                  <a:lnTo>
                    <a:pt x="85" y="59"/>
                  </a:lnTo>
                  <a:lnTo>
                    <a:pt x="87" y="51"/>
                  </a:lnTo>
                  <a:lnTo>
                    <a:pt x="89" y="43"/>
                  </a:lnTo>
                  <a:lnTo>
                    <a:pt x="89" y="43"/>
                  </a:lnTo>
                  <a:lnTo>
                    <a:pt x="87" y="35"/>
                  </a:lnTo>
                  <a:lnTo>
                    <a:pt x="85" y="27"/>
                  </a:lnTo>
                  <a:lnTo>
                    <a:pt x="81" y="18"/>
                  </a:lnTo>
                  <a:lnTo>
                    <a:pt x="75" y="12"/>
                  </a:lnTo>
                  <a:lnTo>
                    <a:pt x="69" y="6"/>
                  </a:lnTo>
                  <a:lnTo>
                    <a:pt x="62" y="2"/>
                  </a:lnTo>
                  <a:lnTo>
                    <a:pt x="52" y="0"/>
                  </a:lnTo>
                  <a:lnTo>
                    <a:pt x="44" y="0"/>
                  </a:lnTo>
                  <a:lnTo>
                    <a:pt x="44" y="0"/>
                  </a:lnTo>
                  <a:lnTo>
                    <a:pt x="35" y="0"/>
                  </a:lnTo>
                  <a:lnTo>
                    <a:pt x="27" y="2"/>
                  </a:lnTo>
                  <a:lnTo>
                    <a:pt x="19" y="6"/>
                  </a:lnTo>
                  <a:lnTo>
                    <a:pt x="14" y="12"/>
                  </a:lnTo>
                  <a:lnTo>
                    <a:pt x="8" y="18"/>
                  </a:lnTo>
                  <a:lnTo>
                    <a:pt x="4" y="27"/>
                  </a:lnTo>
                  <a:lnTo>
                    <a:pt x="1" y="35"/>
                  </a:lnTo>
                  <a:lnTo>
                    <a:pt x="0" y="43"/>
                  </a:lnTo>
                  <a:lnTo>
                    <a:pt x="0" y="43"/>
                  </a:lnTo>
                  <a:lnTo>
                    <a:pt x="0" y="51"/>
                  </a:lnTo>
                  <a:lnTo>
                    <a:pt x="3" y="59"/>
                  </a:lnTo>
                  <a:lnTo>
                    <a:pt x="7" y="66"/>
                  </a:lnTo>
                  <a:lnTo>
                    <a:pt x="11" y="72"/>
                  </a:lnTo>
                  <a:lnTo>
                    <a:pt x="16" y="78"/>
                  </a:lnTo>
                  <a:lnTo>
                    <a:pt x="23" y="82"/>
                  </a:lnTo>
                  <a:lnTo>
                    <a:pt x="30" y="86"/>
                  </a:lnTo>
                  <a:lnTo>
                    <a:pt x="38" y="87"/>
                  </a:lnTo>
                  <a:lnTo>
                    <a:pt x="38" y="131"/>
                  </a:lnTo>
                  <a:lnTo>
                    <a:pt x="38" y="131"/>
                  </a:lnTo>
                  <a:lnTo>
                    <a:pt x="38" y="134"/>
                  </a:lnTo>
                  <a:lnTo>
                    <a:pt x="39" y="135"/>
                  </a:lnTo>
                  <a:lnTo>
                    <a:pt x="42" y="137"/>
                  </a:lnTo>
                  <a:lnTo>
                    <a:pt x="44" y="138"/>
                  </a:lnTo>
                  <a:lnTo>
                    <a:pt x="44" y="138"/>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rgbClr val="262626"/>
                </a:solidFill>
                <a:latin typeface="Quattrocento Sans"/>
                <a:ea typeface="Quattrocento Sans"/>
                <a:cs typeface="Quattrocento Sans"/>
                <a:sym typeface="Quattrocento Sans"/>
              </a:endParaRPr>
            </a:p>
          </p:txBody>
        </p:sp>
        <p:sp>
          <p:nvSpPr>
            <p:cNvPr id="2075" name="Google Shape;2075;p272"/>
            <p:cNvSpPr/>
            <p:nvPr/>
          </p:nvSpPr>
          <p:spPr>
            <a:xfrm>
              <a:off x="4400551" y="2661285"/>
              <a:ext cx="90488" cy="88900"/>
            </a:xfrm>
            <a:custGeom>
              <a:rect b="b" l="l" r="r" t="t"/>
              <a:pathLst>
                <a:path extrusionOk="0" h="113" w="113">
                  <a:moveTo>
                    <a:pt x="69" y="0"/>
                  </a:moveTo>
                  <a:lnTo>
                    <a:pt x="69" y="0"/>
                  </a:lnTo>
                  <a:lnTo>
                    <a:pt x="61" y="0"/>
                  </a:lnTo>
                  <a:lnTo>
                    <a:pt x="53" y="3"/>
                  </a:lnTo>
                  <a:lnTo>
                    <a:pt x="45" y="7"/>
                  </a:lnTo>
                  <a:lnTo>
                    <a:pt x="38" y="12"/>
                  </a:lnTo>
                  <a:lnTo>
                    <a:pt x="33" y="19"/>
                  </a:lnTo>
                  <a:lnTo>
                    <a:pt x="29" y="27"/>
                  </a:lnTo>
                  <a:lnTo>
                    <a:pt x="26" y="35"/>
                  </a:lnTo>
                  <a:lnTo>
                    <a:pt x="25" y="43"/>
                  </a:lnTo>
                  <a:lnTo>
                    <a:pt x="25" y="43"/>
                  </a:lnTo>
                  <a:lnTo>
                    <a:pt x="26" y="51"/>
                  </a:lnTo>
                  <a:lnTo>
                    <a:pt x="27" y="58"/>
                  </a:lnTo>
                  <a:lnTo>
                    <a:pt x="30" y="64"/>
                  </a:lnTo>
                  <a:lnTo>
                    <a:pt x="34" y="70"/>
                  </a:lnTo>
                  <a:lnTo>
                    <a:pt x="2" y="102"/>
                  </a:lnTo>
                  <a:lnTo>
                    <a:pt x="2" y="102"/>
                  </a:lnTo>
                  <a:lnTo>
                    <a:pt x="0" y="103"/>
                  </a:lnTo>
                  <a:lnTo>
                    <a:pt x="0" y="106"/>
                  </a:lnTo>
                  <a:lnTo>
                    <a:pt x="0" y="109"/>
                  </a:lnTo>
                  <a:lnTo>
                    <a:pt x="2" y="111"/>
                  </a:lnTo>
                  <a:lnTo>
                    <a:pt x="2" y="111"/>
                  </a:lnTo>
                  <a:lnTo>
                    <a:pt x="4" y="113"/>
                  </a:lnTo>
                  <a:lnTo>
                    <a:pt x="6" y="113"/>
                  </a:lnTo>
                  <a:lnTo>
                    <a:pt x="6" y="113"/>
                  </a:lnTo>
                  <a:lnTo>
                    <a:pt x="8" y="113"/>
                  </a:lnTo>
                  <a:lnTo>
                    <a:pt x="11" y="111"/>
                  </a:lnTo>
                  <a:lnTo>
                    <a:pt x="43" y="79"/>
                  </a:lnTo>
                  <a:lnTo>
                    <a:pt x="43" y="79"/>
                  </a:lnTo>
                  <a:lnTo>
                    <a:pt x="49" y="82"/>
                  </a:lnTo>
                  <a:lnTo>
                    <a:pt x="56" y="85"/>
                  </a:lnTo>
                  <a:lnTo>
                    <a:pt x="62" y="87"/>
                  </a:lnTo>
                  <a:lnTo>
                    <a:pt x="69" y="87"/>
                  </a:lnTo>
                  <a:lnTo>
                    <a:pt x="69" y="87"/>
                  </a:lnTo>
                  <a:lnTo>
                    <a:pt x="78" y="86"/>
                  </a:lnTo>
                  <a:lnTo>
                    <a:pt x="86" y="85"/>
                  </a:lnTo>
                  <a:lnTo>
                    <a:pt x="94" y="80"/>
                  </a:lnTo>
                  <a:lnTo>
                    <a:pt x="100" y="75"/>
                  </a:lnTo>
                  <a:lnTo>
                    <a:pt x="107" y="68"/>
                  </a:lnTo>
                  <a:lnTo>
                    <a:pt x="111" y="60"/>
                  </a:lnTo>
                  <a:lnTo>
                    <a:pt x="112" y="52"/>
                  </a:lnTo>
                  <a:lnTo>
                    <a:pt x="113" y="43"/>
                  </a:lnTo>
                  <a:lnTo>
                    <a:pt x="113" y="43"/>
                  </a:lnTo>
                  <a:lnTo>
                    <a:pt x="112" y="35"/>
                  </a:lnTo>
                  <a:lnTo>
                    <a:pt x="111" y="27"/>
                  </a:lnTo>
                  <a:lnTo>
                    <a:pt x="107" y="19"/>
                  </a:lnTo>
                  <a:lnTo>
                    <a:pt x="100" y="12"/>
                  </a:lnTo>
                  <a:lnTo>
                    <a:pt x="94" y="7"/>
                  </a:lnTo>
                  <a:lnTo>
                    <a:pt x="86" y="3"/>
                  </a:lnTo>
                  <a:lnTo>
                    <a:pt x="78" y="0"/>
                  </a:lnTo>
                  <a:lnTo>
                    <a:pt x="69" y="0"/>
                  </a:lnTo>
                  <a:lnTo>
                    <a:pt x="69" y="0"/>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rgbClr val="262626"/>
                </a:solidFill>
                <a:latin typeface="Quattrocento Sans"/>
                <a:ea typeface="Quattrocento Sans"/>
                <a:cs typeface="Quattrocento Sans"/>
                <a:sym typeface="Quattrocento Sans"/>
              </a:endParaRPr>
            </a:p>
          </p:txBody>
        </p:sp>
        <p:sp>
          <p:nvSpPr>
            <p:cNvPr id="2076" name="Google Shape;2076;p272"/>
            <p:cNvSpPr/>
            <p:nvPr/>
          </p:nvSpPr>
          <p:spPr>
            <a:xfrm>
              <a:off x="4279901" y="2750185"/>
              <a:ext cx="109538" cy="120650"/>
            </a:xfrm>
            <a:custGeom>
              <a:rect b="b" l="l" r="r" t="t"/>
              <a:pathLst>
                <a:path extrusionOk="0" h="150" w="138">
                  <a:moveTo>
                    <a:pt x="69" y="0"/>
                  </a:moveTo>
                  <a:lnTo>
                    <a:pt x="69" y="0"/>
                  </a:lnTo>
                  <a:lnTo>
                    <a:pt x="55" y="1"/>
                  </a:lnTo>
                  <a:lnTo>
                    <a:pt x="43" y="5"/>
                  </a:lnTo>
                  <a:lnTo>
                    <a:pt x="30" y="12"/>
                  </a:lnTo>
                  <a:lnTo>
                    <a:pt x="20" y="20"/>
                  </a:lnTo>
                  <a:lnTo>
                    <a:pt x="12" y="31"/>
                  </a:lnTo>
                  <a:lnTo>
                    <a:pt x="5" y="41"/>
                  </a:lnTo>
                  <a:lnTo>
                    <a:pt x="1" y="55"/>
                  </a:lnTo>
                  <a:lnTo>
                    <a:pt x="0" y="68"/>
                  </a:lnTo>
                  <a:lnTo>
                    <a:pt x="0" y="82"/>
                  </a:lnTo>
                  <a:lnTo>
                    <a:pt x="0" y="82"/>
                  </a:lnTo>
                  <a:lnTo>
                    <a:pt x="1" y="95"/>
                  </a:lnTo>
                  <a:lnTo>
                    <a:pt x="5" y="109"/>
                  </a:lnTo>
                  <a:lnTo>
                    <a:pt x="12" y="121"/>
                  </a:lnTo>
                  <a:lnTo>
                    <a:pt x="20" y="130"/>
                  </a:lnTo>
                  <a:lnTo>
                    <a:pt x="30" y="140"/>
                  </a:lnTo>
                  <a:lnTo>
                    <a:pt x="43" y="145"/>
                  </a:lnTo>
                  <a:lnTo>
                    <a:pt x="55" y="149"/>
                  </a:lnTo>
                  <a:lnTo>
                    <a:pt x="69" y="150"/>
                  </a:lnTo>
                  <a:lnTo>
                    <a:pt x="69" y="150"/>
                  </a:lnTo>
                  <a:lnTo>
                    <a:pt x="83" y="149"/>
                  </a:lnTo>
                  <a:lnTo>
                    <a:pt x="96" y="145"/>
                  </a:lnTo>
                  <a:lnTo>
                    <a:pt x="108" y="140"/>
                  </a:lnTo>
                  <a:lnTo>
                    <a:pt x="118" y="130"/>
                  </a:lnTo>
                  <a:lnTo>
                    <a:pt x="127" y="121"/>
                  </a:lnTo>
                  <a:lnTo>
                    <a:pt x="133" y="109"/>
                  </a:lnTo>
                  <a:lnTo>
                    <a:pt x="137" y="95"/>
                  </a:lnTo>
                  <a:lnTo>
                    <a:pt x="138" y="82"/>
                  </a:lnTo>
                  <a:lnTo>
                    <a:pt x="138" y="68"/>
                  </a:lnTo>
                  <a:lnTo>
                    <a:pt x="138" y="68"/>
                  </a:lnTo>
                  <a:lnTo>
                    <a:pt x="137" y="55"/>
                  </a:lnTo>
                  <a:lnTo>
                    <a:pt x="133" y="41"/>
                  </a:lnTo>
                  <a:lnTo>
                    <a:pt x="127" y="31"/>
                  </a:lnTo>
                  <a:lnTo>
                    <a:pt x="118" y="20"/>
                  </a:lnTo>
                  <a:lnTo>
                    <a:pt x="108" y="12"/>
                  </a:lnTo>
                  <a:lnTo>
                    <a:pt x="96" y="5"/>
                  </a:lnTo>
                  <a:lnTo>
                    <a:pt x="83" y="1"/>
                  </a:lnTo>
                  <a:lnTo>
                    <a:pt x="69" y="0"/>
                  </a:lnTo>
                  <a:lnTo>
                    <a:pt x="69" y="0"/>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rgbClr val="262626"/>
                </a:solidFill>
                <a:latin typeface="Quattrocento Sans"/>
                <a:ea typeface="Quattrocento Sans"/>
                <a:cs typeface="Quattrocento Sans"/>
                <a:sym typeface="Quattrocento Sans"/>
              </a:endParaRPr>
            </a:p>
          </p:txBody>
        </p:sp>
        <p:sp>
          <p:nvSpPr>
            <p:cNvPr id="2077" name="Google Shape;2077;p272"/>
            <p:cNvSpPr/>
            <p:nvPr/>
          </p:nvSpPr>
          <p:spPr>
            <a:xfrm>
              <a:off x="4240213" y="2858135"/>
              <a:ext cx="190500" cy="61913"/>
            </a:xfrm>
            <a:custGeom>
              <a:rect b="b" l="l" r="r" t="t"/>
              <a:pathLst>
                <a:path extrusionOk="0" h="77" w="239">
                  <a:moveTo>
                    <a:pt x="119" y="28"/>
                  </a:moveTo>
                  <a:lnTo>
                    <a:pt x="119" y="28"/>
                  </a:lnTo>
                  <a:lnTo>
                    <a:pt x="110" y="26"/>
                  </a:lnTo>
                  <a:lnTo>
                    <a:pt x="101" y="25"/>
                  </a:lnTo>
                  <a:lnTo>
                    <a:pt x="93" y="24"/>
                  </a:lnTo>
                  <a:lnTo>
                    <a:pt x="84" y="20"/>
                  </a:lnTo>
                  <a:lnTo>
                    <a:pt x="76" y="16"/>
                  </a:lnTo>
                  <a:lnTo>
                    <a:pt x="70" y="10"/>
                  </a:lnTo>
                  <a:lnTo>
                    <a:pt x="63" y="5"/>
                  </a:lnTo>
                  <a:lnTo>
                    <a:pt x="58" y="0"/>
                  </a:lnTo>
                  <a:lnTo>
                    <a:pt x="2" y="28"/>
                  </a:lnTo>
                  <a:lnTo>
                    <a:pt x="2" y="28"/>
                  </a:lnTo>
                  <a:lnTo>
                    <a:pt x="0" y="30"/>
                  </a:lnTo>
                  <a:lnTo>
                    <a:pt x="0" y="34"/>
                  </a:lnTo>
                  <a:lnTo>
                    <a:pt x="0" y="72"/>
                  </a:lnTo>
                  <a:lnTo>
                    <a:pt x="0" y="72"/>
                  </a:lnTo>
                  <a:lnTo>
                    <a:pt x="0" y="73"/>
                  </a:lnTo>
                  <a:lnTo>
                    <a:pt x="1" y="76"/>
                  </a:lnTo>
                  <a:lnTo>
                    <a:pt x="4" y="77"/>
                  </a:lnTo>
                  <a:lnTo>
                    <a:pt x="5" y="77"/>
                  </a:lnTo>
                  <a:lnTo>
                    <a:pt x="232" y="77"/>
                  </a:lnTo>
                  <a:lnTo>
                    <a:pt x="232" y="77"/>
                  </a:lnTo>
                  <a:lnTo>
                    <a:pt x="235" y="77"/>
                  </a:lnTo>
                  <a:lnTo>
                    <a:pt x="236" y="76"/>
                  </a:lnTo>
                  <a:lnTo>
                    <a:pt x="238" y="73"/>
                  </a:lnTo>
                  <a:lnTo>
                    <a:pt x="239" y="72"/>
                  </a:lnTo>
                  <a:lnTo>
                    <a:pt x="239" y="34"/>
                  </a:lnTo>
                  <a:lnTo>
                    <a:pt x="239" y="34"/>
                  </a:lnTo>
                  <a:lnTo>
                    <a:pt x="238" y="30"/>
                  </a:lnTo>
                  <a:lnTo>
                    <a:pt x="235" y="28"/>
                  </a:lnTo>
                  <a:lnTo>
                    <a:pt x="181" y="0"/>
                  </a:lnTo>
                  <a:lnTo>
                    <a:pt x="181" y="0"/>
                  </a:lnTo>
                  <a:lnTo>
                    <a:pt x="175" y="5"/>
                  </a:lnTo>
                  <a:lnTo>
                    <a:pt x="168" y="10"/>
                  </a:lnTo>
                  <a:lnTo>
                    <a:pt x="161" y="16"/>
                  </a:lnTo>
                  <a:lnTo>
                    <a:pt x="153" y="20"/>
                  </a:lnTo>
                  <a:lnTo>
                    <a:pt x="145" y="24"/>
                  </a:lnTo>
                  <a:lnTo>
                    <a:pt x="137" y="25"/>
                  </a:lnTo>
                  <a:lnTo>
                    <a:pt x="129" y="26"/>
                  </a:lnTo>
                  <a:lnTo>
                    <a:pt x="119" y="28"/>
                  </a:lnTo>
                  <a:lnTo>
                    <a:pt x="119" y="28"/>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rgbClr val="262626"/>
                </a:solidFill>
                <a:latin typeface="Quattrocento Sans"/>
                <a:ea typeface="Quattrocento Sans"/>
                <a:cs typeface="Quattrocento Sans"/>
                <a:sym typeface="Quattrocento Sans"/>
              </a:endParaRPr>
            </a:p>
          </p:txBody>
        </p:sp>
      </p:grpSp>
      <p:grpSp>
        <p:nvGrpSpPr>
          <p:cNvPr id="2078" name="Google Shape;2078;p272"/>
          <p:cNvGrpSpPr/>
          <p:nvPr/>
        </p:nvGrpSpPr>
        <p:grpSpPr>
          <a:xfrm>
            <a:off x="6189660" y="1255521"/>
            <a:ext cx="347634" cy="234790"/>
            <a:chOff x="6837363" y="989648"/>
            <a:chExt cx="303213" cy="204788"/>
          </a:xfrm>
        </p:grpSpPr>
        <p:sp>
          <p:nvSpPr>
            <p:cNvPr id="2079" name="Google Shape;2079;p272"/>
            <p:cNvSpPr/>
            <p:nvPr/>
          </p:nvSpPr>
          <p:spPr>
            <a:xfrm>
              <a:off x="6842126" y="989648"/>
              <a:ext cx="298450" cy="161925"/>
            </a:xfrm>
            <a:custGeom>
              <a:rect b="b" l="l" r="r" t="t"/>
              <a:pathLst>
                <a:path extrusionOk="0" h="204" w="377">
                  <a:moveTo>
                    <a:pt x="373" y="110"/>
                  </a:moveTo>
                  <a:lnTo>
                    <a:pt x="299" y="36"/>
                  </a:lnTo>
                  <a:lnTo>
                    <a:pt x="299" y="36"/>
                  </a:lnTo>
                  <a:lnTo>
                    <a:pt x="295" y="33"/>
                  </a:lnTo>
                  <a:lnTo>
                    <a:pt x="291" y="33"/>
                  </a:lnTo>
                  <a:lnTo>
                    <a:pt x="287" y="33"/>
                  </a:lnTo>
                  <a:lnTo>
                    <a:pt x="283" y="36"/>
                  </a:lnTo>
                  <a:lnTo>
                    <a:pt x="283" y="36"/>
                  </a:lnTo>
                  <a:lnTo>
                    <a:pt x="280" y="40"/>
                  </a:lnTo>
                  <a:lnTo>
                    <a:pt x="279" y="44"/>
                  </a:lnTo>
                  <a:lnTo>
                    <a:pt x="280" y="49"/>
                  </a:lnTo>
                  <a:lnTo>
                    <a:pt x="283" y="53"/>
                  </a:lnTo>
                  <a:lnTo>
                    <a:pt x="336" y="106"/>
                  </a:lnTo>
                  <a:lnTo>
                    <a:pt x="242" y="106"/>
                  </a:lnTo>
                  <a:lnTo>
                    <a:pt x="225" y="106"/>
                  </a:lnTo>
                  <a:lnTo>
                    <a:pt x="139" y="106"/>
                  </a:lnTo>
                  <a:lnTo>
                    <a:pt x="21" y="2"/>
                  </a:lnTo>
                  <a:lnTo>
                    <a:pt x="21" y="2"/>
                  </a:lnTo>
                  <a:lnTo>
                    <a:pt x="17" y="1"/>
                  </a:lnTo>
                  <a:lnTo>
                    <a:pt x="13" y="0"/>
                  </a:lnTo>
                  <a:lnTo>
                    <a:pt x="13" y="0"/>
                  </a:lnTo>
                  <a:lnTo>
                    <a:pt x="7" y="1"/>
                  </a:lnTo>
                  <a:lnTo>
                    <a:pt x="4" y="4"/>
                  </a:lnTo>
                  <a:lnTo>
                    <a:pt x="4" y="4"/>
                  </a:lnTo>
                  <a:lnTo>
                    <a:pt x="2" y="8"/>
                  </a:lnTo>
                  <a:lnTo>
                    <a:pt x="0" y="12"/>
                  </a:lnTo>
                  <a:lnTo>
                    <a:pt x="0" y="12"/>
                  </a:lnTo>
                  <a:lnTo>
                    <a:pt x="2" y="16"/>
                  </a:lnTo>
                  <a:lnTo>
                    <a:pt x="4" y="20"/>
                  </a:lnTo>
                  <a:lnTo>
                    <a:pt x="127" y="127"/>
                  </a:lnTo>
                  <a:lnTo>
                    <a:pt x="127" y="127"/>
                  </a:lnTo>
                  <a:lnTo>
                    <a:pt x="129" y="129"/>
                  </a:lnTo>
                  <a:lnTo>
                    <a:pt x="133" y="130"/>
                  </a:lnTo>
                  <a:lnTo>
                    <a:pt x="225" y="130"/>
                  </a:lnTo>
                  <a:lnTo>
                    <a:pt x="242" y="130"/>
                  </a:lnTo>
                  <a:lnTo>
                    <a:pt x="336" y="130"/>
                  </a:lnTo>
                  <a:lnTo>
                    <a:pt x="283" y="184"/>
                  </a:lnTo>
                  <a:lnTo>
                    <a:pt x="283" y="184"/>
                  </a:lnTo>
                  <a:lnTo>
                    <a:pt x="280" y="188"/>
                  </a:lnTo>
                  <a:lnTo>
                    <a:pt x="279" y="192"/>
                  </a:lnTo>
                  <a:lnTo>
                    <a:pt x="279" y="192"/>
                  </a:lnTo>
                  <a:lnTo>
                    <a:pt x="280" y="196"/>
                  </a:lnTo>
                  <a:lnTo>
                    <a:pt x="283" y="200"/>
                  </a:lnTo>
                  <a:lnTo>
                    <a:pt x="283" y="200"/>
                  </a:lnTo>
                  <a:lnTo>
                    <a:pt x="287" y="203"/>
                  </a:lnTo>
                  <a:lnTo>
                    <a:pt x="291" y="204"/>
                  </a:lnTo>
                  <a:lnTo>
                    <a:pt x="291" y="204"/>
                  </a:lnTo>
                  <a:lnTo>
                    <a:pt x="295" y="203"/>
                  </a:lnTo>
                  <a:lnTo>
                    <a:pt x="299" y="200"/>
                  </a:lnTo>
                  <a:lnTo>
                    <a:pt x="373" y="126"/>
                  </a:lnTo>
                  <a:lnTo>
                    <a:pt x="373" y="126"/>
                  </a:lnTo>
                  <a:lnTo>
                    <a:pt x="375" y="123"/>
                  </a:lnTo>
                  <a:lnTo>
                    <a:pt x="377" y="118"/>
                  </a:lnTo>
                  <a:lnTo>
                    <a:pt x="377" y="118"/>
                  </a:lnTo>
                  <a:lnTo>
                    <a:pt x="375" y="114"/>
                  </a:lnTo>
                  <a:lnTo>
                    <a:pt x="373" y="110"/>
                  </a:lnTo>
                  <a:lnTo>
                    <a:pt x="373" y="110"/>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rgbClr val="262626"/>
                </a:solidFill>
                <a:latin typeface="Quattrocento Sans"/>
                <a:ea typeface="Quattrocento Sans"/>
                <a:cs typeface="Quattrocento Sans"/>
                <a:sym typeface="Quattrocento Sans"/>
              </a:endParaRPr>
            </a:p>
          </p:txBody>
        </p:sp>
        <p:sp>
          <p:nvSpPr>
            <p:cNvPr id="2080" name="Google Shape;2080;p272"/>
            <p:cNvSpPr/>
            <p:nvPr/>
          </p:nvSpPr>
          <p:spPr>
            <a:xfrm>
              <a:off x="6837363" y="1100773"/>
              <a:ext cx="93663" cy="93663"/>
            </a:xfrm>
            <a:custGeom>
              <a:rect b="b" l="l" r="r" t="t"/>
              <a:pathLst>
                <a:path extrusionOk="0" h="119" w="118">
                  <a:moveTo>
                    <a:pt x="4" y="99"/>
                  </a:moveTo>
                  <a:lnTo>
                    <a:pt x="4" y="99"/>
                  </a:lnTo>
                  <a:lnTo>
                    <a:pt x="1" y="103"/>
                  </a:lnTo>
                  <a:lnTo>
                    <a:pt x="0" y="107"/>
                  </a:lnTo>
                  <a:lnTo>
                    <a:pt x="0" y="107"/>
                  </a:lnTo>
                  <a:lnTo>
                    <a:pt x="1" y="111"/>
                  </a:lnTo>
                  <a:lnTo>
                    <a:pt x="4" y="115"/>
                  </a:lnTo>
                  <a:lnTo>
                    <a:pt x="4" y="115"/>
                  </a:lnTo>
                  <a:lnTo>
                    <a:pt x="7" y="117"/>
                  </a:lnTo>
                  <a:lnTo>
                    <a:pt x="12" y="119"/>
                  </a:lnTo>
                  <a:lnTo>
                    <a:pt x="12" y="119"/>
                  </a:lnTo>
                  <a:lnTo>
                    <a:pt x="16" y="117"/>
                  </a:lnTo>
                  <a:lnTo>
                    <a:pt x="20" y="115"/>
                  </a:lnTo>
                  <a:lnTo>
                    <a:pt x="118" y="17"/>
                  </a:lnTo>
                  <a:lnTo>
                    <a:pt x="102" y="0"/>
                  </a:lnTo>
                  <a:lnTo>
                    <a:pt x="4" y="99"/>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rgbClr val="262626"/>
                </a:solidFill>
                <a:latin typeface="Quattrocento Sans"/>
                <a:ea typeface="Quattrocento Sans"/>
                <a:cs typeface="Quattrocento Sans"/>
                <a:sym typeface="Quattrocento Sans"/>
              </a:endParaRPr>
            </a:p>
          </p:txBody>
        </p:sp>
      </p:grpSp>
      <p:grpSp>
        <p:nvGrpSpPr>
          <p:cNvPr id="2081" name="Google Shape;2081;p272"/>
          <p:cNvGrpSpPr/>
          <p:nvPr/>
        </p:nvGrpSpPr>
        <p:grpSpPr>
          <a:xfrm>
            <a:off x="8032002" y="1236004"/>
            <a:ext cx="364641" cy="277597"/>
            <a:chOff x="4211638" y="998538"/>
            <a:chExt cx="246063" cy="187325"/>
          </a:xfrm>
        </p:grpSpPr>
        <p:sp>
          <p:nvSpPr>
            <p:cNvPr id="2082" name="Google Shape;2082;p272"/>
            <p:cNvSpPr/>
            <p:nvPr/>
          </p:nvSpPr>
          <p:spPr>
            <a:xfrm>
              <a:off x="4233863" y="998538"/>
              <a:ext cx="223838" cy="163513"/>
            </a:xfrm>
            <a:custGeom>
              <a:rect b="b" l="l" r="r" t="t"/>
              <a:pathLst>
                <a:path extrusionOk="0" h="205" w="282">
                  <a:moveTo>
                    <a:pt x="278" y="0"/>
                  </a:moveTo>
                  <a:lnTo>
                    <a:pt x="4" y="0"/>
                  </a:lnTo>
                  <a:lnTo>
                    <a:pt x="4" y="0"/>
                  </a:lnTo>
                  <a:lnTo>
                    <a:pt x="1" y="1"/>
                  </a:lnTo>
                  <a:lnTo>
                    <a:pt x="0" y="5"/>
                  </a:lnTo>
                  <a:lnTo>
                    <a:pt x="0" y="20"/>
                  </a:lnTo>
                  <a:lnTo>
                    <a:pt x="258" y="20"/>
                  </a:lnTo>
                  <a:lnTo>
                    <a:pt x="258" y="20"/>
                  </a:lnTo>
                  <a:lnTo>
                    <a:pt x="262" y="21"/>
                  </a:lnTo>
                  <a:lnTo>
                    <a:pt x="263" y="25"/>
                  </a:lnTo>
                  <a:lnTo>
                    <a:pt x="263" y="205"/>
                  </a:lnTo>
                  <a:lnTo>
                    <a:pt x="278" y="205"/>
                  </a:lnTo>
                  <a:lnTo>
                    <a:pt x="278" y="205"/>
                  </a:lnTo>
                  <a:lnTo>
                    <a:pt x="280" y="204"/>
                  </a:lnTo>
                  <a:lnTo>
                    <a:pt x="282" y="200"/>
                  </a:lnTo>
                  <a:lnTo>
                    <a:pt x="282" y="5"/>
                  </a:lnTo>
                  <a:lnTo>
                    <a:pt x="282" y="5"/>
                  </a:lnTo>
                  <a:lnTo>
                    <a:pt x="280" y="1"/>
                  </a:lnTo>
                  <a:lnTo>
                    <a:pt x="278" y="0"/>
                  </a:lnTo>
                  <a:lnTo>
                    <a:pt x="278" y="0"/>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rgbClr val="262626"/>
                </a:solidFill>
                <a:latin typeface="Quattrocento Sans"/>
                <a:ea typeface="Quattrocento Sans"/>
                <a:cs typeface="Quattrocento Sans"/>
                <a:sym typeface="Quattrocento Sans"/>
              </a:endParaRPr>
            </a:p>
          </p:txBody>
        </p:sp>
        <p:sp>
          <p:nvSpPr>
            <p:cNvPr id="2083" name="Google Shape;2083;p272"/>
            <p:cNvSpPr/>
            <p:nvPr/>
          </p:nvSpPr>
          <p:spPr>
            <a:xfrm>
              <a:off x="4241801" y="1054100"/>
              <a:ext cx="163513" cy="101600"/>
            </a:xfrm>
            <a:custGeom>
              <a:rect b="b" l="l" r="r" t="t"/>
              <a:pathLst>
                <a:path extrusionOk="0" h="128" w="206">
                  <a:moveTo>
                    <a:pt x="39" y="128"/>
                  </a:moveTo>
                  <a:lnTo>
                    <a:pt x="167" y="128"/>
                  </a:lnTo>
                  <a:lnTo>
                    <a:pt x="167" y="128"/>
                  </a:lnTo>
                  <a:lnTo>
                    <a:pt x="168" y="120"/>
                  </a:lnTo>
                  <a:lnTo>
                    <a:pt x="171" y="113"/>
                  </a:lnTo>
                  <a:lnTo>
                    <a:pt x="173" y="107"/>
                  </a:lnTo>
                  <a:lnTo>
                    <a:pt x="179" y="101"/>
                  </a:lnTo>
                  <a:lnTo>
                    <a:pt x="184" y="97"/>
                  </a:lnTo>
                  <a:lnTo>
                    <a:pt x="191" y="93"/>
                  </a:lnTo>
                  <a:lnTo>
                    <a:pt x="198" y="90"/>
                  </a:lnTo>
                  <a:lnTo>
                    <a:pt x="206" y="89"/>
                  </a:lnTo>
                  <a:lnTo>
                    <a:pt x="206" y="39"/>
                  </a:lnTo>
                  <a:lnTo>
                    <a:pt x="206" y="39"/>
                  </a:lnTo>
                  <a:lnTo>
                    <a:pt x="198" y="38"/>
                  </a:lnTo>
                  <a:lnTo>
                    <a:pt x="191" y="35"/>
                  </a:lnTo>
                  <a:lnTo>
                    <a:pt x="184" y="31"/>
                  </a:lnTo>
                  <a:lnTo>
                    <a:pt x="179" y="27"/>
                  </a:lnTo>
                  <a:lnTo>
                    <a:pt x="173" y="22"/>
                  </a:lnTo>
                  <a:lnTo>
                    <a:pt x="171" y="15"/>
                  </a:lnTo>
                  <a:lnTo>
                    <a:pt x="168" y="9"/>
                  </a:lnTo>
                  <a:lnTo>
                    <a:pt x="167" y="0"/>
                  </a:lnTo>
                  <a:lnTo>
                    <a:pt x="39" y="0"/>
                  </a:lnTo>
                  <a:lnTo>
                    <a:pt x="39" y="0"/>
                  </a:lnTo>
                  <a:lnTo>
                    <a:pt x="38" y="9"/>
                  </a:lnTo>
                  <a:lnTo>
                    <a:pt x="35" y="15"/>
                  </a:lnTo>
                  <a:lnTo>
                    <a:pt x="31" y="22"/>
                  </a:lnTo>
                  <a:lnTo>
                    <a:pt x="27" y="27"/>
                  </a:lnTo>
                  <a:lnTo>
                    <a:pt x="22" y="31"/>
                  </a:lnTo>
                  <a:lnTo>
                    <a:pt x="15" y="35"/>
                  </a:lnTo>
                  <a:lnTo>
                    <a:pt x="8" y="38"/>
                  </a:lnTo>
                  <a:lnTo>
                    <a:pt x="0" y="39"/>
                  </a:lnTo>
                  <a:lnTo>
                    <a:pt x="0" y="84"/>
                  </a:lnTo>
                  <a:lnTo>
                    <a:pt x="0" y="84"/>
                  </a:lnTo>
                  <a:lnTo>
                    <a:pt x="8" y="85"/>
                  </a:lnTo>
                  <a:lnTo>
                    <a:pt x="15" y="89"/>
                  </a:lnTo>
                  <a:lnTo>
                    <a:pt x="22" y="93"/>
                  </a:lnTo>
                  <a:lnTo>
                    <a:pt x="27" y="99"/>
                  </a:lnTo>
                  <a:lnTo>
                    <a:pt x="31" y="105"/>
                  </a:lnTo>
                  <a:lnTo>
                    <a:pt x="35" y="112"/>
                  </a:lnTo>
                  <a:lnTo>
                    <a:pt x="38" y="120"/>
                  </a:lnTo>
                  <a:lnTo>
                    <a:pt x="39" y="128"/>
                  </a:lnTo>
                  <a:lnTo>
                    <a:pt x="39" y="128"/>
                  </a:lnTo>
                  <a:close/>
                  <a:moveTo>
                    <a:pt x="102" y="30"/>
                  </a:moveTo>
                  <a:lnTo>
                    <a:pt x="102" y="30"/>
                  </a:lnTo>
                  <a:lnTo>
                    <a:pt x="109" y="30"/>
                  </a:lnTo>
                  <a:lnTo>
                    <a:pt x="116" y="33"/>
                  </a:lnTo>
                  <a:lnTo>
                    <a:pt x="122" y="35"/>
                  </a:lnTo>
                  <a:lnTo>
                    <a:pt x="126" y="39"/>
                  </a:lnTo>
                  <a:lnTo>
                    <a:pt x="130" y="45"/>
                  </a:lnTo>
                  <a:lnTo>
                    <a:pt x="134" y="50"/>
                  </a:lnTo>
                  <a:lnTo>
                    <a:pt x="136" y="57"/>
                  </a:lnTo>
                  <a:lnTo>
                    <a:pt x="137" y="64"/>
                  </a:lnTo>
                  <a:lnTo>
                    <a:pt x="137" y="64"/>
                  </a:lnTo>
                  <a:lnTo>
                    <a:pt x="136" y="70"/>
                  </a:lnTo>
                  <a:lnTo>
                    <a:pt x="134" y="77"/>
                  </a:lnTo>
                  <a:lnTo>
                    <a:pt x="130" y="84"/>
                  </a:lnTo>
                  <a:lnTo>
                    <a:pt x="126" y="88"/>
                  </a:lnTo>
                  <a:lnTo>
                    <a:pt x="122" y="92"/>
                  </a:lnTo>
                  <a:lnTo>
                    <a:pt x="116" y="96"/>
                  </a:lnTo>
                  <a:lnTo>
                    <a:pt x="109" y="97"/>
                  </a:lnTo>
                  <a:lnTo>
                    <a:pt x="102" y="99"/>
                  </a:lnTo>
                  <a:lnTo>
                    <a:pt x="102" y="99"/>
                  </a:lnTo>
                  <a:lnTo>
                    <a:pt x="96" y="97"/>
                  </a:lnTo>
                  <a:lnTo>
                    <a:pt x="89" y="96"/>
                  </a:lnTo>
                  <a:lnTo>
                    <a:pt x="83" y="92"/>
                  </a:lnTo>
                  <a:lnTo>
                    <a:pt x="78" y="88"/>
                  </a:lnTo>
                  <a:lnTo>
                    <a:pt x="74" y="84"/>
                  </a:lnTo>
                  <a:lnTo>
                    <a:pt x="71" y="77"/>
                  </a:lnTo>
                  <a:lnTo>
                    <a:pt x="69" y="70"/>
                  </a:lnTo>
                  <a:lnTo>
                    <a:pt x="69" y="64"/>
                  </a:lnTo>
                  <a:lnTo>
                    <a:pt x="69" y="64"/>
                  </a:lnTo>
                  <a:lnTo>
                    <a:pt x="69" y="57"/>
                  </a:lnTo>
                  <a:lnTo>
                    <a:pt x="71" y="50"/>
                  </a:lnTo>
                  <a:lnTo>
                    <a:pt x="74" y="45"/>
                  </a:lnTo>
                  <a:lnTo>
                    <a:pt x="78" y="39"/>
                  </a:lnTo>
                  <a:lnTo>
                    <a:pt x="83" y="35"/>
                  </a:lnTo>
                  <a:lnTo>
                    <a:pt x="89" y="33"/>
                  </a:lnTo>
                  <a:lnTo>
                    <a:pt x="96" y="30"/>
                  </a:lnTo>
                  <a:lnTo>
                    <a:pt x="102" y="30"/>
                  </a:lnTo>
                  <a:lnTo>
                    <a:pt x="102" y="30"/>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rgbClr val="262626"/>
                </a:solidFill>
                <a:latin typeface="Quattrocento Sans"/>
                <a:ea typeface="Quattrocento Sans"/>
                <a:cs typeface="Quattrocento Sans"/>
                <a:sym typeface="Quattrocento Sans"/>
              </a:endParaRPr>
            </a:p>
          </p:txBody>
        </p:sp>
        <p:sp>
          <p:nvSpPr>
            <p:cNvPr id="2084" name="Google Shape;2084;p272"/>
            <p:cNvSpPr/>
            <p:nvPr/>
          </p:nvSpPr>
          <p:spPr>
            <a:xfrm>
              <a:off x="4211638" y="1022350"/>
              <a:ext cx="223838" cy="163513"/>
            </a:xfrm>
            <a:custGeom>
              <a:rect b="b" l="l" r="r" t="t"/>
              <a:pathLst>
                <a:path extrusionOk="0" h="205" w="284">
                  <a:moveTo>
                    <a:pt x="278" y="205"/>
                  </a:moveTo>
                  <a:lnTo>
                    <a:pt x="278" y="205"/>
                  </a:lnTo>
                  <a:lnTo>
                    <a:pt x="281" y="204"/>
                  </a:lnTo>
                  <a:lnTo>
                    <a:pt x="284" y="200"/>
                  </a:lnTo>
                  <a:lnTo>
                    <a:pt x="284" y="5"/>
                  </a:lnTo>
                  <a:lnTo>
                    <a:pt x="284" y="5"/>
                  </a:lnTo>
                  <a:lnTo>
                    <a:pt x="281" y="1"/>
                  </a:lnTo>
                  <a:lnTo>
                    <a:pt x="278" y="0"/>
                  </a:lnTo>
                  <a:lnTo>
                    <a:pt x="6" y="0"/>
                  </a:lnTo>
                  <a:lnTo>
                    <a:pt x="6" y="0"/>
                  </a:lnTo>
                  <a:lnTo>
                    <a:pt x="2" y="1"/>
                  </a:lnTo>
                  <a:lnTo>
                    <a:pt x="0" y="5"/>
                  </a:lnTo>
                  <a:lnTo>
                    <a:pt x="0" y="200"/>
                  </a:lnTo>
                  <a:lnTo>
                    <a:pt x="0" y="200"/>
                  </a:lnTo>
                  <a:lnTo>
                    <a:pt x="2" y="204"/>
                  </a:lnTo>
                  <a:lnTo>
                    <a:pt x="6" y="205"/>
                  </a:lnTo>
                  <a:lnTo>
                    <a:pt x="278" y="205"/>
                  </a:lnTo>
                  <a:close/>
                  <a:moveTo>
                    <a:pt x="30" y="73"/>
                  </a:moveTo>
                  <a:lnTo>
                    <a:pt x="30" y="73"/>
                  </a:lnTo>
                  <a:lnTo>
                    <a:pt x="31" y="69"/>
                  </a:lnTo>
                  <a:lnTo>
                    <a:pt x="34" y="68"/>
                  </a:lnTo>
                  <a:lnTo>
                    <a:pt x="34" y="68"/>
                  </a:lnTo>
                  <a:lnTo>
                    <a:pt x="42" y="67"/>
                  </a:lnTo>
                  <a:lnTo>
                    <a:pt x="49" y="65"/>
                  </a:lnTo>
                  <a:lnTo>
                    <a:pt x="54" y="63"/>
                  </a:lnTo>
                  <a:lnTo>
                    <a:pt x="59" y="59"/>
                  </a:lnTo>
                  <a:lnTo>
                    <a:pt x="63" y="53"/>
                  </a:lnTo>
                  <a:lnTo>
                    <a:pt x="66" y="48"/>
                  </a:lnTo>
                  <a:lnTo>
                    <a:pt x="67" y="41"/>
                  </a:lnTo>
                  <a:lnTo>
                    <a:pt x="69" y="34"/>
                  </a:lnTo>
                  <a:lnTo>
                    <a:pt x="69" y="34"/>
                  </a:lnTo>
                  <a:lnTo>
                    <a:pt x="70" y="30"/>
                  </a:lnTo>
                  <a:lnTo>
                    <a:pt x="74" y="29"/>
                  </a:lnTo>
                  <a:lnTo>
                    <a:pt x="210" y="29"/>
                  </a:lnTo>
                  <a:lnTo>
                    <a:pt x="210" y="29"/>
                  </a:lnTo>
                  <a:lnTo>
                    <a:pt x="214" y="30"/>
                  </a:lnTo>
                  <a:lnTo>
                    <a:pt x="215" y="34"/>
                  </a:lnTo>
                  <a:lnTo>
                    <a:pt x="215" y="34"/>
                  </a:lnTo>
                  <a:lnTo>
                    <a:pt x="215" y="41"/>
                  </a:lnTo>
                  <a:lnTo>
                    <a:pt x="218" y="48"/>
                  </a:lnTo>
                  <a:lnTo>
                    <a:pt x="220" y="53"/>
                  </a:lnTo>
                  <a:lnTo>
                    <a:pt x="225" y="59"/>
                  </a:lnTo>
                  <a:lnTo>
                    <a:pt x="230" y="63"/>
                  </a:lnTo>
                  <a:lnTo>
                    <a:pt x="235" y="65"/>
                  </a:lnTo>
                  <a:lnTo>
                    <a:pt x="242" y="67"/>
                  </a:lnTo>
                  <a:lnTo>
                    <a:pt x="249" y="68"/>
                  </a:lnTo>
                  <a:lnTo>
                    <a:pt x="249" y="68"/>
                  </a:lnTo>
                  <a:lnTo>
                    <a:pt x="253" y="69"/>
                  </a:lnTo>
                  <a:lnTo>
                    <a:pt x="254" y="73"/>
                  </a:lnTo>
                  <a:lnTo>
                    <a:pt x="254" y="131"/>
                  </a:lnTo>
                  <a:lnTo>
                    <a:pt x="254" y="131"/>
                  </a:lnTo>
                  <a:lnTo>
                    <a:pt x="253" y="135"/>
                  </a:lnTo>
                  <a:lnTo>
                    <a:pt x="249" y="137"/>
                  </a:lnTo>
                  <a:lnTo>
                    <a:pt x="249" y="137"/>
                  </a:lnTo>
                  <a:lnTo>
                    <a:pt x="242" y="137"/>
                  </a:lnTo>
                  <a:lnTo>
                    <a:pt x="235" y="139"/>
                  </a:lnTo>
                  <a:lnTo>
                    <a:pt x="230" y="142"/>
                  </a:lnTo>
                  <a:lnTo>
                    <a:pt x="225" y="146"/>
                  </a:lnTo>
                  <a:lnTo>
                    <a:pt x="220" y="151"/>
                  </a:lnTo>
                  <a:lnTo>
                    <a:pt x="218" y="157"/>
                  </a:lnTo>
                  <a:lnTo>
                    <a:pt x="215" y="163"/>
                  </a:lnTo>
                  <a:lnTo>
                    <a:pt x="215" y="170"/>
                  </a:lnTo>
                  <a:lnTo>
                    <a:pt x="215" y="170"/>
                  </a:lnTo>
                  <a:lnTo>
                    <a:pt x="214" y="174"/>
                  </a:lnTo>
                  <a:lnTo>
                    <a:pt x="210" y="175"/>
                  </a:lnTo>
                  <a:lnTo>
                    <a:pt x="74" y="175"/>
                  </a:lnTo>
                  <a:lnTo>
                    <a:pt x="74" y="175"/>
                  </a:lnTo>
                  <a:lnTo>
                    <a:pt x="70" y="174"/>
                  </a:lnTo>
                  <a:lnTo>
                    <a:pt x="69" y="170"/>
                  </a:lnTo>
                  <a:lnTo>
                    <a:pt x="69" y="170"/>
                  </a:lnTo>
                  <a:lnTo>
                    <a:pt x="67" y="163"/>
                  </a:lnTo>
                  <a:lnTo>
                    <a:pt x="66" y="157"/>
                  </a:lnTo>
                  <a:lnTo>
                    <a:pt x="63" y="150"/>
                  </a:lnTo>
                  <a:lnTo>
                    <a:pt x="59" y="145"/>
                  </a:lnTo>
                  <a:lnTo>
                    <a:pt x="54" y="139"/>
                  </a:lnTo>
                  <a:lnTo>
                    <a:pt x="49" y="135"/>
                  </a:lnTo>
                  <a:lnTo>
                    <a:pt x="42" y="132"/>
                  </a:lnTo>
                  <a:lnTo>
                    <a:pt x="34" y="131"/>
                  </a:lnTo>
                  <a:lnTo>
                    <a:pt x="34" y="131"/>
                  </a:lnTo>
                  <a:lnTo>
                    <a:pt x="31" y="130"/>
                  </a:lnTo>
                  <a:lnTo>
                    <a:pt x="30" y="127"/>
                  </a:lnTo>
                  <a:lnTo>
                    <a:pt x="30" y="73"/>
                  </a:lnTo>
                  <a:close/>
                </a:path>
              </a:pathLst>
            </a:custGeom>
            <a:solidFill>
              <a:srgbClr val="143F6A"/>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rgbClr val="262626"/>
                </a:solidFill>
                <a:latin typeface="Quattrocento Sans"/>
                <a:ea typeface="Quattrocento Sans"/>
                <a:cs typeface="Quattrocento Sans"/>
                <a:sym typeface="Quattrocento Sans"/>
              </a:endParaRPr>
            </a:p>
          </p:txBody>
        </p:sp>
      </p:grpSp>
      <p:sp>
        <p:nvSpPr>
          <p:cNvPr id="2085" name="Google Shape;2085;p272"/>
          <p:cNvSpPr txBox="1"/>
          <p:nvPr/>
        </p:nvSpPr>
        <p:spPr>
          <a:xfrm>
            <a:off x="408382" y="4432952"/>
            <a:ext cx="1422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400" u="none" cap="none" strike="noStrike">
                <a:solidFill>
                  <a:srgbClr val="FFFFFF"/>
                </a:solidFill>
                <a:latin typeface="Quattrocento Sans"/>
                <a:ea typeface="Quattrocento Sans"/>
                <a:cs typeface="Quattrocento Sans"/>
                <a:sym typeface="Quattrocento Sans"/>
              </a:rPr>
              <a:t>2021 - 2026</a:t>
            </a:r>
            <a:endParaRPr sz="1100"/>
          </a:p>
        </p:txBody>
      </p:sp>
      <p:sp>
        <p:nvSpPr>
          <p:cNvPr id="2086" name="Google Shape;2086;p272"/>
          <p:cNvSpPr txBox="1"/>
          <p:nvPr/>
        </p:nvSpPr>
        <p:spPr>
          <a:xfrm>
            <a:off x="2163533" y="4441670"/>
            <a:ext cx="1422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400" u="none" cap="none" strike="noStrike">
                <a:solidFill>
                  <a:srgbClr val="FFFFFF"/>
                </a:solidFill>
                <a:latin typeface="Quattrocento Sans"/>
                <a:ea typeface="Quattrocento Sans"/>
                <a:cs typeface="Quattrocento Sans"/>
                <a:sym typeface="Quattrocento Sans"/>
              </a:rPr>
              <a:t>2021 - 2026</a:t>
            </a:r>
            <a:endParaRPr sz="1100"/>
          </a:p>
        </p:txBody>
      </p:sp>
      <p:sp>
        <p:nvSpPr>
          <p:cNvPr id="2087" name="Google Shape;2087;p272"/>
          <p:cNvSpPr txBox="1"/>
          <p:nvPr/>
        </p:nvSpPr>
        <p:spPr>
          <a:xfrm>
            <a:off x="4028609" y="4432952"/>
            <a:ext cx="1422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400" u="none" cap="none" strike="noStrike">
                <a:solidFill>
                  <a:srgbClr val="FFFFFF"/>
                </a:solidFill>
                <a:latin typeface="Quattrocento Sans"/>
                <a:ea typeface="Quattrocento Sans"/>
                <a:cs typeface="Quattrocento Sans"/>
                <a:sym typeface="Quattrocento Sans"/>
              </a:rPr>
              <a:t>2024 - 2034</a:t>
            </a:r>
            <a:endParaRPr sz="1100"/>
          </a:p>
        </p:txBody>
      </p:sp>
      <p:sp>
        <p:nvSpPr>
          <p:cNvPr id="2088" name="Google Shape;2088;p272"/>
          <p:cNvSpPr txBox="1"/>
          <p:nvPr/>
        </p:nvSpPr>
        <p:spPr>
          <a:xfrm>
            <a:off x="5837354" y="4426517"/>
            <a:ext cx="1422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400" u="none" cap="none" strike="noStrike">
                <a:solidFill>
                  <a:srgbClr val="FFFFFF"/>
                </a:solidFill>
                <a:latin typeface="Quattrocento Sans"/>
                <a:ea typeface="Quattrocento Sans"/>
                <a:cs typeface="Quattrocento Sans"/>
                <a:sym typeface="Quattrocento Sans"/>
              </a:rPr>
              <a:t>2024 - 2034</a:t>
            </a:r>
            <a:endParaRPr sz="1100"/>
          </a:p>
        </p:txBody>
      </p:sp>
      <p:sp>
        <p:nvSpPr>
          <p:cNvPr id="2089" name="Google Shape;2089;p272"/>
          <p:cNvSpPr txBox="1"/>
          <p:nvPr/>
        </p:nvSpPr>
        <p:spPr>
          <a:xfrm>
            <a:off x="7630900" y="4425870"/>
            <a:ext cx="1422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400" u="none" cap="none" strike="noStrike">
                <a:solidFill>
                  <a:srgbClr val="FFFFFF"/>
                </a:solidFill>
                <a:latin typeface="Quattrocento Sans"/>
                <a:ea typeface="Quattrocento Sans"/>
                <a:cs typeface="Quattrocento Sans"/>
                <a:sym typeface="Quattrocento Sans"/>
              </a:rPr>
              <a:t>2025 - 2029</a:t>
            </a:r>
            <a:endParaRPr sz="1100"/>
          </a:p>
        </p:txBody>
      </p:sp>
      <p:sp>
        <p:nvSpPr>
          <p:cNvPr id="2090" name="Google Shape;2090;p272"/>
          <p:cNvSpPr txBox="1"/>
          <p:nvPr/>
        </p:nvSpPr>
        <p:spPr>
          <a:xfrm>
            <a:off x="260151" y="553932"/>
            <a:ext cx="8623800" cy="40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Quattrocento Sans"/>
                <a:ea typeface="Quattrocento Sans"/>
                <a:cs typeface="Quattrocento Sans"/>
                <a:sym typeface="Quattrocento Sans"/>
              </a:rPr>
              <a:t>The CMS Innovation Center is investing significantly in testing models with multiple pathways to strengthen primary care, improve care coordination, and address social determinants of health.</a:t>
            </a:r>
            <a:r>
              <a:rPr b="0" baseline="30000" i="0" lang="en" sz="1100" u="none" cap="none" strike="noStrike">
                <a:solidFill>
                  <a:srgbClr val="000000"/>
                </a:solidFill>
                <a:latin typeface="Quattrocento Sans"/>
                <a:ea typeface="Quattrocento Sans"/>
                <a:cs typeface="Quattrocento Sans"/>
                <a:sym typeface="Quattrocento Sans"/>
              </a:rPr>
              <a:t>9</a:t>
            </a:r>
            <a:endParaRPr b="0" i="0" sz="1100" u="none" cap="none" strike="noStrike">
              <a:solidFill>
                <a:srgbClr val="000000"/>
              </a:solidFill>
              <a:latin typeface="Quattrocento Sans"/>
              <a:ea typeface="Quattrocento Sans"/>
              <a:cs typeface="Quattrocento Sans"/>
              <a:sym typeface="Quattrocento Sans"/>
            </a:endParaRPr>
          </a:p>
        </p:txBody>
      </p:sp>
      <p:sp>
        <p:nvSpPr>
          <p:cNvPr id="2091" name="Google Shape;2091;p272"/>
          <p:cNvSpPr/>
          <p:nvPr/>
        </p:nvSpPr>
        <p:spPr>
          <a:xfrm>
            <a:off x="1860185" y="1749050"/>
            <a:ext cx="50400" cy="9462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rgbClr val="000000"/>
              </a:solidFill>
              <a:latin typeface="Quattrocento Sans"/>
              <a:ea typeface="Quattrocento Sans"/>
              <a:cs typeface="Quattrocento Sans"/>
              <a:sym typeface="Quattrocento Sans"/>
            </a:endParaRPr>
          </a:p>
        </p:txBody>
      </p:sp>
      <p:sp>
        <p:nvSpPr>
          <p:cNvPr id="2092" name="Google Shape;2092;p272"/>
          <p:cNvSpPr/>
          <p:nvPr/>
        </p:nvSpPr>
        <p:spPr>
          <a:xfrm>
            <a:off x="3655385" y="1786735"/>
            <a:ext cx="50400" cy="9462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rgbClr val="000000"/>
              </a:solidFill>
              <a:latin typeface="Quattrocento Sans"/>
              <a:ea typeface="Quattrocento Sans"/>
              <a:cs typeface="Quattrocento Sans"/>
              <a:sym typeface="Quattrocento Sans"/>
            </a:endParaRPr>
          </a:p>
        </p:txBody>
      </p:sp>
      <p:sp>
        <p:nvSpPr>
          <p:cNvPr id="2093" name="Google Shape;2093;p272"/>
          <p:cNvSpPr/>
          <p:nvPr/>
        </p:nvSpPr>
        <p:spPr>
          <a:xfrm>
            <a:off x="5442229" y="1786735"/>
            <a:ext cx="50400" cy="9462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rgbClr val="000000"/>
              </a:solidFill>
              <a:latin typeface="Quattrocento Sans"/>
              <a:ea typeface="Quattrocento Sans"/>
              <a:cs typeface="Quattrocento Sans"/>
              <a:sym typeface="Quattrocento Sans"/>
            </a:endParaRPr>
          </a:p>
        </p:txBody>
      </p:sp>
      <p:sp>
        <p:nvSpPr>
          <p:cNvPr id="2094" name="Google Shape;2094;p272"/>
          <p:cNvSpPr/>
          <p:nvPr/>
        </p:nvSpPr>
        <p:spPr>
          <a:xfrm>
            <a:off x="7239064" y="1786735"/>
            <a:ext cx="50400" cy="9462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rgbClr val="000000"/>
              </a:solidFill>
              <a:latin typeface="Quattrocento Sans"/>
              <a:ea typeface="Quattrocento Sans"/>
              <a:cs typeface="Quattrocento Sans"/>
              <a:sym typeface="Quattrocento Sans"/>
            </a:endParaRPr>
          </a:p>
        </p:txBody>
      </p:sp>
      <p:pic>
        <p:nvPicPr>
          <p:cNvPr id="2095" name="Google Shape;2095;p27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9" name="Shape 2099"/>
        <p:cNvGrpSpPr/>
        <p:nvPr/>
      </p:nvGrpSpPr>
      <p:grpSpPr>
        <a:xfrm>
          <a:off x="0" y="0"/>
          <a:ext cx="0" cy="0"/>
          <a:chOff x="0" y="0"/>
          <a:chExt cx="0" cy="0"/>
        </a:xfrm>
      </p:grpSpPr>
      <p:sp>
        <p:nvSpPr>
          <p:cNvPr id="2100" name="Google Shape;2100;p273"/>
          <p:cNvSpPr txBox="1"/>
          <p:nvPr>
            <p:ph type="title"/>
          </p:nvPr>
        </p:nvSpPr>
        <p:spPr>
          <a:xfrm>
            <a:off x="686943" y="205740"/>
            <a:ext cx="7770000" cy="548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2101" name="Google Shape;2101;p273"/>
          <p:cNvSpPr txBox="1"/>
          <p:nvPr>
            <p:ph idx="1" type="body"/>
          </p:nvPr>
        </p:nvSpPr>
        <p:spPr>
          <a:xfrm>
            <a:off x="662608" y="1162516"/>
            <a:ext cx="3617400" cy="3470100"/>
          </a:xfrm>
          <a:prstGeom prst="rect">
            <a:avLst/>
          </a:prstGeom>
        </p:spPr>
        <p:txBody>
          <a:bodyPr anchorCtr="0" anchor="t" bIns="34275" lIns="68575" spcFirstLastPara="1" rIns="68575" wrap="square" tIns="34275">
            <a:noAutofit/>
          </a:bodyPr>
          <a:lstStyle/>
          <a:p>
            <a:pPr indent="0" lvl="0" marL="0" rtl="0" algn="l">
              <a:spcBef>
                <a:spcPts val="900"/>
              </a:spcBef>
              <a:spcAft>
                <a:spcPts val="0"/>
              </a:spcAft>
              <a:buNone/>
            </a:pPr>
            <a:r>
              <a:t/>
            </a:r>
            <a:endParaRPr/>
          </a:p>
        </p:txBody>
      </p:sp>
      <p:sp>
        <p:nvSpPr>
          <p:cNvPr id="2102" name="Google Shape;2102;p273"/>
          <p:cNvSpPr txBox="1"/>
          <p:nvPr>
            <p:ph idx="2" type="body"/>
          </p:nvPr>
        </p:nvSpPr>
        <p:spPr>
          <a:xfrm>
            <a:off x="4897737" y="1162516"/>
            <a:ext cx="3617400" cy="3470100"/>
          </a:xfrm>
          <a:prstGeom prst="rect">
            <a:avLst/>
          </a:prstGeom>
        </p:spPr>
        <p:txBody>
          <a:bodyPr anchorCtr="0" anchor="t" bIns="34275" lIns="68575" spcFirstLastPara="1" rIns="68575" wrap="square" tIns="34275">
            <a:noAutofit/>
          </a:bodyPr>
          <a:lstStyle/>
          <a:p>
            <a:pPr indent="0" lvl="0" marL="0" rtl="0" algn="l">
              <a:spcBef>
                <a:spcPts val="900"/>
              </a:spcBef>
              <a:spcAft>
                <a:spcPts val="0"/>
              </a:spcAft>
              <a:buNone/>
            </a:pPr>
            <a:r>
              <a:t/>
            </a:r>
            <a:endParaRPr/>
          </a:p>
        </p:txBody>
      </p:sp>
      <p:pic>
        <p:nvPicPr>
          <p:cNvPr id="2103" name="Google Shape;2103;p27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7" name="Shape 2107"/>
        <p:cNvGrpSpPr/>
        <p:nvPr/>
      </p:nvGrpSpPr>
      <p:grpSpPr>
        <a:xfrm>
          <a:off x="0" y="0"/>
          <a:ext cx="0" cy="0"/>
          <a:chOff x="0" y="0"/>
          <a:chExt cx="0" cy="0"/>
        </a:xfrm>
      </p:grpSpPr>
      <p:sp>
        <p:nvSpPr>
          <p:cNvPr id="2108" name="Google Shape;2108;p274"/>
          <p:cNvSpPr txBox="1"/>
          <p:nvPr>
            <p:ph type="title"/>
          </p:nvPr>
        </p:nvSpPr>
        <p:spPr>
          <a:xfrm>
            <a:off x="686943" y="205740"/>
            <a:ext cx="7770000" cy="548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2109" name="Google Shape;2109;p274"/>
          <p:cNvSpPr txBox="1"/>
          <p:nvPr>
            <p:ph idx="1" type="body"/>
          </p:nvPr>
        </p:nvSpPr>
        <p:spPr>
          <a:xfrm>
            <a:off x="662608" y="1162516"/>
            <a:ext cx="3617400" cy="3470100"/>
          </a:xfrm>
          <a:prstGeom prst="rect">
            <a:avLst/>
          </a:prstGeom>
        </p:spPr>
        <p:txBody>
          <a:bodyPr anchorCtr="0" anchor="t" bIns="34275" lIns="68575" spcFirstLastPara="1" rIns="68575" wrap="square" tIns="34275">
            <a:noAutofit/>
          </a:bodyPr>
          <a:lstStyle/>
          <a:p>
            <a:pPr indent="0" lvl="0" marL="0" rtl="0" algn="l">
              <a:spcBef>
                <a:spcPts val="900"/>
              </a:spcBef>
              <a:spcAft>
                <a:spcPts val="0"/>
              </a:spcAft>
              <a:buNone/>
            </a:pPr>
            <a:r>
              <a:t/>
            </a:r>
            <a:endParaRPr/>
          </a:p>
        </p:txBody>
      </p:sp>
      <p:sp>
        <p:nvSpPr>
          <p:cNvPr id="2110" name="Google Shape;2110;p274"/>
          <p:cNvSpPr txBox="1"/>
          <p:nvPr>
            <p:ph idx="2" type="body"/>
          </p:nvPr>
        </p:nvSpPr>
        <p:spPr>
          <a:xfrm>
            <a:off x="4897737" y="1162516"/>
            <a:ext cx="3617400" cy="3470100"/>
          </a:xfrm>
          <a:prstGeom prst="rect">
            <a:avLst/>
          </a:prstGeom>
        </p:spPr>
        <p:txBody>
          <a:bodyPr anchorCtr="0" anchor="t" bIns="34275" lIns="68575" spcFirstLastPara="1" rIns="68575" wrap="square" tIns="34275">
            <a:noAutofit/>
          </a:bodyPr>
          <a:lstStyle/>
          <a:p>
            <a:pPr indent="0" lvl="0" marL="0" rtl="0" algn="l">
              <a:spcBef>
                <a:spcPts val="900"/>
              </a:spcBef>
              <a:spcAft>
                <a:spcPts val="0"/>
              </a:spcAft>
              <a:buNone/>
            </a:pPr>
            <a:r>
              <a:t/>
            </a:r>
            <a:endParaRPr/>
          </a:p>
        </p:txBody>
      </p:sp>
      <p:pic>
        <p:nvPicPr>
          <p:cNvPr id="2111" name="Google Shape;2111;p27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5" name="Shape 2115"/>
        <p:cNvGrpSpPr/>
        <p:nvPr/>
      </p:nvGrpSpPr>
      <p:grpSpPr>
        <a:xfrm>
          <a:off x="0" y="0"/>
          <a:ext cx="0" cy="0"/>
          <a:chOff x="0" y="0"/>
          <a:chExt cx="0" cy="0"/>
        </a:xfrm>
      </p:grpSpPr>
      <p:sp>
        <p:nvSpPr>
          <p:cNvPr id="2116" name="Google Shape;2116;p275"/>
          <p:cNvSpPr txBox="1"/>
          <p:nvPr>
            <p:ph type="title"/>
          </p:nvPr>
        </p:nvSpPr>
        <p:spPr>
          <a:xfrm>
            <a:off x="686943" y="205740"/>
            <a:ext cx="7770000" cy="548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2117" name="Google Shape;2117;p275"/>
          <p:cNvSpPr txBox="1"/>
          <p:nvPr>
            <p:ph idx="1" type="body"/>
          </p:nvPr>
        </p:nvSpPr>
        <p:spPr>
          <a:xfrm>
            <a:off x="662608" y="1162516"/>
            <a:ext cx="3617400" cy="3470100"/>
          </a:xfrm>
          <a:prstGeom prst="rect">
            <a:avLst/>
          </a:prstGeom>
        </p:spPr>
        <p:txBody>
          <a:bodyPr anchorCtr="0" anchor="t" bIns="34275" lIns="68575" spcFirstLastPara="1" rIns="68575" wrap="square" tIns="34275">
            <a:noAutofit/>
          </a:bodyPr>
          <a:lstStyle/>
          <a:p>
            <a:pPr indent="0" lvl="0" marL="0" rtl="0" algn="l">
              <a:spcBef>
                <a:spcPts val="900"/>
              </a:spcBef>
              <a:spcAft>
                <a:spcPts val="0"/>
              </a:spcAft>
              <a:buNone/>
            </a:pPr>
            <a:r>
              <a:t/>
            </a:r>
            <a:endParaRPr/>
          </a:p>
        </p:txBody>
      </p:sp>
      <p:sp>
        <p:nvSpPr>
          <p:cNvPr id="2118" name="Google Shape;2118;p275"/>
          <p:cNvSpPr txBox="1"/>
          <p:nvPr>
            <p:ph idx="2" type="body"/>
          </p:nvPr>
        </p:nvSpPr>
        <p:spPr>
          <a:xfrm>
            <a:off x="4897737" y="1162516"/>
            <a:ext cx="3617400" cy="3470100"/>
          </a:xfrm>
          <a:prstGeom prst="rect">
            <a:avLst/>
          </a:prstGeom>
        </p:spPr>
        <p:txBody>
          <a:bodyPr anchorCtr="0" anchor="t" bIns="34275" lIns="68575" spcFirstLastPara="1" rIns="68575" wrap="square" tIns="34275">
            <a:noAutofit/>
          </a:bodyPr>
          <a:lstStyle/>
          <a:p>
            <a:pPr indent="0" lvl="0" marL="0" rtl="0" algn="l">
              <a:spcBef>
                <a:spcPts val="900"/>
              </a:spcBef>
              <a:spcAft>
                <a:spcPts val="0"/>
              </a:spcAft>
              <a:buNone/>
            </a:pPr>
            <a:r>
              <a:t/>
            </a:r>
            <a:endParaRPr/>
          </a:p>
        </p:txBody>
      </p:sp>
      <p:pic>
        <p:nvPicPr>
          <p:cNvPr id="2119" name="Google Shape;2119;p27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3" name="Shape 2123"/>
        <p:cNvGrpSpPr/>
        <p:nvPr/>
      </p:nvGrpSpPr>
      <p:grpSpPr>
        <a:xfrm>
          <a:off x="0" y="0"/>
          <a:ext cx="0" cy="0"/>
          <a:chOff x="0" y="0"/>
          <a:chExt cx="0" cy="0"/>
        </a:xfrm>
      </p:grpSpPr>
      <p:sp>
        <p:nvSpPr>
          <p:cNvPr id="2124" name="Google Shape;2124;p276"/>
          <p:cNvSpPr txBox="1"/>
          <p:nvPr>
            <p:ph type="title"/>
          </p:nvPr>
        </p:nvSpPr>
        <p:spPr>
          <a:xfrm>
            <a:off x="686943" y="205740"/>
            <a:ext cx="7770000" cy="548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2125" name="Google Shape;2125;p276"/>
          <p:cNvSpPr txBox="1"/>
          <p:nvPr>
            <p:ph idx="1" type="body"/>
          </p:nvPr>
        </p:nvSpPr>
        <p:spPr>
          <a:xfrm>
            <a:off x="662608" y="1162516"/>
            <a:ext cx="3617400" cy="3470100"/>
          </a:xfrm>
          <a:prstGeom prst="rect">
            <a:avLst/>
          </a:prstGeom>
        </p:spPr>
        <p:txBody>
          <a:bodyPr anchorCtr="0" anchor="t" bIns="34275" lIns="68575" spcFirstLastPara="1" rIns="68575" wrap="square" tIns="34275">
            <a:noAutofit/>
          </a:bodyPr>
          <a:lstStyle/>
          <a:p>
            <a:pPr indent="0" lvl="0" marL="0" rtl="0" algn="l">
              <a:spcBef>
                <a:spcPts val="900"/>
              </a:spcBef>
              <a:spcAft>
                <a:spcPts val="0"/>
              </a:spcAft>
              <a:buNone/>
            </a:pPr>
            <a:r>
              <a:t/>
            </a:r>
            <a:endParaRPr/>
          </a:p>
        </p:txBody>
      </p:sp>
      <p:sp>
        <p:nvSpPr>
          <p:cNvPr id="2126" name="Google Shape;2126;p276"/>
          <p:cNvSpPr txBox="1"/>
          <p:nvPr>
            <p:ph idx="2" type="body"/>
          </p:nvPr>
        </p:nvSpPr>
        <p:spPr>
          <a:xfrm>
            <a:off x="4897737" y="1162516"/>
            <a:ext cx="3617400" cy="3470100"/>
          </a:xfrm>
          <a:prstGeom prst="rect">
            <a:avLst/>
          </a:prstGeom>
        </p:spPr>
        <p:txBody>
          <a:bodyPr anchorCtr="0" anchor="t" bIns="34275" lIns="68575" spcFirstLastPara="1" rIns="68575" wrap="square" tIns="34275">
            <a:noAutofit/>
          </a:bodyPr>
          <a:lstStyle/>
          <a:p>
            <a:pPr indent="0" lvl="0" marL="0" rtl="0" algn="l">
              <a:spcBef>
                <a:spcPts val="900"/>
              </a:spcBef>
              <a:spcAft>
                <a:spcPts val="0"/>
              </a:spcAft>
              <a:buNone/>
            </a:pPr>
            <a:r>
              <a:t/>
            </a:r>
            <a:endParaRPr/>
          </a:p>
        </p:txBody>
      </p:sp>
      <p:pic>
        <p:nvPicPr>
          <p:cNvPr id="2127" name="Google Shape;2127;p27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1" name="Shape 2131"/>
        <p:cNvGrpSpPr/>
        <p:nvPr/>
      </p:nvGrpSpPr>
      <p:grpSpPr>
        <a:xfrm>
          <a:off x="0" y="0"/>
          <a:ext cx="0" cy="0"/>
          <a:chOff x="0" y="0"/>
          <a:chExt cx="0" cy="0"/>
        </a:xfrm>
      </p:grpSpPr>
      <p:sp>
        <p:nvSpPr>
          <p:cNvPr id="2132" name="Google Shape;2132;p277"/>
          <p:cNvSpPr txBox="1"/>
          <p:nvPr>
            <p:ph type="title"/>
          </p:nvPr>
        </p:nvSpPr>
        <p:spPr>
          <a:xfrm>
            <a:off x="686943" y="205740"/>
            <a:ext cx="7770000" cy="548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2133" name="Google Shape;2133;p277"/>
          <p:cNvSpPr txBox="1"/>
          <p:nvPr>
            <p:ph idx="1" type="body"/>
          </p:nvPr>
        </p:nvSpPr>
        <p:spPr>
          <a:xfrm>
            <a:off x="662608" y="1162516"/>
            <a:ext cx="3617400" cy="3470100"/>
          </a:xfrm>
          <a:prstGeom prst="rect">
            <a:avLst/>
          </a:prstGeom>
        </p:spPr>
        <p:txBody>
          <a:bodyPr anchorCtr="0" anchor="t" bIns="34275" lIns="68575" spcFirstLastPara="1" rIns="68575" wrap="square" tIns="34275">
            <a:noAutofit/>
          </a:bodyPr>
          <a:lstStyle/>
          <a:p>
            <a:pPr indent="0" lvl="0" marL="0" rtl="0" algn="l">
              <a:spcBef>
                <a:spcPts val="900"/>
              </a:spcBef>
              <a:spcAft>
                <a:spcPts val="0"/>
              </a:spcAft>
              <a:buNone/>
            </a:pPr>
            <a:r>
              <a:t/>
            </a:r>
            <a:endParaRPr/>
          </a:p>
        </p:txBody>
      </p:sp>
      <p:sp>
        <p:nvSpPr>
          <p:cNvPr id="2134" name="Google Shape;2134;p277"/>
          <p:cNvSpPr txBox="1"/>
          <p:nvPr>
            <p:ph idx="2" type="body"/>
          </p:nvPr>
        </p:nvSpPr>
        <p:spPr>
          <a:xfrm>
            <a:off x="4897737" y="1162516"/>
            <a:ext cx="3617400" cy="3470100"/>
          </a:xfrm>
          <a:prstGeom prst="rect">
            <a:avLst/>
          </a:prstGeom>
        </p:spPr>
        <p:txBody>
          <a:bodyPr anchorCtr="0" anchor="t" bIns="34275" lIns="68575" spcFirstLastPara="1" rIns="68575" wrap="square" tIns="34275">
            <a:noAutofit/>
          </a:bodyPr>
          <a:lstStyle/>
          <a:p>
            <a:pPr indent="0" lvl="0" marL="0" rtl="0" algn="l">
              <a:spcBef>
                <a:spcPts val="900"/>
              </a:spcBef>
              <a:spcAft>
                <a:spcPts val="0"/>
              </a:spcAft>
              <a:buNone/>
            </a:pPr>
            <a:r>
              <a:t/>
            </a:r>
            <a:endParaRPr/>
          </a:p>
        </p:txBody>
      </p:sp>
      <p:pic>
        <p:nvPicPr>
          <p:cNvPr id="2135" name="Google Shape;2135;p27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9" name="Shape 2139"/>
        <p:cNvGrpSpPr/>
        <p:nvPr/>
      </p:nvGrpSpPr>
      <p:grpSpPr>
        <a:xfrm>
          <a:off x="0" y="0"/>
          <a:ext cx="0" cy="0"/>
          <a:chOff x="0" y="0"/>
          <a:chExt cx="0" cy="0"/>
        </a:xfrm>
      </p:grpSpPr>
      <p:sp>
        <p:nvSpPr>
          <p:cNvPr id="2140" name="Google Shape;2140;p278"/>
          <p:cNvSpPr txBox="1"/>
          <p:nvPr>
            <p:ph type="title"/>
          </p:nvPr>
        </p:nvSpPr>
        <p:spPr>
          <a:xfrm>
            <a:off x="686943" y="205740"/>
            <a:ext cx="7770000" cy="548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2141" name="Google Shape;2141;p278"/>
          <p:cNvSpPr txBox="1"/>
          <p:nvPr>
            <p:ph idx="1" type="body"/>
          </p:nvPr>
        </p:nvSpPr>
        <p:spPr>
          <a:xfrm>
            <a:off x="662608" y="1162516"/>
            <a:ext cx="3617400" cy="3470100"/>
          </a:xfrm>
          <a:prstGeom prst="rect">
            <a:avLst/>
          </a:prstGeom>
        </p:spPr>
        <p:txBody>
          <a:bodyPr anchorCtr="0" anchor="t" bIns="34275" lIns="68575" spcFirstLastPara="1" rIns="68575" wrap="square" tIns="34275">
            <a:noAutofit/>
          </a:bodyPr>
          <a:lstStyle/>
          <a:p>
            <a:pPr indent="0" lvl="0" marL="0" rtl="0" algn="l">
              <a:spcBef>
                <a:spcPts val="900"/>
              </a:spcBef>
              <a:spcAft>
                <a:spcPts val="0"/>
              </a:spcAft>
              <a:buNone/>
            </a:pPr>
            <a:r>
              <a:t/>
            </a:r>
            <a:endParaRPr/>
          </a:p>
        </p:txBody>
      </p:sp>
      <p:sp>
        <p:nvSpPr>
          <p:cNvPr id="2142" name="Google Shape;2142;p278"/>
          <p:cNvSpPr txBox="1"/>
          <p:nvPr>
            <p:ph idx="2" type="body"/>
          </p:nvPr>
        </p:nvSpPr>
        <p:spPr>
          <a:xfrm>
            <a:off x="4897737" y="1162516"/>
            <a:ext cx="3617400" cy="3470100"/>
          </a:xfrm>
          <a:prstGeom prst="rect">
            <a:avLst/>
          </a:prstGeom>
        </p:spPr>
        <p:txBody>
          <a:bodyPr anchorCtr="0" anchor="t" bIns="34275" lIns="68575" spcFirstLastPara="1" rIns="68575" wrap="square" tIns="34275">
            <a:noAutofit/>
          </a:bodyPr>
          <a:lstStyle/>
          <a:p>
            <a:pPr indent="0" lvl="0" marL="0" rtl="0" algn="l">
              <a:spcBef>
                <a:spcPts val="900"/>
              </a:spcBef>
              <a:spcAft>
                <a:spcPts val="0"/>
              </a:spcAft>
              <a:buNone/>
            </a:pPr>
            <a:r>
              <a:t/>
            </a:r>
            <a:endParaRPr/>
          </a:p>
        </p:txBody>
      </p:sp>
      <p:pic>
        <p:nvPicPr>
          <p:cNvPr id="2143" name="Google Shape;2143;p27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pic>
        <p:nvPicPr>
          <p:cNvPr descr="Ship a Package at The UPS Store Washington, DC via UPS at 1835 7th Street NW" id="1310" name="Google Shape;1310;p225"/>
          <p:cNvPicPr preferRelativeResize="0"/>
          <p:nvPr/>
        </p:nvPicPr>
        <p:blipFill rotWithShape="1">
          <a:blip r:embed="rId3">
            <a:alphaModFix/>
          </a:blip>
          <a:srcRect b="0" l="0" r="0" t="0"/>
          <a:stretch/>
        </p:blipFill>
        <p:spPr>
          <a:xfrm>
            <a:off x="1867710" y="528422"/>
            <a:ext cx="5617726" cy="4213294"/>
          </a:xfrm>
          <a:prstGeom prst="rect">
            <a:avLst/>
          </a:prstGeom>
          <a:noFill/>
          <a:ln>
            <a:noFill/>
          </a:ln>
          <a:effectLst>
            <a:outerShdw blurRad="292100" rotWithShape="0" algn="tl" dir="2700000" dist="139700">
              <a:srgbClr val="333333">
                <a:alpha val="64709"/>
              </a:srgbClr>
            </a:outerShdw>
          </a:effectLst>
        </p:spPr>
      </p:pic>
      <p:sp>
        <p:nvSpPr>
          <p:cNvPr id="1311" name="Google Shape;1311;p225"/>
          <p:cNvSpPr txBox="1"/>
          <p:nvPr/>
        </p:nvSpPr>
        <p:spPr>
          <a:xfrm>
            <a:off x="270023" y="56058"/>
            <a:ext cx="8604000" cy="421200"/>
          </a:xfrm>
          <a:prstGeom prst="rect">
            <a:avLst/>
          </a:prstGeom>
          <a:no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rgbClr val="19B9CA"/>
              </a:buClr>
              <a:buSzPts val="2400"/>
              <a:buFont typeface="Arial"/>
              <a:buNone/>
            </a:pPr>
            <a:r>
              <a:rPr b="1" lang="en" sz="2400" cap="none">
                <a:solidFill>
                  <a:srgbClr val="19B9CA"/>
                </a:solidFill>
                <a:latin typeface="Arial"/>
                <a:ea typeface="Arial"/>
                <a:cs typeface="Arial"/>
                <a:sym typeface="Arial"/>
              </a:rPr>
              <a:t>CARE ON HER LUNCH BREAK</a:t>
            </a:r>
            <a:endParaRPr b="1" i="0" sz="2400" u="none" cap="none" strike="noStrike">
              <a:solidFill>
                <a:srgbClr val="19B9CA"/>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7" name="Shape 2147"/>
        <p:cNvGrpSpPr/>
        <p:nvPr/>
      </p:nvGrpSpPr>
      <p:grpSpPr>
        <a:xfrm>
          <a:off x="0" y="0"/>
          <a:ext cx="0" cy="0"/>
          <a:chOff x="0" y="0"/>
          <a:chExt cx="0" cy="0"/>
        </a:xfrm>
      </p:grpSpPr>
      <p:sp>
        <p:nvSpPr>
          <p:cNvPr id="2148" name="Google Shape;2148;p279"/>
          <p:cNvSpPr txBox="1"/>
          <p:nvPr>
            <p:ph type="title"/>
          </p:nvPr>
        </p:nvSpPr>
        <p:spPr>
          <a:xfrm>
            <a:off x="686943" y="205740"/>
            <a:ext cx="7770000" cy="548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2149" name="Google Shape;2149;p279"/>
          <p:cNvSpPr txBox="1"/>
          <p:nvPr>
            <p:ph idx="1" type="body"/>
          </p:nvPr>
        </p:nvSpPr>
        <p:spPr>
          <a:xfrm>
            <a:off x="662608" y="1162516"/>
            <a:ext cx="3617400" cy="3470100"/>
          </a:xfrm>
          <a:prstGeom prst="rect">
            <a:avLst/>
          </a:prstGeom>
        </p:spPr>
        <p:txBody>
          <a:bodyPr anchorCtr="0" anchor="t" bIns="34275" lIns="68575" spcFirstLastPara="1" rIns="68575" wrap="square" tIns="34275">
            <a:noAutofit/>
          </a:bodyPr>
          <a:lstStyle/>
          <a:p>
            <a:pPr indent="0" lvl="0" marL="0" rtl="0" algn="l">
              <a:spcBef>
                <a:spcPts val="900"/>
              </a:spcBef>
              <a:spcAft>
                <a:spcPts val="0"/>
              </a:spcAft>
              <a:buNone/>
            </a:pPr>
            <a:r>
              <a:t/>
            </a:r>
            <a:endParaRPr/>
          </a:p>
        </p:txBody>
      </p:sp>
      <p:sp>
        <p:nvSpPr>
          <p:cNvPr id="2150" name="Google Shape;2150;p279"/>
          <p:cNvSpPr txBox="1"/>
          <p:nvPr>
            <p:ph idx="2" type="body"/>
          </p:nvPr>
        </p:nvSpPr>
        <p:spPr>
          <a:xfrm>
            <a:off x="4897737" y="1162516"/>
            <a:ext cx="3617400" cy="3470100"/>
          </a:xfrm>
          <a:prstGeom prst="rect">
            <a:avLst/>
          </a:prstGeom>
        </p:spPr>
        <p:txBody>
          <a:bodyPr anchorCtr="0" anchor="t" bIns="34275" lIns="68575" spcFirstLastPara="1" rIns="68575" wrap="square" tIns="34275">
            <a:noAutofit/>
          </a:bodyPr>
          <a:lstStyle/>
          <a:p>
            <a:pPr indent="0" lvl="0" marL="0" rtl="0" algn="l">
              <a:spcBef>
                <a:spcPts val="900"/>
              </a:spcBef>
              <a:spcAft>
                <a:spcPts val="0"/>
              </a:spcAft>
              <a:buNone/>
            </a:pPr>
            <a:r>
              <a:t/>
            </a:r>
            <a:endParaRPr/>
          </a:p>
        </p:txBody>
      </p:sp>
      <p:pic>
        <p:nvPicPr>
          <p:cNvPr id="2151" name="Google Shape;2151;p27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55" name="Shape 2155"/>
        <p:cNvGrpSpPr/>
        <p:nvPr/>
      </p:nvGrpSpPr>
      <p:grpSpPr>
        <a:xfrm>
          <a:off x="0" y="0"/>
          <a:ext cx="0" cy="0"/>
          <a:chOff x="0" y="0"/>
          <a:chExt cx="0" cy="0"/>
        </a:xfrm>
      </p:grpSpPr>
      <p:grpSp>
        <p:nvGrpSpPr>
          <p:cNvPr id="2156" name="Google Shape;2156;p280"/>
          <p:cNvGrpSpPr/>
          <p:nvPr/>
        </p:nvGrpSpPr>
        <p:grpSpPr>
          <a:xfrm>
            <a:off x="0" y="0"/>
            <a:ext cx="9144381" cy="5143500"/>
            <a:chOff x="0" y="0"/>
            <a:chExt cx="12192508" cy="6858000"/>
          </a:xfrm>
        </p:grpSpPr>
        <p:pic>
          <p:nvPicPr>
            <p:cNvPr id="2157" name="Google Shape;2157;p280"/>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158" name="Google Shape;2158;p280"/>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159" name="Google Shape;2159;p280"/>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160" name="Google Shape;2160;p280"/>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161" name="Google Shape;2161;p280"/>
          <p:cNvSpPr txBox="1"/>
          <p:nvPr>
            <p:ph type="title"/>
          </p:nvPr>
        </p:nvSpPr>
        <p:spPr>
          <a:xfrm>
            <a:off x="166212" y="197457"/>
            <a:ext cx="8811600" cy="994200"/>
          </a:xfrm>
          <a:prstGeom prst="rect">
            <a:avLst/>
          </a:prstGeom>
          <a:noFill/>
          <a:ln>
            <a:noFill/>
          </a:ln>
        </p:spPr>
        <p:txBody>
          <a:bodyPr anchorCtr="0" anchor="t" bIns="0" lIns="0" spcFirstLastPara="1" rIns="0" wrap="square" tIns="9050">
            <a:spAutoFit/>
          </a:bodyPr>
          <a:lstStyle/>
          <a:p>
            <a:pPr indent="0" lvl="0" marL="12700" rtl="0" algn="l">
              <a:spcBef>
                <a:spcPts val="0"/>
              </a:spcBef>
              <a:spcAft>
                <a:spcPts val="0"/>
              </a:spcAft>
              <a:buNone/>
            </a:pPr>
            <a:r>
              <a:rPr b="1" lang="en" sz="3200">
                <a:latin typeface="Calibri"/>
                <a:ea typeface="Calibri"/>
                <a:cs typeface="Calibri"/>
                <a:sym typeface="Calibri"/>
              </a:rPr>
              <a:t>Telehealth Ted Talks</a:t>
            </a:r>
            <a:endParaRPr b="1" sz="3200">
              <a:latin typeface="Calibri"/>
              <a:ea typeface="Calibri"/>
              <a:cs typeface="Calibri"/>
              <a:sym typeface="Calibri"/>
            </a:endParaRPr>
          </a:p>
          <a:p>
            <a:pPr indent="0" lvl="0" marL="0" rtl="0" algn="l">
              <a:lnSpc>
                <a:spcPct val="100000"/>
              </a:lnSpc>
              <a:spcBef>
                <a:spcPts val="0"/>
              </a:spcBef>
              <a:spcAft>
                <a:spcPts val="0"/>
              </a:spcAft>
              <a:buNone/>
            </a:pPr>
            <a:r>
              <a:t/>
            </a:r>
            <a:endParaRPr b="1" sz="3200">
              <a:latin typeface="Calibri"/>
              <a:ea typeface="Calibri"/>
              <a:cs typeface="Calibri"/>
              <a:sym typeface="Calibri"/>
            </a:endParaRPr>
          </a:p>
        </p:txBody>
      </p:sp>
      <p:sp>
        <p:nvSpPr>
          <p:cNvPr id="2162" name="Google Shape;2162;p280"/>
          <p:cNvSpPr txBox="1"/>
          <p:nvPr/>
        </p:nvSpPr>
        <p:spPr>
          <a:xfrm>
            <a:off x="216240" y="4804880"/>
            <a:ext cx="3039000" cy="246300"/>
          </a:xfrm>
          <a:prstGeom prst="rect">
            <a:avLst/>
          </a:prstGeom>
          <a:noFill/>
          <a:ln>
            <a:noFill/>
          </a:ln>
        </p:spPr>
        <p:txBody>
          <a:bodyPr anchorCtr="0" anchor="t" bIns="0" lIns="0" spcFirstLastPara="1" rIns="0" wrap="square" tIns="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2024</a:t>
            </a:r>
            <a:endParaRPr sz="800">
              <a:latin typeface="Arial"/>
              <a:ea typeface="Arial"/>
              <a:cs typeface="Arial"/>
              <a:sym typeface="Arial"/>
            </a:endParaRPr>
          </a:p>
        </p:txBody>
      </p:sp>
      <p:sp>
        <p:nvSpPr>
          <p:cNvPr id="2163" name="Google Shape;2163;p280"/>
          <p:cNvSpPr txBox="1"/>
          <p:nvPr/>
        </p:nvSpPr>
        <p:spPr>
          <a:xfrm>
            <a:off x="3086100" y="3085505"/>
            <a:ext cx="3550200" cy="2559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t/>
            </a:r>
            <a:endParaRPr sz="1600">
              <a:latin typeface="Calibri"/>
              <a:ea typeface="Calibri"/>
              <a:cs typeface="Calibri"/>
              <a:sym typeface="Calibri"/>
            </a:endParaRPr>
          </a:p>
        </p:txBody>
      </p:sp>
      <p:pic>
        <p:nvPicPr>
          <p:cNvPr id="2164" name="Google Shape;2164;p280"/>
          <p:cNvPicPr preferRelativeResize="0"/>
          <p:nvPr/>
        </p:nvPicPr>
        <p:blipFill>
          <a:blip r:embed="rId4">
            <a:alphaModFix/>
          </a:blip>
          <a:stretch>
            <a:fillRect/>
          </a:stretch>
        </p:blipFill>
        <p:spPr>
          <a:xfrm>
            <a:off x="5303075" y="1287427"/>
            <a:ext cx="1902774" cy="1902776"/>
          </a:xfrm>
          <a:prstGeom prst="rect">
            <a:avLst/>
          </a:prstGeom>
          <a:noFill/>
          <a:ln>
            <a:noFill/>
          </a:ln>
        </p:spPr>
      </p:pic>
      <p:pic>
        <p:nvPicPr>
          <p:cNvPr id="2165" name="Google Shape;2165;p280"/>
          <p:cNvPicPr preferRelativeResize="0"/>
          <p:nvPr/>
        </p:nvPicPr>
        <p:blipFill rotWithShape="1">
          <a:blip r:embed="rId5">
            <a:alphaModFix/>
          </a:blip>
          <a:srcRect b="27431" l="0" r="0" t="0"/>
          <a:stretch/>
        </p:blipFill>
        <p:spPr>
          <a:xfrm>
            <a:off x="1767450" y="1287424"/>
            <a:ext cx="1747551" cy="1902776"/>
          </a:xfrm>
          <a:prstGeom prst="rect">
            <a:avLst/>
          </a:prstGeom>
          <a:noFill/>
          <a:ln>
            <a:noFill/>
          </a:ln>
        </p:spPr>
      </p:pic>
      <p:sp>
        <p:nvSpPr>
          <p:cNvPr id="2166" name="Google Shape;2166;p280"/>
          <p:cNvSpPr txBox="1"/>
          <p:nvPr/>
        </p:nvSpPr>
        <p:spPr>
          <a:xfrm>
            <a:off x="1105825" y="3246775"/>
            <a:ext cx="3261300" cy="93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Calibri"/>
                <a:ea typeface="Calibri"/>
                <a:cs typeface="Calibri"/>
                <a:sym typeface="Calibri"/>
              </a:rPr>
              <a:t>James Marcin, MD, MPH,</a:t>
            </a:r>
            <a:endParaRPr b="1" sz="1600">
              <a:solidFill>
                <a:schemeClr val="dk1"/>
              </a:solidFill>
              <a:latin typeface="Calibri"/>
              <a:ea typeface="Calibri"/>
              <a:cs typeface="Calibri"/>
              <a:sym typeface="Calibri"/>
            </a:endParaRPr>
          </a:p>
          <a:p>
            <a:pPr indent="0" lvl="0" marL="0" rtl="0" algn="ctr">
              <a:spcBef>
                <a:spcPts val="0"/>
              </a:spcBef>
              <a:spcAft>
                <a:spcPts val="0"/>
              </a:spcAft>
              <a:buNone/>
            </a:pPr>
            <a:r>
              <a:rPr lang="en" sz="1600">
                <a:solidFill>
                  <a:schemeClr val="dk1"/>
                </a:solidFill>
                <a:latin typeface="Calibri"/>
                <a:ea typeface="Calibri"/>
                <a:cs typeface="Calibri"/>
                <a:sym typeface="Calibri"/>
              </a:rPr>
              <a:t>Professor, Pediatric Critical Care, Director, Center for Health and Technology, UC Davis Health</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p:txBody>
      </p:sp>
      <p:sp>
        <p:nvSpPr>
          <p:cNvPr id="2167" name="Google Shape;2167;p280"/>
          <p:cNvSpPr txBox="1"/>
          <p:nvPr/>
        </p:nvSpPr>
        <p:spPr>
          <a:xfrm>
            <a:off x="4987975" y="3246775"/>
            <a:ext cx="2856000" cy="84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600">
                <a:solidFill>
                  <a:schemeClr val="dk1"/>
                </a:solidFill>
                <a:latin typeface="Calibri"/>
                <a:ea typeface="Calibri"/>
                <a:cs typeface="Calibri"/>
                <a:sym typeface="Calibri"/>
              </a:rPr>
              <a:t>Micah Matthews, MPA, CPM,</a:t>
            </a:r>
            <a:r>
              <a:rPr lang="en" sz="1600">
                <a:solidFill>
                  <a:schemeClr val="dk1"/>
                </a:solidFill>
                <a:latin typeface="Calibri"/>
                <a:ea typeface="Calibri"/>
                <a:cs typeface="Calibri"/>
                <a:sym typeface="Calibri"/>
              </a:rPr>
              <a:t> Deputy Executive and Legislative Director, Washington Medical Commission</a:t>
            </a:r>
            <a:endParaRPr sz="1600">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1" name="Shape 2171"/>
        <p:cNvGrpSpPr/>
        <p:nvPr/>
      </p:nvGrpSpPr>
      <p:grpSpPr>
        <a:xfrm>
          <a:off x="0" y="0"/>
          <a:ext cx="0" cy="0"/>
          <a:chOff x="0" y="0"/>
          <a:chExt cx="0" cy="0"/>
        </a:xfrm>
      </p:grpSpPr>
      <p:sp>
        <p:nvSpPr>
          <p:cNvPr id="2172" name="Google Shape;2172;p281"/>
          <p:cNvSpPr txBox="1"/>
          <p:nvPr>
            <p:ph type="ctrTitle"/>
          </p:nvPr>
        </p:nvSpPr>
        <p:spPr>
          <a:xfrm>
            <a:off x="433137" y="2258875"/>
            <a:ext cx="8064477" cy="2352539"/>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700"/>
              <a:buFont typeface="Arial"/>
              <a:buNone/>
            </a:pPr>
            <a:r>
              <a:rPr lang="en" sz="2700"/>
              <a:t>Telehealth and eConsultations…. </a:t>
            </a:r>
            <a:br>
              <a:rPr lang="en" sz="2700"/>
            </a:br>
            <a:br>
              <a:rPr lang="en" sz="2700"/>
            </a:br>
            <a:br>
              <a:rPr lang="en" sz="2700"/>
            </a:br>
            <a:r>
              <a:rPr lang="en" sz="2700"/>
              <a:t>Jim Marcin</a:t>
            </a:r>
            <a:br>
              <a:rPr lang="en" sz="2700"/>
            </a:br>
            <a:r>
              <a:rPr lang="en" sz="2700"/>
              <a:t>jpmarcin@ucdavis.edu</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6" name="Shape 2176"/>
        <p:cNvGrpSpPr/>
        <p:nvPr/>
      </p:nvGrpSpPr>
      <p:grpSpPr>
        <a:xfrm>
          <a:off x="0" y="0"/>
          <a:ext cx="0" cy="0"/>
          <a:chOff x="0" y="0"/>
          <a:chExt cx="0" cy="0"/>
        </a:xfrm>
      </p:grpSpPr>
      <p:pic>
        <p:nvPicPr>
          <p:cNvPr id="2177" name="Google Shape;2177;p282"/>
          <p:cNvPicPr preferRelativeResize="0"/>
          <p:nvPr>
            <p:ph idx="2" type="pic"/>
          </p:nvPr>
        </p:nvPicPr>
        <p:blipFill rotWithShape="1">
          <a:blip r:embed="rId3">
            <a:alphaModFix/>
          </a:blip>
          <a:srcRect b="0" l="9679" r="9679" t="0"/>
          <a:stretch/>
        </p:blipFill>
        <p:spPr>
          <a:xfrm>
            <a:off x="5985164" y="2527043"/>
            <a:ext cx="3158837" cy="2612896"/>
          </a:xfrm>
          <a:prstGeom prst="rect">
            <a:avLst/>
          </a:prstGeom>
          <a:solidFill>
            <a:srgbClr val="F2F2F2"/>
          </a:solidFill>
          <a:ln>
            <a:noFill/>
          </a:ln>
        </p:spPr>
      </p:pic>
      <p:sp>
        <p:nvSpPr>
          <p:cNvPr id="2178" name="Google Shape;2178;p282"/>
          <p:cNvSpPr txBox="1"/>
          <p:nvPr>
            <p:ph idx="1" type="body"/>
          </p:nvPr>
        </p:nvSpPr>
        <p:spPr>
          <a:xfrm>
            <a:off x="428282" y="2743200"/>
            <a:ext cx="6858000" cy="1569426"/>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rgbClr val="343434"/>
              </a:buClr>
              <a:buSzPts val="2400"/>
              <a:buNone/>
            </a:pPr>
            <a:r>
              <a:rPr lang="en" sz="2400"/>
              <a:t>2000: Grant for Telemedicine </a:t>
            </a:r>
            <a:endParaRPr/>
          </a:p>
          <a:p>
            <a:pPr indent="0" lvl="0" marL="0" rtl="0" algn="l">
              <a:lnSpc>
                <a:spcPct val="100000"/>
              </a:lnSpc>
              <a:spcBef>
                <a:spcPts val="800"/>
              </a:spcBef>
              <a:spcAft>
                <a:spcPts val="0"/>
              </a:spcAft>
              <a:buClr>
                <a:srgbClr val="343434"/>
              </a:buClr>
              <a:buSzPts val="2400"/>
              <a:buNone/>
            </a:pPr>
            <a:r>
              <a:rPr lang="en" sz="2400"/>
              <a:t>California Healthcare Foundation</a:t>
            </a:r>
            <a:endParaRPr/>
          </a:p>
          <a:p>
            <a:pPr indent="0" lvl="0" marL="0" rtl="0" algn="l">
              <a:lnSpc>
                <a:spcPct val="100000"/>
              </a:lnSpc>
              <a:spcBef>
                <a:spcPts val="800"/>
              </a:spcBef>
              <a:spcAft>
                <a:spcPts val="0"/>
              </a:spcAft>
              <a:buClr>
                <a:srgbClr val="343434"/>
              </a:buClr>
              <a:buSzPts val="2400"/>
              <a:buNone/>
            </a:pPr>
            <a:r>
              <a:rPr lang="en" sz="2400"/>
              <a:t>Install Telemedicine in 3 Rural EDs</a:t>
            </a:r>
            <a:endParaRPr/>
          </a:p>
        </p:txBody>
      </p:sp>
      <p:sp>
        <p:nvSpPr>
          <p:cNvPr id="2179" name="Google Shape;2179;p282"/>
          <p:cNvSpPr txBox="1"/>
          <p:nvPr>
            <p:ph type="ctrTitle"/>
          </p:nvPr>
        </p:nvSpPr>
        <p:spPr>
          <a:xfrm>
            <a:off x="298267" y="209216"/>
            <a:ext cx="5087541" cy="711994"/>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4500"/>
              <a:buFont typeface="Arial"/>
              <a:buNone/>
            </a:pPr>
            <a:r>
              <a:rPr lang="en" sz="4500"/>
              <a:t>A Story…</a:t>
            </a:r>
            <a:endParaRPr/>
          </a:p>
        </p:txBody>
      </p:sp>
      <p:sp>
        <p:nvSpPr>
          <p:cNvPr id="2180" name="Google Shape;2180;p282"/>
          <p:cNvSpPr/>
          <p:nvPr/>
        </p:nvSpPr>
        <p:spPr>
          <a:xfrm>
            <a:off x="4493119" y="0"/>
            <a:ext cx="4650880" cy="2530078"/>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8">
                                            <p:txEl>
                                              <p:pRg end="0" st="0"/>
                                            </p:txEl>
                                          </p:spTgt>
                                        </p:tgtEl>
                                        <p:attrNameLst>
                                          <p:attrName>style.visibility</p:attrName>
                                        </p:attrNameLst>
                                      </p:cBhvr>
                                      <p:to>
                                        <p:strVal val="visible"/>
                                      </p:to>
                                    </p:set>
                                    <p:animEffect filter="fade" transition="in">
                                      <p:cBhvr>
                                        <p:cTn dur="500"/>
                                        <p:tgtEl>
                                          <p:spTgt spid="21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8">
                                            <p:txEl>
                                              <p:pRg end="1" st="1"/>
                                            </p:txEl>
                                          </p:spTgt>
                                        </p:tgtEl>
                                        <p:attrNameLst>
                                          <p:attrName>style.visibility</p:attrName>
                                        </p:attrNameLst>
                                      </p:cBhvr>
                                      <p:to>
                                        <p:strVal val="visible"/>
                                      </p:to>
                                    </p:set>
                                    <p:animEffect filter="fade" transition="in">
                                      <p:cBhvr>
                                        <p:cTn dur="500"/>
                                        <p:tgtEl>
                                          <p:spTgt spid="217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8">
                                            <p:txEl>
                                              <p:pRg end="2" st="2"/>
                                            </p:txEl>
                                          </p:spTgt>
                                        </p:tgtEl>
                                        <p:attrNameLst>
                                          <p:attrName>style.visibility</p:attrName>
                                        </p:attrNameLst>
                                      </p:cBhvr>
                                      <p:to>
                                        <p:strVal val="visible"/>
                                      </p:to>
                                    </p:set>
                                    <p:animEffect filter="fade" transition="in">
                                      <p:cBhvr>
                                        <p:cTn dur="500"/>
                                        <p:tgtEl>
                                          <p:spTgt spid="217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7"/>
                                        </p:tgtEl>
                                        <p:attrNameLst>
                                          <p:attrName>style.visibility</p:attrName>
                                        </p:attrNameLst>
                                      </p:cBhvr>
                                      <p:to>
                                        <p:strVal val="visible"/>
                                      </p:to>
                                    </p:set>
                                    <p:animEffect filter="fade" transition="in">
                                      <p:cBhvr>
                                        <p:cTn dur="500"/>
                                        <p:tgtEl>
                                          <p:spTgt spid="2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4" name="Shape 2184"/>
        <p:cNvGrpSpPr/>
        <p:nvPr/>
      </p:nvGrpSpPr>
      <p:grpSpPr>
        <a:xfrm>
          <a:off x="0" y="0"/>
          <a:ext cx="0" cy="0"/>
          <a:chOff x="0" y="0"/>
          <a:chExt cx="0" cy="0"/>
        </a:xfrm>
      </p:grpSpPr>
      <p:sp>
        <p:nvSpPr>
          <p:cNvPr id="2185" name="Google Shape;2185;p283"/>
          <p:cNvSpPr txBox="1"/>
          <p:nvPr>
            <p:ph type="ctrTitle"/>
          </p:nvPr>
        </p:nvSpPr>
        <p:spPr>
          <a:xfrm>
            <a:off x="408575" y="291595"/>
            <a:ext cx="6858000" cy="338437"/>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3200"/>
              <a:buFont typeface="Arial"/>
              <a:buNone/>
            </a:pPr>
            <a:r>
              <a:rPr lang="en" sz="3200"/>
              <a:t>Colusa Regional Medical Center</a:t>
            </a:r>
            <a:endParaRPr/>
          </a:p>
        </p:txBody>
      </p:sp>
      <p:pic>
        <p:nvPicPr>
          <p:cNvPr descr="A room with a bed and medical equipment&#10;&#10;Description automatically generated" id="2186" name="Google Shape;2186;p283"/>
          <p:cNvPicPr preferRelativeResize="0"/>
          <p:nvPr/>
        </p:nvPicPr>
        <p:blipFill rotWithShape="1">
          <a:blip r:embed="rId3">
            <a:alphaModFix/>
          </a:blip>
          <a:srcRect b="0" l="0" r="0" t="0"/>
          <a:stretch/>
        </p:blipFill>
        <p:spPr>
          <a:xfrm>
            <a:off x="0" y="827125"/>
            <a:ext cx="4433492" cy="2947800"/>
          </a:xfrm>
          <a:prstGeom prst="rect">
            <a:avLst/>
          </a:prstGeom>
          <a:noFill/>
          <a:ln>
            <a:noFill/>
          </a:ln>
        </p:spPr>
      </p:pic>
      <p:pic>
        <p:nvPicPr>
          <p:cNvPr descr="A hospital room with a bed and medical equipment&#10;&#10;Description automatically generated" id="2187" name="Google Shape;2187;p283"/>
          <p:cNvPicPr preferRelativeResize="0"/>
          <p:nvPr/>
        </p:nvPicPr>
        <p:blipFill rotWithShape="1">
          <a:blip r:embed="rId4">
            <a:alphaModFix/>
          </a:blip>
          <a:srcRect b="0" l="0" r="0" t="0"/>
          <a:stretch/>
        </p:blipFill>
        <p:spPr>
          <a:xfrm>
            <a:off x="1569972" y="1268230"/>
            <a:ext cx="5020588" cy="3338157"/>
          </a:xfrm>
          <a:prstGeom prst="rect">
            <a:avLst/>
          </a:prstGeom>
          <a:noFill/>
          <a:ln>
            <a:noFill/>
          </a:ln>
        </p:spPr>
      </p:pic>
      <p:pic>
        <p:nvPicPr>
          <p:cNvPr descr="A person standing in a hospital room&#10;&#10;Description automatically generated" id="2188" name="Google Shape;2188;p283"/>
          <p:cNvPicPr preferRelativeResize="0"/>
          <p:nvPr/>
        </p:nvPicPr>
        <p:blipFill rotWithShape="1">
          <a:blip r:embed="rId5">
            <a:alphaModFix/>
          </a:blip>
          <a:srcRect b="0" l="0" r="14438" t="0"/>
          <a:stretch/>
        </p:blipFill>
        <p:spPr>
          <a:xfrm>
            <a:off x="5037149" y="1952074"/>
            <a:ext cx="4106851" cy="3191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7"/>
                                        </p:tgtEl>
                                        <p:attrNameLst>
                                          <p:attrName>style.visibility</p:attrName>
                                        </p:attrNameLst>
                                      </p:cBhvr>
                                      <p:to>
                                        <p:strVal val="visible"/>
                                      </p:to>
                                    </p:set>
                                    <p:animEffect filter="fade" transition="in">
                                      <p:cBhvr>
                                        <p:cTn dur="500"/>
                                        <p:tgtEl>
                                          <p:spTgt spid="2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2" name="Shape 2192"/>
        <p:cNvGrpSpPr/>
        <p:nvPr/>
      </p:nvGrpSpPr>
      <p:grpSpPr>
        <a:xfrm>
          <a:off x="0" y="0"/>
          <a:ext cx="0" cy="0"/>
          <a:chOff x="0" y="0"/>
          <a:chExt cx="0" cy="0"/>
        </a:xfrm>
      </p:grpSpPr>
      <p:sp>
        <p:nvSpPr>
          <p:cNvPr id="2193" name="Google Shape;2193;p284"/>
          <p:cNvSpPr txBox="1"/>
          <p:nvPr>
            <p:ph type="ctrTitle"/>
          </p:nvPr>
        </p:nvSpPr>
        <p:spPr>
          <a:xfrm>
            <a:off x="408575" y="291595"/>
            <a:ext cx="6858000" cy="338437"/>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3200"/>
              <a:buFont typeface="Arial"/>
              <a:buNone/>
            </a:pPr>
            <a:r>
              <a:rPr lang="en" sz="3200"/>
              <a:t>Colusa Regional Medical Center</a:t>
            </a:r>
            <a:endParaRPr/>
          </a:p>
        </p:txBody>
      </p:sp>
      <p:pic>
        <p:nvPicPr>
          <p:cNvPr descr="A video conference on a computer&#10;&#10;Description automatically generated with medium confidence" id="2194" name="Google Shape;2194;p284"/>
          <p:cNvPicPr preferRelativeResize="0"/>
          <p:nvPr/>
        </p:nvPicPr>
        <p:blipFill rotWithShape="1">
          <a:blip r:embed="rId3">
            <a:alphaModFix/>
          </a:blip>
          <a:srcRect b="0" l="0" r="13164" t="0"/>
          <a:stretch/>
        </p:blipFill>
        <p:spPr>
          <a:xfrm>
            <a:off x="0" y="756931"/>
            <a:ext cx="4433492" cy="3394710"/>
          </a:xfrm>
          <a:prstGeom prst="rect">
            <a:avLst/>
          </a:prstGeom>
          <a:noFill/>
          <a:ln>
            <a:noFill/>
          </a:ln>
        </p:spPr>
      </p:pic>
      <p:pic>
        <p:nvPicPr>
          <p:cNvPr descr="A person wearing headphones looking at a computer screen&#10;&#10;Description automatically generated" id="2195" name="Google Shape;2195;p284"/>
          <p:cNvPicPr preferRelativeResize="0"/>
          <p:nvPr/>
        </p:nvPicPr>
        <p:blipFill rotWithShape="1">
          <a:blip r:embed="rId4">
            <a:alphaModFix/>
          </a:blip>
          <a:srcRect b="0" l="4665" r="4664" t="0"/>
          <a:stretch/>
        </p:blipFill>
        <p:spPr>
          <a:xfrm>
            <a:off x="2930236" y="1492456"/>
            <a:ext cx="3640597" cy="3011872"/>
          </a:xfrm>
          <a:prstGeom prst="rect">
            <a:avLst/>
          </a:prstGeom>
          <a:noFill/>
          <a:ln>
            <a:noFill/>
          </a:ln>
        </p:spPr>
      </p:pic>
      <p:pic>
        <p:nvPicPr>
          <p:cNvPr descr="A close-up of a wall outlet&#10;&#10;Description automatically generated" id="2196" name="Google Shape;2196;p284"/>
          <p:cNvPicPr preferRelativeResize="0"/>
          <p:nvPr/>
        </p:nvPicPr>
        <p:blipFill rotWithShape="1">
          <a:blip r:embed="rId5">
            <a:alphaModFix/>
          </a:blip>
          <a:srcRect b="0" l="0" r="0" t="0"/>
          <a:stretch/>
        </p:blipFill>
        <p:spPr>
          <a:xfrm>
            <a:off x="5276089" y="2571750"/>
            <a:ext cx="3867911" cy="25717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5"/>
                                        </p:tgtEl>
                                        <p:attrNameLst>
                                          <p:attrName>style.visibility</p:attrName>
                                        </p:attrNameLst>
                                      </p:cBhvr>
                                      <p:to>
                                        <p:strVal val="visible"/>
                                      </p:to>
                                    </p:set>
                                    <p:animEffect filter="fade" transition="in">
                                      <p:cBhvr>
                                        <p:cTn dur="500"/>
                                        <p:tgtEl>
                                          <p:spTgt spid="2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6"/>
                                        </p:tgtEl>
                                        <p:attrNameLst>
                                          <p:attrName>style.visibility</p:attrName>
                                        </p:attrNameLst>
                                      </p:cBhvr>
                                      <p:to>
                                        <p:strVal val="visible"/>
                                      </p:to>
                                    </p:set>
                                    <p:animEffect filter="fade" transition="in">
                                      <p:cBhvr>
                                        <p:cTn dur="500"/>
                                        <p:tgtEl>
                                          <p:spTgt spid="2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0" name="Shape 2200"/>
        <p:cNvGrpSpPr/>
        <p:nvPr/>
      </p:nvGrpSpPr>
      <p:grpSpPr>
        <a:xfrm>
          <a:off x="0" y="0"/>
          <a:ext cx="0" cy="0"/>
          <a:chOff x="0" y="0"/>
          <a:chExt cx="0" cy="0"/>
        </a:xfrm>
      </p:grpSpPr>
      <p:sp>
        <p:nvSpPr>
          <p:cNvPr id="2201" name="Google Shape;2201;p285"/>
          <p:cNvSpPr txBox="1"/>
          <p:nvPr>
            <p:ph idx="1" type="body"/>
          </p:nvPr>
        </p:nvSpPr>
        <p:spPr>
          <a:xfrm>
            <a:off x="623370" y="1071611"/>
            <a:ext cx="7266154" cy="3470702"/>
          </a:xfrm>
          <a:prstGeom prst="rect">
            <a:avLst/>
          </a:prstGeom>
          <a:noFill/>
          <a:ln>
            <a:noFill/>
          </a:ln>
        </p:spPr>
        <p:txBody>
          <a:bodyPr anchorCtr="0" anchor="t" bIns="34275" lIns="68575" spcFirstLastPara="1" rIns="68575" wrap="square" tIns="34275">
            <a:normAutofit/>
          </a:bodyPr>
          <a:lstStyle/>
          <a:p>
            <a:pPr indent="-228600" lvl="0" marL="190500" rtl="0" algn="l">
              <a:lnSpc>
                <a:spcPct val="90000"/>
              </a:lnSpc>
              <a:spcBef>
                <a:spcPts val="0"/>
              </a:spcBef>
              <a:spcAft>
                <a:spcPts val="0"/>
              </a:spcAft>
              <a:buClr>
                <a:schemeClr val="accent1"/>
              </a:buClr>
              <a:buSzPts val="3600"/>
              <a:buFont typeface="Noto Sans Symbols"/>
              <a:buChar char="▪"/>
            </a:pPr>
            <a:r>
              <a:rPr lang="en" sz="3600"/>
              <a:t>Christmas Day, 2001</a:t>
            </a:r>
            <a:endParaRPr/>
          </a:p>
          <a:p>
            <a:pPr indent="0" lvl="0" marL="190500" rtl="0" algn="l">
              <a:lnSpc>
                <a:spcPct val="90000"/>
              </a:lnSpc>
              <a:spcBef>
                <a:spcPts val="800"/>
              </a:spcBef>
              <a:spcAft>
                <a:spcPts val="0"/>
              </a:spcAft>
              <a:buClr>
                <a:schemeClr val="accent1"/>
              </a:buClr>
              <a:buSzPts val="3600"/>
              <a:buFont typeface="Noto Sans Symbols"/>
              <a:buNone/>
            </a:pPr>
            <a:r>
              <a:t/>
            </a:r>
            <a:endParaRPr sz="3600"/>
          </a:p>
          <a:p>
            <a:pPr indent="0" lvl="0" marL="190500" rtl="0" algn="l">
              <a:lnSpc>
                <a:spcPct val="90000"/>
              </a:lnSpc>
              <a:spcBef>
                <a:spcPts val="800"/>
              </a:spcBef>
              <a:spcAft>
                <a:spcPts val="0"/>
              </a:spcAft>
              <a:buClr>
                <a:schemeClr val="accent1"/>
              </a:buClr>
              <a:buSzPts val="3600"/>
              <a:buFont typeface="Noto Sans Symbols"/>
              <a:buNone/>
            </a:pPr>
            <a:r>
              <a:t/>
            </a:r>
            <a:endParaRPr sz="3600"/>
          </a:p>
          <a:p>
            <a:pPr indent="-228600" lvl="0" marL="190500" rtl="0" algn="l">
              <a:lnSpc>
                <a:spcPct val="90000"/>
              </a:lnSpc>
              <a:spcBef>
                <a:spcPts val="800"/>
              </a:spcBef>
              <a:spcAft>
                <a:spcPts val="0"/>
              </a:spcAft>
              <a:buClr>
                <a:schemeClr val="accent1"/>
              </a:buClr>
              <a:buSzPts val="3600"/>
              <a:buFont typeface="Noto Sans Symbols"/>
              <a:buChar char="▪"/>
            </a:pPr>
            <a:r>
              <a:rPr lang="en" sz="3600"/>
              <a:t>The gift of telemedicine…</a:t>
            </a:r>
            <a:endParaRPr/>
          </a:p>
        </p:txBody>
      </p:sp>
      <p:sp>
        <p:nvSpPr>
          <p:cNvPr id="2202" name="Google Shape;2202;p285"/>
          <p:cNvSpPr txBox="1"/>
          <p:nvPr>
            <p:ph type="ctrTitle"/>
          </p:nvPr>
        </p:nvSpPr>
        <p:spPr>
          <a:xfrm>
            <a:off x="408575" y="291595"/>
            <a:ext cx="6858000" cy="338437"/>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3200"/>
              <a:buFont typeface="Arial"/>
              <a:buNone/>
            </a:pPr>
            <a:r>
              <a:rPr lang="en" sz="3200"/>
              <a:t>Colusa Regional Medical Center</a:t>
            </a:r>
            <a:endParaRPr/>
          </a:p>
        </p:txBody>
      </p:sp>
      <p:pic>
        <p:nvPicPr>
          <p:cNvPr id="2203" name="Google Shape;2203;p285"/>
          <p:cNvPicPr preferRelativeResize="0"/>
          <p:nvPr/>
        </p:nvPicPr>
        <p:blipFill rotWithShape="1">
          <a:blip r:embed="rId3">
            <a:alphaModFix/>
          </a:blip>
          <a:srcRect b="0" l="0" r="0" t="0"/>
          <a:stretch/>
        </p:blipFill>
        <p:spPr>
          <a:xfrm>
            <a:off x="6222839" y="2222339"/>
            <a:ext cx="2921161" cy="29211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3"/>
                                        </p:tgtEl>
                                        <p:attrNameLst>
                                          <p:attrName>style.visibility</p:attrName>
                                        </p:attrNameLst>
                                      </p:cBhvr>
                                      <p:to>
                                        <p:strVal val="visible"/>
                                      </p:to>
                                    </p:set>
                                    <p:animEffect filter="fade" transition="in">
                                      <p:cBhvr>
                                        <p:cTn dur="500"/>
                                        <p:tgtEl>
                                          <p:spTgt spid="2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8" name="Shape 2208"/>
        <p:cNvGrpSpPr/>
        <p:nvPr/>
      </p:nvGrpSpPr>
      <p:grpSpPr>
        <a:xfrm>
          <a:off x="0" y="0"/>
          <a:ext cx="0" cy="0"/>
          <a:chOff x="0" y="0"/>
          <a:chExt cx="0" cy="0"/>
        </a:xfrm>
      </p:grpSpPr>
      <p:sp>
        <p:nvSpPr>
          <p:cNvPr id="2209" name="Google Shape;2209;p286"/>
          <p:cNvSpPr txBox="1"/>
          <p:nvPr>
            <p:ph type="ctrTitle"/>
          </p:nvPr>
        </p:nvSpPr>
        <p:spPr>
          <a:xfrm>
            <a:off x="408575" y="291595"/>
            <a:ext cx="6858000" cy="338437"/>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3200"/>
              <a:buFont typeface="Arial"/>
              <a:buNone/>
            </a:pPr>
            <a:r>
              <a:rPr lang="en" sz="3200"/>
              <a:t>The Promise of Telehealth</a:t>
            </a:r>
            <a:endParaRPr/>
          </a:p>
        </p:txBody>
      </p:sp>
      <p:pic>
        <p:nvPicPr>
          <p:cNvPr id="2210" name="Google Shape;2210;p286"/>
          <p:cNvPicPr preferRelativeResize="0"/>
          <p:nvPr/>
        </p:nvPicPr>
        <p:blipFill rotWithShape="1">
          <a:blip r:embed="rId3">
            <a:alphaModFix/>
          </a:blip>
          <a:srcRect b="0" l="0" r="0" t="0"/>
          <a:stretch/>
        </p:blipFill>
        <p:spPr>
          <a:xfrm>
            <a:off x="842963" y="819150"/>
            <a:ext cx="7458075" cy="3524250"/>
          </a:xfrm>
          <a:prstGeom prst="rect">
            <a:avLst/>
          </a:prstGeom>
          <a:noFill/>
          <a:ln>
            <a:noFill/>
          </a:ln>
        </p:spPr>
      </p:pic>
      <p:sp>
        <p:nvSpPr>
          <p:cNvPr id="2211" name="Google Shape;2211;p286"/>
          <p:cNvSpPr txBox="1"/>
          <p:nvPr/>
        </p:nvSpPr>
        <p:spPr>
          <a:xfrm>
            <a:off x="1657350" y="4419601"/>
            <a:ext cx="7562850" cy="623248"/>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800" u="none" cap="none" strike="noStrike">
                <a:solidFill>
                  <a:schemeClr val="dk1"/>
                </a:solidFill>
                <a:latin typeface="Arial"/>
                <a:ea typeface="Arial"/>
                <a:cs typeface="Arial"/>
                <a:sym typeface="Arial"/>
              </a:rPr>
              <a:t>Return on Health: </a:t>
            </a:r>
            <a:endParaRPr sz="1100"/>
          </a:p>
          <a:p>
            <a:pPr indent="0" lvl="0" marL="0" marR="0" rtl="0" algn="ctr">
              <a:spcBef>
                <a:spcPts val="0"/>
              </a:spcBef>
              <a:spcAft>
                <a:spcPts val="0"/>
              </a:spcAft>
              <a:buNone/>
            </a:pPr>
            <a:r>
              <a:rPr b="0" i="0" lang="en" sz="1800" u="none" cap="none" strike="noStrike">
                <a:solidFill>
                  <a:schemeClr val="dk1"/>
                </a:solidFill>
                <a:latin typeface="Arial"/>
                <a:ea typeface="Arial"/>
                <a:cs typeface="Arial"/>
                <a:sym typeface="Arial"/>
              </a:rPr>
              <a:t>Moving Beyond Dollars and Cents in Realizing the Value of Virtual Care </a:t>
            </a:r>
            <a:endParaRPr sz="11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5" name="Shape 2215"/>
        <p:cNvGrpSpPr/>
        <p:nvPr/>
      </p:nvGrpSpPr>
      <p:grpSpPr>
        <a:xfrm>
          <a:off x="0" y="0"/>
          <a:ext cx="0" cy="0"/>
          <a:chOff x="0" y="0"/>
          <a:chExt cx="0" cy="0"/>
        </a:xfrm>
      </p:grpSpPr>
      <p:sp>
        <p:nvSpPr>
          <p:cNvPr id="2216" name="Google Shape;2216;p287"/>
          <p:cNvSpPr/>
          <p:nvPr>
            <p:ph idx="2" type="pic"/>
          </p:nvPr>
        </p:nvSpPr>
        <p:spPr>
          <a:xfrm>
            <a:off x="7376694" y="1599739"/>
            <a:ext cx="1280038" cy="2560493"/>
          </a:xfrm>
          <a:prstGeom prst="rect">
            <a:avLst/>
          </a:prstGeom>
          <a:solidFill>
            <a:srgbClr val="F2F2F2"/>
          </a:solidFill>
          <a:ln>
            <a:noFill/>
          </a:ln>
        </p:spPr>
      </p:sp>
      <p:sp>
        <p:nvSpPr>
          <p:cNvPr id="2217" name="Google Shape;2217;p287"/>
          <p:cNvSpPr/>
          <p:nvPr>
            <p:ph idx="3" type="pic"/>
          </p:nvPr>
        </p:nvSpPr>
        <p:spPr>
          <a:xfrm>
            <a:off x="1882771" y="1599739"/>
            <a:ext cx="3979324" cy="2560493"/>
          </a:xfrm>
          <a:prstGeom prst="rect">
            <a:avLst/>
          </a:prstGeom>
          <a:solidFill>
            <a:srgbClr val="F2F2F2"/>
          </a:solidFill>
          <a:ln>
            <a:noFill/>
          </a:ln>
        </p:spPr>
      </p:sp>
      <p:sp>
        <p:nvSpPr>
          <p:cNvPr id="2218" name="Google Shape;2218;p287"/>
          <p:cNvSpPr/>
          <p:nvPr>
            <p:ph idx="4" type="pic"/>
          </p:nvPr>
        </p:nvSpPr>
        <p:spPr>
          <a:xfrm>
            <a:off x="5979376" y="2937050"/>
            <a:ext cx="1280038" cy="1224706"/>
          </a:xfrm>
          <a:prstGeom prst="rect">
            <a:avLst/>
          </a:prstGeom>
          <a:solidFill>
            <a:srgbClr val="F2F2F2"/>
          </a:solidFill>
          <a:ln>
            <a:noFill/>
          </a:ln>
        </p:spPr>
      </p:sp>
      <p:sp>
        <p:nvSpPr>
          <p:cNvPr id="2219" name="Google Shape;2219;p287"/>
          <p:cNvSpPr/>
          <p:nvPr>
            <p:ph idx="5" type="pic"/>
          </p:nvPr>
        </p:nvSpPr>
        <p:spPr>
          <a:xfrm>
            <a:off x="5979376" y="1599739"/>
            <a:ext cx="1280038" cy="1224706"/>
          </a:xfrm>
          <a:prstGeom prst="rect">
            <a:avLst/>
          </a:prstGeom>
          <a:solidFill>
            <a:srgbClr val="F2F2F2"/>
          </a:solidFill>
          <a:ln>
            <a:noFill/>
          </a:ln>
        </p:spPr>
      </p:sp>
      <p:sp>
        <p:nvSpPr>
          <p:cNvPr id="2220" name="Google Shape;2220;p287"/>
          <p:cNvSpPr txBox="1"/>
          <p:nvPr>
            <p:ph idx="1" type="body"/>
          </p:nvPr>
        </p:nvSpPr>
        <p:spPr>
          <a:xfrm>
            <a:off x="69448" y="572363"/>
            <a:ext cx="1813323" cy="382891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rgbClr val="232323"/>
              </a:buClr>
              <a:buSzPts val="1500"/>
              <a:buNone/>
            </a:pPr>
            <a:r>
              <a:rPr lang="en"/>
              <a:t>Epic data from:</a:t>
            </a:r>
            <a:endParaRPr/>
          </a:p>
          <a:p>
            <a:pPr indent="0" lvl="0" marL="0" rtl="0" algn="l">
              <a:lnSpc>
                <a:spcPct val="100000"/>
              </a:lnSpc>
              <a:spcBef>
                <a:spcPts val="800"/>
              </a:spcBef>
              <a:spcAft>
                <a:spcPts val="0"/>
              </a:spcAft>
              <a:buClr>
                <a:srgbClr val="232323"/>
              </a:buClr>
              <a:buSzPts val="1500"/>
              <a:buNone/>
            </a:pPr>
            <a:r>
              <a:rPr lang="en"/>
              <a:t>1,272 hospitals and more than 27,200 clinics </a:t>
            </a:r>
            <a:endParaRPr/>
          </a:p>
          <a:p>
            <a:pPr indent="0" lvl="0" marL="0" rtl="0" algn="l">
              <a:lnSpc>
                <a:spcPct val="100000"/>
              </a:lnSpc>
              <a:spcBef>
                <a:spcPts val="800"/>
              </a:spcBef>
              <a:spcAft>
                <a:spcPts val="0"/>
              </a:spcAft>
              <a:buClr>
                <a:srgbClr val="232323"/>
              </a:buClr>
              <a:buSzPts val="1500"/>
              <a:buNone/>
            </a:pPr>
            <a:r>
              <a:rPr lang="en"/>
              <a:t>&gt;476,000,000 Encounters</a:t>
            </a:r>
            <a:endParaRPr/>
          </a:p>
          <a:p>
            <a:pPr indent="0" lvl="0" marL="0" rtl="0" algn="l">
              <a:lnSpc>
                <a:spcPct val="100000"/>
              </a:lnSpc>
              <a:spcBef>
                <a:spcPts val="800"/>
              </a:spcBef>
              <a:spcAft>
                <a:spcPts val="0"/>
              </a:spcAft>
              <a:buClr>
                <a:srgbClr val="232323"/>
              </a:buClr>
              <a:buSzPts val="1500"/>
              <a:buNone/>
            </a:pPr>
            <a:r>
              <a:rPr lang="en"/>
              <a:t>220 million patient records </a:t>
            </a:r>
            <a:endParaRPr/>
          </a:p>
          <a:p>
            <a:pPr indent="0" lvl="0" marL="0" rtl="0" algn="l">
              <a:lnSpc>
                <a:spcPct val="100000"/>
              </a:lnSpc>
              <a:spcBef>
                <a:spcPts val="800"/>
              </a:spcBef>
              <a:spcAft>
                <a:spcPts val="0"/>
              </a:spcAft>
              <a:buClr>
                <a:srgbClr val="232323"/>
              </a:buClr>
              <a:buSzPts val="1500"/>
              <a:buNone/>
            </a:pPr>
            <a:r>
              <a:rPr lang="en"/>
              <a:t>All 50 states and Lebanon</a:t>
            </a:r>
            <a:endParaRPr/>
          </a:p>
        </p:txBody>
      </p:sp>
      <p:sp>
        <p:nvSpPr>
          <p:cNvPr id="2221" name="Google Shape;2221;p287"/>
          <p:cNvSpPr/>
          <p:nvPr/>
        </p:nvSpPr>
        <p:spPr>
          <a:xfrm>
            <a:off x="1855839" y="0"/>
            <a:ext cx="7288161" cy="5143500"/>
          </a:xfrm>
          <a:prstGeom prst="rect">
            <a:avLst/>
          </a:prstGeom>
          <a:noFill/>
          <a:ln>
            <a:noFill/>
          </a:ln>
        </p:spPr>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5" name="Shape 2225"/>
        <p:cNvGrpSpPr/>
        <p:nvPr/>
      </p:nvGrpSpPr>
      <p:grpSpPr>
        <a:xfrm>
          <a:off x="0" y="0"/>
          <a:ext cx="0" cy="0"/>
          <a:chOff x="0" y="0"/>
          <a:chExt cx="0" cy="0"/>
        </a:xfrm>
      </p:grpSpPr>
      <p:pic>
        <p:nvPicPr>
          <p:cNvPr id="2226" name="Google Shape;2226;p288"/>
          <p:cNvPicPr preferRelativeResize="0"/>
          <p:nvPr/>
        </p:nvPicPr>
        <p:blipFill rotWithShape="1">
          <a:blip r:embed="rId3">
            <a:alphaModFix/>
          </a:blip>
          <a:srcRect b="0" l="0" r="0" t="0"/>
          <a:stretch/>
        </p:blipFill>
        <p:spPr>
          <a:xfrm>
            <a:off x="398009" y="749951"/>
            <a:ext cx="8041702" cy="4269475"/>
          </a:xfrm>
          <a:prstGeom prst="rect">
            <a:avLst/>
          </a:prstGeom>
          <a:noFill/>
          <a:ln>
            <a:noFill/>
          </a:ln>
        </p:spPr>
      </p:pic>
      <p:sp>
        <p:nvSpPr>
          <p:cNvPr id="2227" name="Google Shape;2227;p288"/>
          <p:cNvSpPr txBox="1"/>
          <p:nvPr>
            <p:ph type="ctrTitle"/>
          </p:nvPr>
        </p:nvSpPr>
        <p:spPr>
          <a:xfrm>
            <a:off x="390763" y="320987"/>
            <a:ext cx="6858000" cy="338437"/>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2600"/>
              <a:buFont typeface="Arial"/>
              <a:buNone/>
            </a:pPr>
            <a:r>
              <a:rPr lang="en"/>
              <a:t>DHCS Telehealth Dashboard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226"/>
          <p:cNvSpPr txBox="1"/>
          <p:nvPr>
            <p:ph type="title"/>
          </p:nvPr>
        </p:nvSpPr>
        <p:spPr>
          <a:xfrm>
            <a:off x="228600" y="1895656"/>
            <a:ext cx="8686800" cy="12657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2400"/>
              <a:buFont typeface="Arial"/>
              <a:buNone/>
            </a:pPr>
            <a:r>
              <a:rPr lang="en" sz="2400"/>
              <a:t>Current Landscape</a:t>
            </a:r>
            <a:endParaRPr/>
          </a:p>
        </p:txBody>
      </p:sp>
      <p:sp>
        <p:nvSpPr>
          <p:cNvPr id="1318" name="Google Shape;1318;p226"/>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FFFFFF"/>
              </a:buClr>
              <a:buSzPts val="700"/>
              <a:buFont typeface="Arial"/>
              <a:buNone/>
            </a:pPr>
            <a:fld id="{00000000-1234-1234-1234-123412341234}" type="slidenum">
              <a:rPr b="1" i="0" lang="en" sz="700" u="none" cap="none" strike="noStrike">
                <a:solidFill>
                  <a:srgbClr val="FFFFFF"/>
                </a:solidFill>
                <a:latin typeface="Arial"/>
                <a:ea typeface="Arial"/>
                <a:cs typeface="Arial"/>
                <a:sym typeface="Arial"/>
              </a:rPr>
              <a:t>‹#›</a:t>
            </a:fld>
            <a:endParaRPr b="1" i="0" sz="700" u="none" cap="none" strike="noStrike">
              <a:solidFill>
                <a:srgbClr val="FFFFFF"/>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2" name="Shape 2232"/>
        <p:cNvGrpSpPr/>
        <p:nvPr/>
      </p:nvGrpSpPr>
      <p:grpSpPr>
        <a:xfrm>
          <a:off x="0" y="0"/>
          <a:ext cx="0" cy="0"/>
          <a:chOff x="0" y="0"/>
          <a:chExt cx="0" cy="0"/>
        </a:xfrm>
      </p:grpSpPr>
      <p:sp>
        <p:nvSpPr>
          <p:cNvPr id="2233" name="Google Shape;2233;p289"/>
          <p:cNvSpPr txBox="1"/>
          <p:nvPr>
            <p:ph idx="1" type="body"/>
          </p:nvPr>
        </p:nvSpPr>
        <p:spPr>
          <a:xfrm>
            <a:off x="226937" y="1071611"/>
            <a:ext cx="8299304" cy="3470702"/>
          </a:xfrm>
          <a:prstGeom prst="rect">
            <a:avLst/>
          </a:prstGeom>
          <a:noFill/>
          <a:ln>
            <a:noFill/>
          </a:ln>
        </p:spPr>
        <p:txBody>
          <a:bodyPr anchorCtr="0" anchor="t" bIns="34275" lIns="68575" spcFirstLastPara="1" rIns="68575" wrap="square" tIns="34275">
            <a:normAutofit/>
          </a:bodyPr>
          <a:lstStyle/>
          <a:p>
            <a:pPr indent="-342900" lvl="0" marL="342900" rtl="0" algn="l">
              <a:lnSpc>
                <a:spcPct val="90000"/>
              </a:lnSpc>
              <a:spcBef>
                <a:spcPts val="0"/>
              </a:spcBef>
              <a:spcAft>
                <a:spcPts val="0"/>
              </a:spcAft>
              <a:buSzPts val="2400"/>
              <a:buFont typeface="Arial"/>
              <a:buChar char="•"/>
            </a:pPr>
            <a:r>
              <a:rPr lang="en" sz="2400"/>
              <a:t>18% of all ambulatory visits</a:t>
            </a:r>
            <a:endParaRPr/>
          </a:p>
          <a:p>
            <a:pPr indent="-342900" lvl="0" marL="342900" rtl="0" algn="l">
              <a:lnSpc>
                <a:spcPct val="90000"/>
              </a:lnSpc>
              <a:spcBef>
                <a:spcPts val="800"/>
              </a:spcBef>
              <a:spcAft>
                <a:spcPts val="0"/>
              </a:spcAft>
              <a:buSzPts val="2400"/>
              <a:buFont typeface="Arial"/>
              <a:buChar char="•"/>
            </a:pPr>
            <a:r>
              <a:rPr lang="en" sz="2400"/>
              <a:t>Internal hospital telehealth</a:t>
            </a:r>
            <a:endParaRPr/>
          </a:p>
          <a:p>
            <a:pPr indent="-342900" lvl="0" marL="342900" rtl="0" algn="l">
              <a:lnSpc>
                <a:spcPct val="90000"/>
              </a:lnSpc>
              <a:spcBef>
                <a:spcPts val="800"/>
              </a:spcBef>
              <a:spcAft>
                <a:spcPts val="0"/>
              </a:spcAft>
              <a:buSzPts val="2400"/>
              <a:buFont typeface="Arial"/>
              <a:buChar char="•"/>
            </a:pPr>
            <a:r>
              <a:rPr lang="en" sz="2400"/>
              <a:t>66 connections to hospitals</a:t>
            </a:r>
            <a:endParaRPr/>
          </a:p>
          <a:p>
            <a:pPr indent="-171450" lvl="1" marL="381000" rtl="0" algn="l">
              <a:lnSpc>
                <a:spcPct val="90000"/>
              </a:lnSpc>
              <a:spcBef>
                <a:spcPts val="400"/>
              </a:spcBef>
              <a:spcAft>
                <a:spcPts val="0"/>
              </a:spcAft>
              <a:buClr>
                <a:srgbClr val="343434"/>
              </a:buClr>
              <a:buSzPts val="1500"/>
              <a:buChar char="–"/>
            </a:pPr>
            <a:r>
              <a:rPr lang="en" sz="1800"/>
              <a:t>	&gt;3,500/year</a:t>
            </a:r>
            <a:endParaRPr/>
          </a:p>
          <a:p>
            <a:pPr indent="-342900" lvl="0" marL="342900" rtl="0" algn="l">
              <a:lnSpc>
                <a:spcPct val="90000"/>
              </a:lnSpc>
              <a:spcBef>
                <a:spcPts val="800"/>
              </a:spcBef>
              <a:spcAft>
                <a:spcPts val="0"/>
              </a:spcAft>
              <a:buSzPts val="2400"/>
              <a:buFont typeface="Arial"/>
              <a:buChar char="•"/>
            </a:pPr>
            <a:r>
              <a:rPr lang="en" sz="2400"/>
              <a:t>18 connections to clinics</a:t>
            </a:r>
            <a:endParaRPr/>
          </a:p>
          <a:p>
            <a:pPr indent="-171450" lvl="1" marL="381000" rtl="0" algn="l">
              <a:lnSpc>
                <a:spcPct val="90000"/>
              </a:lnSpc>
              <a:spcBef>
                <a:spcPts val="400"/>
              </a:spcBef>
              <a:spcAft>
                <a:spcPts val="0"/>
              </a:spcAft>
              <a:buClr>
                <a:srgbClr val="343434"/>
              </a:buClr>
              <a:buSzPts val="1500"/>
              <a:buChar char="–"/>
            </a:pPr>
            <a:r>
              <a:rPr lang="en" sz="1800"/>
              <a:t> 	&gt;1,200/year to FQHC, RHC, IHS </a:t>
            </a:r>
            <a:endParaRPr/>
          </a:p>
          <a:p>
            <a:pPr indent="-254000" lvl="0" marL="254000" rtl="0" algn="l">
              <a:lnSpc>
                <a:spcPct val="90000"/>
              </a:lnSpc>
              <a:spcBef>
                <a:spcPts val="800"/>
              </a:spcBef>
              <a:spcAft>
                <a:spcPts val="0"/>
              </a:spcAft>
              <a:buSzPts val="2400"/>
              <a:buFont typeface="Arial"/>
              <a:buChar char="•"/>
            </a:pPr>
            <a:r>
              <a:rPr lang="en" sz="2400"/>
              <a:t>Express Care: 50-80/day</a:t>
            </a:r>
            <a:endParaRPr/>
          </a:p>
          <a:p>
            <a:pPr indent="-254000" lvl="0" marL="254000" rtl="0" algn="l">
              <a:lnSpc>
                <a:spcPct val="90000"/>
              </a:lnSpc>
              <a:spcBef>
                <a:spcPts val="800"/>
              </a:spcBef>
              <a:spcAft>
                <a:spcPts val="0"/>
              </a:spcAft>
              <a:buSzPts val="2400"/>
              <a:buFont typeface="Arial"/>
              <a:buChar char="•"/>
            </a:pPr>
            <a:r>
              <a:rPr lang="en" sz="2400"/>
              <a:t>Remote Patient Monitoring </a:t>
            </a:r>
            <a:endParaRPr/>
          </a:p>
        </p:txBody>
      </p:sp>
      <p:sp>
        <p:nvSpPr>
          <p:cNvPr id="2234" name="Google Shape;2234;p289"/>
          <p:cNvSpPr txBox="1"/>
          <p:nvPr>
            <p:ph type="ctrTitle"/>
          </p:nvPr>
        </p:nvSpPr>
        <p:spPr>
          <a:xfrm>
            <a:off x="0" y="291595"/>
            <a:ext cx="9062977" cy="420248"/>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3000"/>
              <a:buFont typeface="Arial"/>
              <a:buNone/>
            </a:pPr>
            <a:r>
              <a:rPr lang="en" sz="3000"/>
              <a:t>Teleheatlh &amp; eConsultations Part of UC Davis Health</a:t>
            </a:r>
            <a:endParaRPr/>
          </a:p>
        </p:txBody>
      </p:sp>
      <p:pic>
        <p:nvPicPr>
          <p:cNvPr id="2235" name="Google Shape;2235;p289"/>
          <p:cNvPicPr preferRelativeResize="0"/>
          <p:nvPr/>
        </p:nvPicPr>
        <p:blipFill rotWithShape="1">
          <a:blip r:embed="rId3">
            <a:alphaModFix/>
          </a:blip>
          <a:srcRect b="0" l="0" r="0" t="0"/>
          <a:stretch/>
        </p:blipFill>
        <p:spPr>
          <a:xfrm>
            <a:off x="4484594" y="1610202"/>
            <a:ext cx="2784171" cy="3426430"/>
          </a:xfrm>
          <a:prstGeom prst="rect">
            <a:avLst/>
          </a:prstGeom>
          <a:noFill/>
          <a:ln>
            <a:noFill/>
          </a:ln>
        </p:spPr>
      </p:pic>
      <p:pic>
        <p:nvPicPr>
          <p:cNvPr id="2236" name="Google Shape;2236;p289"/>
          <p:cNvPicPr preferRelativeResize="0"/>
          <p:nvPr/>
        </p:nvPicPr>
        <p:blipFill rotWithShape="1">
          <a:blip r:embed="rId4">
            <a:alphaModFix/>
          </a:blip>
          <a:srcRect b="0" l="0" r="0" t="0"/>
          <a:stretch/>
        </p:blipFill>
        <p:spPr>
          <a:xfrm>
            <a:off x="6191493" y="1808630"/>
            <a:ext cx="3012141" cy="3237481"/>
          </a:xfrm>
          <a:prstGeom prst="rect">
            <a:avLst/>
          </a:prstGeom>
          <a:noFill/>
          <a:ln>
            <a:noFill/>
          </a:ln>
        </p:spPr>
      </p:pic>
      <p:sp>
        <p:nvSpPr>
          <p:cNvPr id="2237" name="Google Shape;2237;p289"/>
          <p:cNvSpPr txBox="1"/>
          <p:nvPr/>
        </p:nvSpPr>
        <p:spPr>
          <a:xfrm>
            <a:off x="4572000" y="1085057"/>
            <a:ext cx="4631634" cy="3426431"/>
          </a:xfrm>
          <a:prstGeom prst="rect">
            <a:avLst/>
          </a:prstGeom>
          <a:noFill/>
          <a:ln>
            <a:noFill/>
          </a:ln>
        </p:spPr>
        <p:txBody>
          <a:bodyPr anchorCtr="0" anchor="t" bIns="34275" lIns="68575" spcFirstLastPara="1" rIns="68575" wrap="square" tIns="34275">
            <a:normAutofit/>
          </a:bodyPr>
          <a:lstStyle/>
          <a:p>
            <a:pPr indent="0" lvl="0" marL="0" marR="0" rtl="0" algn="l">
              <a:lnSpc>
                <a:spcPct val="100000"/>
              </a:lnSpc>
              <a:spcBef>
                <a:spcPts val="0"/>
              </a:spcBef>
              <a:spcAft>
                <a:spcPts val="0"/>
              </a:spcAft>
              <a:buClr>
                <a:srgbClr val="232323"/>
              </a:buClr>
              <a:buSzPts val="2400"/>
              <a:buFont typeface="Arial"/>
              <a:buNone/>
            </a:pPr>
            <a:r>
              <a:rPr b="0" i="0" lang="en" sz="2400" u="none" cap="none" strike="noStrike">
                <a:solidFill>
                  <a:srgbClr val="232323"/>
                </a:solidFill>
                <a:latin typeface="Arial"/>
                <a:ea typeface="Arial"/>
                <a:cs typeface="Arial"/>
                <a:sym typeface="Arial"/>
              </a:rPr>
              <a:t>Internal, External eConsultations</a:t>
            </a:r>
            <a:endParaRPr b="0" i="0" sz="2400" u="none" cap="none" strike="noStrike">
              <a:solidFill>
                <a:srgbClr val="232323"/>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3">
                                            <p:txEl>
                                              <p:pRg end="0" st="0"/>
                                            </p:txEl>
                                          </p:spTgt>
                                        </p:tgtEl>
                                        <p:attrNameLst>
                                          <p:attrName>style.visibility</p:attrName>
                                        </p:attrNameLst>
                                      </p:cBhvr>
                                      <p:to>
                                        <p:strVal val="visible"/>
                                      </p:to>
                                    </p:set>
                                    <p:animEffect filter="fade" transition="in">
                                      <p:cBhvr>
                                        <p:cTn dur="500"/>
                                        <p:tgtEl>
                                          <p:spTgt spid="22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3">
                                            <p:txEl>
                                              <p:pRg end="1" st="1"/>
                                            </p:txEl>
                                          </p:spTgt>
                                        </p:tgtEl>
                                        <p:attrNameLst>
                                          <p:attrName>style.visibility</p:attrName>
                                        </p:attrNameLst>
                                      </p:cBhvr>
                                      <p:to>
                                        <p:strVal val="visible"/>
                                      </p:to>
                                    </p:set>
                                    <p:animEffect filter="fade" transition="in">
                                      <p:cBhvr>
                                        <p:cTn dur="500"/>
                                        <p:tgtEl>
                                          <p:spTgt spid="22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3">
                                            <p:txEl>
                                              <p:pRg end="2" st="2"/>
                                            </p:txEl>
                                          </p:spTgt>
                                        </p:tgtEl>
                                        <p:attrNameLst>
                                          <p:attrName>style.visibility</p:attrName>
                                        </p:attrNameLst>
                                      </p:cBhvr>
                                      <p:to>
                                        <p:strVal val="visible"/>
                                      </p:to>
                                    </p:set>
                                    <p:animEffect filter="fade" transition="in">
                                      <p:cBhvr>
                                        <p:cTn dur="500"/>
                                        <p:tgtEl>
                                          <p:spTgt spid="223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3">
                                            <p:txEl>
                                              <p:pRg end="3" st="3"/>
                                            </p:txEl>
                                          </p:spTgt>
                                        </p:tgtEl>
                                        <p:attrNameLst>
                                          <p:attrName>style.visibility</p:attrName>
                                        </p:attrNameLst>
                                      </p:cBhvr>
                                      <p:to>
                                        <p:strVal val="visible"/>
                                      </p:to>
                                    </p:set>
                                    <p:animEffect filter="fade" transition="in">
                                      <p:cBhvr>
                                        <p:cTn dur="500"/>
                                        <p:tgtEl>
                                          <p:spTgt spid="223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3">
                                            <p:txEl>
                                              <p:pRg end="4" st="4"/>
                                            </p:txEl>
                                          </p:spTgt>
                                        </p:tgtEl>
                                        <p:attrNameLst>
                                          <p:attrName>style.visibility</p:attrName>
                                        </p:attrNameLst>
                                      </p:cBhvr>
                                      <p:to>
                                        <p:strVal val="visible"/>
                                      </p:to>
                                    </p:set>
                                    <p:animEffect filter="fade" transition="in">
                                      <p:cBhvr>
                                        <p:cTn dur="500"/>
                                        <p:tgtEl>
                                          <p:spTgt spid="223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3">
                                            <p:txEl>
                                              <p:pRg end="5" st="5"/>
                                            </p:txEl>
                                          </p:spTgt>
                                        </p:tgtEl>
                                        <p:attrNameLst>
                                          <p:attrName>style.visibility</p:attrName>
                                        </p:attrNameLst>
                                      </p:cBhvr>
                                      <p:to>
                                        <p:strVal val="visible"/>
                                      </p:to>
                                    </p:set>
                                    <p:animEffect filter="fade" transition="in">
                                      <p:cBhvr>
                                        <p:cTn dur="500"/>
                                        <p:tgtEl>
                                          <p:spTgt spid="223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3">
                                            <p:txEl>
                                              <p:pRg end="6" st="6"/>
                                            </p:txEl>
                                          </p:spTgt>
                                        </p:tgtEl>
                                        <p:attrNameLst>
                                          <p:attrName>style.visibility</p:attrName>
                                        </p:attrNameLst>
                                      </p:cBhvr>
                                      <p:to>
                                        <p:strVal val="visible"/>
                                      </p:to>
                                    </p:set>
                                    <p:animEffect filter="fade" transition="in">
                                      <p:cBhvr>
                                        <p:cTn dur="500"/>
                                        <p:tgtEl>
                                          <p:spTgt spid="223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3">
                                            <p:txEl>
                                              <p:pRg end="7" st="7"/>
                                            </p:txEl>
                                          </p:spTgt>
                                        </p:tgtEl>
                                        <p:attrNameLst>
                                          <p:attrName>style.visibility</p:attrName>
                                        </p:attrNameLst>
                                      </p:cBhvr>
                                      <p:to>
                                        <p:strVal val="visible"/>
                                      </p:to>
                                    </p:set>
                                    <p:animEffect filter="fade" transition="in">
                                      <p:cBhvr>
                                        <p:cTn dur="500"/>
                                        <p:tgtEl>
                                          <p:spTgt spid="223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7"/>
                                        </p:tgtEl>
                                        <p:attrNameLst>
                                          <p:attrName>style.visibility</p:attrName>
                                        </p:attrNameLst>
                                      </p:cBhvr>
                                      <p:to>
                                        <p:strVal val="visible"/>
                                      </p:to>
                                    </p:set>
                                    <p:animEffect filter="fade" transition="in">
                                      <p:cBhvr>
                                        <p:cTn dur="500"/>
                                        <p:tgtEl>
                                          <p:spTgt spid="2237"/>
                                        </p:tgtEl>
                                      </p:cBhvr>
                                    </p:animEffect>
                                  </p:childTnLst>
                                </p:cTn>
                              </p:par>
                              <p:par>
                                <p:cTn fill="hold" nodeType="withEffect" presetClass="entr" presetID="10" presetSubtype="0">
                                  <p:stCondLst>
                                    <p:cond delay="0"/>
                                  </p:stCondLst>
                                  <p:childTnLst>
                                    <p:set>
                                      <p:cBhvr>
                                        <p:cTn dur="1" fill="hold">
                                          <p:stCondLst>
                                            <p:cond delay="0"/>
                                          </p:stCondLst>
                                        </p:cTn>
                                        <p:tgtEl>
                                          <p:spTgt spid="2236"/>
                                        </p:tgtEl>
                                        <p:attrNameLst>
                                          <p:attrName>style.visibility</p:attrName>
                                        </p:attrNameLst>
                                      </p:cBhvr>
                                      <p:to>
                                        <p:strVal val="visible"/>
                                      </p:to>
                                    </p:set>
                                    <p:animEffect filter="fade" transition="in">
                                      <p:cBhvr>
                                        <p:cTn dur="500"/>
                                        <p:tgtEl>
                                          <p:spTgt spid="2236"/>
                                        </p:tgtEl>
                                      </p:cBhvr>
                                    </p:animEffect>
                                  </p:childTnLst>
                                </p:cTn>
                              </p:par>
                              <p:par>
                                <p:cTn fill="hold" nodeType="withEffect" presetClass="entr" presetID="10" presetSubtype="0">
                                  <p:stCondLst>
                                    <p:cond delay="0"/>
                                  </p:stCondLst>
                                  <p:childTnLst>
                                    <p:set>
                                      <p:cBhvr>
                                        <p:cTn dur="1" fill="hold">
                                          <p:stCondLst>
                                            <p:cond delay="0"/>
                                          </p:stCondLst>
                                        </p:cTn>
                                        <p:tgtEl>
                                          <p:spTgt spid="2235"/>
                                        </p:tgtEl>
                                        <p:attrNameLst>
                                          <p:attrName>style.visibility</p:attrName>
                                        </p:attrNameLst>
                                      </p:cBhvr>
                                      <p:to>
                                        <p:strVal val="visible"/>
                                      </p:to>
                                    </p:set>
                                    <p:animEffect filter="fade" transition="in">
                                      <p:cBhvr>
                                        <p:cTn dur="500"/>
                                        <p:tgtEl>
                                          <p:spTgt spid="2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1" name="Shape 2241"/>
        <p:cNvGrpSpPr/>
        <p:nvPr/>
      </p:nvGrpSpPr>
      <p:grpSpPr>
        <a:xfrm>
          <a:off x="0" y="0"/>
          <a:ext cx="0" cy="0"/>
          <a:chOff x="0" y="0"/>
          <a:chExt cx="0" cy="0"/>
        </a:xfrm>
      </p:grpSpPr>
      <p:sp>
        <p:nvSpPr>
          <p:cNvPr id="2242" name="Google Shape;2242;p290"/>
          <p:cNvSpPr txBox="1"/>
          <p:nvPr>
            <p:ph idx="1" type="body"/>
          </p:nvPr>
        </p:nvSpPr>
        <p:spPr>
          <a:xfrm>
            <a:off x="410357" y="1543050"/>
            <a:ext cx="7479168" cy="2999262"/>
          </a:xfrm>
          <a:prstGeom prst="rect">
            <a:avLst/>
          </a:prstGeom>
          <a:noFill/>
          <a:ln>
            <a:noFill/>
          </a:ln>
        </p:spPr>
        <p:txBody>
          <a:bodyPr anchorCtr="0" anchor="t" bIns="34275" lIns="68575" spcFirstLastPara="1" rIns="68575" wrap="square" tIns="34275">
            <a:normAutofit/>
          </a:bodyPr>
          <a:lstStyle/>
          <a:p>
            <a:pPr indent="-190500" lvl="0" marL="190500" rtl="0" algn="l">
              <a:lnSpc>
                <a:spcPct val="90000"/>
              </a:lnSpc>
              <a:spcBef>
                <a:spcPts val="0"/>
              </a:spcBef>
              <a:spcAft>
                <a:spcPts val="0"/>
              </a:spcAft>
              <a:buSzPts val="1800"/>
              <a:buFont typeface="Noto Sans Symbols"/>
              <a:buChar char="▪"/>
            </a:pPr>
            <a:r>
              <a:rPr b="0" i="0" lang="en" sz="2100" u="none" cap="none" strike="noStrike">
                <a:solidFill>
                  <a:schemeClr val="accent6"/>
                </a:solidFill>
                <a:latin typeface="Proxima Nova"/>
                <a:ea typeface="Proxima Nova"/>
                <a:cs typeface="Proxima Nova"/>
                <a:sym typeface="Proxima Nova"/>
              </a:rPr>
              <a:t>Telephone</a:t>
            </a:r>
            <a:endParaRPr/>
          </a:p>
          <a:p>
            <a:pPr indent="-190500" lvl="0" marL="190500" rtl="0" algn="l">
              <a:lnSpc>
                <a:spcPct val="90000"/>
              </a:lnSpc>
              <a:spcBef>
                <a:spcPts val="600"/>
              </a:spcBef>
              <a:spcAft>
                <a:spcPts val="0"/>
              </a:spcAft>
              <a:buSzPts val="1800"/>
              <a:buFont typeface="Noto Sans Symbols"/>
              <a:buChar char="▪"/>
            </a:pPr>
            <a:r>
              <a:rPr b="0" i="0" lang="en" sz="2100" u="none" cap="none" strike="noStrike">
                <a:solidFill>
                  <a:schemeClr val="accent6"/>
                </a:solidFill>
                <a:latin typeface="Proxima Nova"/>
                <a:ea typeface="Proxima Nova"/>
                <a:cs typeface="Proxima Nova"/>
                <a:sym typeface="Proxima Nova"/>
              </a:rPr>
              <a:t>eMessaging / Texting / eVisits</a:t>
            </a:r>
            <a:endParaRPr b="0" i="0" sz="2100" u="none" cap="none" strike="noStrike">
              <a:solidFill>
                <a:schemeClr val="accent6"/>
              </a:solidFill>
              <a:latin typeface="Proxima Nova"/>
              <a:ea typeface="Proxima Nova"/>
              <a:cs typeface="Proxima Nova"/>
              <a:sym typeface="Proxima Nova"/>
            </a:endParaRPr>
          </a:p>
          <a:p>
            <a:pPr indent="-190500" lvl="0" marL="190500" rtl="0" algn="l">
              <a:lnSpc>
                <a:spcPct val="90000"/>
              </a:lnSpc>
              <a:spcBef>
                <a:spcPts val="600"/>
              </a:spcBef>
              <a:spcAft>
                <a:spcPts val="0"/>
              </a:spcAft>
              <a:buSzPts val="1800"/>
              <a:buFont typeface="Noto Sans Symbols"/>
              <a:buChar char="▪"/>
            </a:pPr>
            <a:r>
              <a:rPr b="0" i="0" lang="en" sz="2100" u="none" cap="none" strike="noStrike">
                <a:solidFill>
                  <a:schemeClr val="accent6"/>
                </a:solidFill>
                <a:latin typeface="Proxima Nova"/>
                <a:ea typeface="Proxima Nova"/>
                <a:cs typeface="Proxima Nova"/>
                <a:sym typeface="Proxima Nova"/>
              </a:rPr>
              <a:t>eConsultations</a:t>
            </a:r>
            <a:endParaRPr b="0" i="0" sz="2100" u="none" cap="none" strike="noStrike">
              <a:solidFill>
                <a:schemeClr val="accent6"/>
              </a:solidFill>
              <a:latin typeface="Proxima Nova"/>
              <a:ea typeface="Proxima Nova"/>
              <a:cs typeface="Proxima Nova"/>
              <a:sym typeface="Proxima Nova"/>
            </a:endParaRPr>
          </a:p>
          <a:p>
            <a:pPr indent="-190500" lvl="0" marL="190500" rtl="0" algn="l">
              <a:lnSpc>
                <a:spcPct val="90000"/>
              </a:lnSpc>
              <a:spcBef>
                <a:spcPts val="600"/>
              </a:spcBef>
              <a:spcAft>
                <a:spcPts val="0"/>
              </a:spcAft>
              <a:buSzPts val="1800"/>
              <a:buFont typeface="Noto Sans Symbols"/>
              <a:buChar char="▪"/>
            </a:pPr>
            <a:r>
              <a:rPr b="0" i="0" lang="en" sz="2100" u="none" cap="none" strike="noStrike">
                <a:solidFill>
                  <a:schemeClr val="accent6"/>
                </a:solidFill>
                <a:latin typeface="Proxima Nova"/>
                <a:ea typeface="Proxima Nova"/>
                <a:cs typeface="Proxima Nova"/>
                <a:sym typeface="Proxima Nova"/>
              </a:rPr>
              <a:t>Asynchronous models of care</a:t>
            </a:r>
            <a:endParaRPr/>
          </a:p>
          <a:p>
            <a:pPr indent="-190500" lvl="0" marL="190500" rtl="0" algn="l">
              <a:lnSpc>
                <a:spcPct val="90000"/>
              </a:lnSpc>
              <a:spcBef>
                <a:spcPts val="600"/>
              </a:spcBef>
              <a:spcAft>
                <a:spcPts val="0"/>
              </a:spcAft>
              <a:buSzPts val="1800"/>
              <a:buFont typeface="Noto Sans Symbols"/>
              <a:buChar char="▪"/>
            </a:pPr>
            <a:r>
              <a:rPr b="0" i="0" lang="en" sz="2100" u="none" cap="none" strike="noStrike">
                <a:solidFill>
                  <a:schemeClr val="accent6"/>
                </a:solidFill>
                <a:latin typeface="Proxima Nova"/>
                <a:ea typeface="Proxima Nova"/>
                <a:cs typeface="Proxima Nova"/>
                <a:sym typeface="Proxima Nova"/>
              </a:rPr>
              <a:t>Video Visits (Provider-Patient)</a:t>
            </a:r>
            <a:endParaRPr/>
          </a:p>
          <a:p>
            <a:pPr indent="-190500" lvl="0" marL="190500" rtl="0" algn="l">
              <a:lnSpc>
                <a:spcPct val="90000"/>
              </a:lnSpc>
              <a:spcBef>
                <a:spcPts val="600"/>
              </a:spcBef>
              <a:spcAft>
                <a:spcPts val="0"/>
              </a:spcAft>
              <a:buSzPts val="1800"/>
              <a:buFont typeface="Noto Sans Symbols"/>
              <a:buChar char="▪"/>
            </a:pPr>
            <a:r>
              <a:rPr b="0" i="0" lang="en" sz="2100" u="none" cap="none" strike="noStrike">
                <a:solidFill>
                  <a:schemeClr val="accent6"/>
                </a:solidFill>
                <a:latin typeface="Proxima Nova"/>
                <a:ea typeface="Proxima Nova"/>
                <a:cs typeface="Proxima Nova"/>
                <a:sym typeface="Proxima Nova"/>
              </a:rPr>
              <a:t>Telehealth Specialist Clinic (Prov-Prov)</a:t>
            </a:r>
            <a:endParaRPr b="0" i="0" sz="2100" u="none" cap="none" strike="noStrike">
              <a:solidFill>
                <a:schemeClr val="accent6"/>
              </a:solidFill>
              <a:latin typeface="Proxima Nova"/>
              <a:ea typeface="Proxima Nova"/>
              <a:cs typeface="Proxima Nova"/>
              <a:sym typeface="Proxima Nova"/>
            </a:endParaRPr>
          </a:p>
          <a:p>
            <a:pPr indent="-190500" lvl="0" marL="190500" rtl="0" algn="l">
              <a:lnSpc>
                <a:spcPct val="90000"/>
              </a:lnSpc>
              <a:spcBef>
                <a:spcPts val="600"/>
              </a:spcBef>
              <a:spcAft>
                <a:spcPts val="0"/>
              </a:spcAft>
              <a:buSzPts val="1800"/>
              <a:buFont typeface="Noto Sans Symbols"/>
              <a:buChar char="▪"/>
            </a:pPr>
            <a:r>
              <a:rPr b="0" i="0" lang="en" sz="2100" u="none" cap="none" strike="noStrike">
                <a:solidFill>
                  <a:schemeClr val="accent6"/>
                </a:solidFill>
                <a:latin typeface="Proxima Nova"/>
                <a:ea typeface="Proxima Nova"/>
                <a:cs typeface="Proxima Nova"/>
                <a:sym typeface="Proxima Nova"/>
              </a:rPr>
              <a:t>Remote Patient Monitoring</a:t>
            </a:r>
            <a:endParaRPr/>
          </a:p>
          <a:p>
            <a:pPr indent="-190500" lvl="0" marL="190500" rtl="0" algn="l">
              <a:lnSpc>
                <a:spcPct val="90000"/>
              </a:lnSpc>
              <a:spcBef>
                <a:spcPts val="600"/>
              </a:spcBef>
              <a:spcAft>
                <a:spcPts val="0"/>
              </a:spcAft>
              <a:buSzPts val="1800"/>
              <a:buFont typeface="Noto Sans Symbols"/>
              <a:buChar char="▪"/>
            </a:pPr>
            <a:r>
              <a:rPr b="0" i="0" lang="en" sz="2100" u="none" cap="none" strike="noStrike">
                <a:solidFill>
                  <a:schemeClr val="accent6"/>
                </a:solidFill>
                <a:latin typeface="Proxima Nova"/>
                <a:ea typeface="Proxima Nova"/>
                <a:cs typeface="Proxima Nova"/>
                <a:sym typeface="Proxima Nova"/>
              </a:rPr>
              <a:t>In Person Care</a:t>
            </a:r>
            <a:endParaRPr/>
          </a:p>
        </p:txBody>
      </p:sp>
      <p:sp>
        <p:nvSpPr>
          <p:cNvPr id="2243" name="Google Shape;2243;p290"/>
          <p:cNvSpPr txBox="1"/>
          <p:nvPr>
            <p:ph type="ctrTitle"/>
          </p:nvPr>
        </p:nvSpPr>
        <p:spPr>
          <a:xfrm>
            <a:off x="408575" y="291595"/>
            <a:ext cx="8278225" cy="338437"/>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3200"/>
              <a:buFont typeface="Arial"/>
              <a:buNone/>
            </a:pPr>
            <a:r>
              <a:rPr lang="en" sz="3200"/>
              <a:t>Telehealth: Not a Replacement for In-person</a:t>
            </a:r>
            <a:endParaRPr/>
          </a:p>
        </p:txBody>
      </p:sp>
      <p:pic>
        <p:nvPicPr>
          <p:cNvPr descr="Diagram&#10;&#10;Description automatically generated" id="2244" name="Google Shape;2244;p290"/>
          <p:cNvPicPr preferRelativeResize="0"/>
          <p:nvPr/>
        </p:nvPicPr>
        <p:blipFill rotWithShape="1">
          <a:blip r:embed="rId3">
            <a:alphaModFix/>
          </a:blip>
          <a:srcRect b="0" l="0" r="0" t="0"/>
          <a:stretch/>
        </p:blipFill>
        <p:spPr>
          <a:xfrm>
            <a:off x="5231025" y="1413510"/>
            <a:ext cx="3734286" cy="3291840"/>
          </a:xfrm>
          <a:prstGeom prst="rect">
            <a:avLst/>
          </a:prstGeom>
          <a:noFill/>
          <a:ln>
            <a:noFill/>
          </a:ln>
        </p:spPr>
      </p:pic>
      <p:sp>
        <p:nvSpPr>
          <p:cNvPr id="2245" name="Google Shape;2245;p290"/>
          <p:cNvSpPr txBox="1"/>
          <p:nvPr/>
        </p:nvSpPr>
        <p:spPr>
          <a:xfrm>
            <a:off x="1143000" y="993765"/>
            <a:ext cx="7543800" cy="4385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400" u="sng" cap="none" strike="noStrike">
                <a:solidFill>
                  <a:schemeClr val="dk1"/>
                </a:solidFill>
                <a:latin typeface="Proxima Nova"/>
                <a:ea typeface="Proxima Nova"/>
                <a:cs typeface="Proxima Nova"/>
                <a:sym typeface="Proxima Nova"/>
              </a:rPr>
              <a:t>The Right Patient, Modality, Condition, Circumstance</a:t>
            </a:r>
            <a:endParaRPr sz="2400">
              <a:solidFill>
                <a:schemeClr val="dk1"/>
              </a:solidFill>
              <a:latin typeface="Proxima Nova"/>
              <a:ea typeface="Proxima Nova"/>
              <a:cs typeface="Proxima Nova"/>
              <a:sym typeface="Proxima Nova"/>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0" name="Shape 2250"/>
        <p:cNvGrpSpPr/>
        <p:nvPr/>
      </p:nvGrpSpPr>
      <p:grpSpPr>
        <a:xfrm>
          <a:off x="0" y="0"/>
          <a:ext cx="0" cy="0"/>
          <a:chOff x="0" y="0"/>
          <a:chExt cx="0" cy="0"/>
        </a:xfrm>
      </p:grpSpPr>
      <p:sp>
        <p:nvSpPr>
          <p:cNvPr id="2251" name="Google Shape;2251;p291"/>
          <p:cNvSpPr txBox="1"/>
          <p:nvPr>
            <p:ph idx="1" type="body"/>
          </p:nvPr>
        </p:nvSpPr>
        <p:spPr>
          <a:xfrm>
            <a:off x="400559" y="1071611"/>
            <a:ext cx="8523522" cy="3470702"/>
          </a:xfrm>
          <a:prstGeom prst="rect">
            <a:avLst/>
          </a:prstGeom>
          <a:noFill/>
          <a:ln>
            <a:noFill/>
          </a:ln>
        </p:spPr>
        <p:txBody>
          <a:bodyPr anchorCtr="0" anchor="t" bIns="34275" lIns="68575" spcFirstLastPara="1" rIns="68575" wrap="square" tIns="34275">
            <a:normAutofit/>
          </a:bodyPr>
          <a:lstStyle/>
          <a:p>
            <a:pPr indent="-190500" lvl="0" marL="190500" rtl="0" algn="l">
              <a:lnSpc>
                <a:spcPct val="90000"/>
              </a:lnSpc>
              <a:spcBef>
                <a:spcPts val="0"/>
              </a:spcBef>
              <a:spcAft>
                <a:spcPts val="0"/>
              </a:spcAft>
              <a:buClr>
                <a:schemeClr val="accent1"/>
              </a:buClr>
              <a:buSzPts val="2400"/>
              <a:buFont typeface="Noto Sans Symbols"/>
              <a:buChar char="▪"/>
            </a:pPr>
            <a:r>
              <a:rPr lang="en" sz="2400"/>
              <a:t>Study of CalPERS Telehealth</a:t>
            </a:r>
            <a:endParaRPr/>
          </a:p>
          <a:p>
            <a:pPr indent="-177800" lvl="1" marL="381000" rtl="0" algn="l">
              <a:lnSpc>
                <a:spcPct val="90000"/>
              </a:lnSpc>
              <a:spcBef>
                <a:spcPts val="400"/>
              </a:spcBef>
              <a:spcAft>
                <a:spcPts val="0"/>
              </a:spcAft>
              <a:buClr>
                <a:srgbClr val="343434"/>
              </a:buClr>
              <a:buSzPts val="2000"/>
              <a:buChar char="–"/>
            </a:pPr>
            <a:r>
              <a:rPr lang="en" sz="2400"/>
              <a:t>Lower adherence to evidence-based guidelines</a:t>
            </a:r>
            <a:endParaRPr/>
          </a:p>
          <a:p>
            <a:pPr indent="-177800" lvl="1" marL="381000" rtl="0" algn="l">
              <a:lnSpc>
                <a:spcPct val="90000"/>
              </a:lnSpc>
              <a:spcBef>
                <a:spcPts val="400"/>
              </a:spcBef>
              <a:spcAft>
                <a:spcPts val="0"/>
              </a:spcAft>
              <a:buClr>
                <a:srgbClr val="343434"/>
              </a:buClr>
              <a:buSzPts val="2000"/>
              <a:buChar char="–"/>
            </a:pPr>
            <a:r>
              <a:rPr lang="en" sz="2400"/>
              <a:t>88% of DTC considered “new utilization” &amp; increased costs</a:t>
            </a:r>
            <a:endParaRPr/>
          </a:p>
          <a:p>
            <a:pPr indent="-190500" lvl="0" marL="190500" rtl="0" algn="l">
              <a:lnSpc>
                <a:spcPct val="90000"/>
              </a:lnSpc>
              <a:spcBef>
                <a:spcPts val="800"/>
              </a:spcBef>
              <a:spcAft>
                <a:spcPts val="0"/>
              </a:spcAft>
              <a:buClr>
                <a:schemeClr val="accent1"/>
              </a:buClr>
              <a:buSzPts val="2400"/>
              <a:buFont typeface="Noto Sans Symbols"/>
              <a:buChar char="▪"/>
            </a:pPr>
            <a:r>
              <a:rPr lang="en" sz="2400"/>
              <a:t>Activity Trackers </a:t>
            </a:r>
            <a:endParaRPr/>
          </a:p>
          <a:p>
            <a:pPr indent="-177800" lvl="1" marL="381000" rtl="0" algn="l">
              <a:lnSpc>
                <a:spcPct val="90000"/>
              </a:lnSpc>
              <a:spcBef>
                <a:spcPts val="400"/>
              </a:spcBef>
              <a:spcAft>
                <a:spcPts val="0"/>
              </a:spcAft>
              <a:buClr>
                <a:srgbClr val="343434"/>
              </a:buClr>
              <a:buSzPts val="2000"/>
              <a:buChar char="–"/>
            </a:pPr>
            <a:r>
              <a:rPr lang="en" sz="2400"/>
              <a:t>Associated with </a:t>
            </a:r>
            <a:r>
              <a:rPr b="1" lang="en" sz="2400"/>
              <a:t>less</a:t>
            </a:r>
            <a:r>
              <a:rPr lang="en" sz="2400"/>
              <a:t> weight loss</a:t>
            </a:r>
            <a:endParaRPr/>
          </a:p>
          <a:p>
            <a:pPr indent="-190500" lvl="0" marL="190500" rtl="0" algn="l">
              <a:lnSpc>
                <a:spcPct val="90000"/>
              </a:lnSpc>
              <a:spcBef>
                <a:spcPts val="800"/>
              </a:spcBef>
              <a:spcAft>
                <a:spcPts val="0"/>
              </a:spcAft>
              <a:buClr>
                <a:schemeClr val="accent1"/>
              </a:buClr>
              <a:buSzPts val="2400"/>
              <a:buFont typeface="Noto Sans Symbols"/>
              <a:buChar char="▪"/>
            </a:pPr>
            <a:r>
              <a:rPr lang="en" sz="2400"/>
              <a:t>RPM not always associated with reduction in clinic/ED visits</a:t>
            </a:r>
            <a:endParaRPr/>
          </a:p>
        </p:txBody>
      </p:sp>
      <p:sp>
        <p:nvSpPr>
          <p:cNvPr id="2252" name="Google Shape;2252;p291"/>
          <p:cNvSpPr txBox="1"/>
          <p:nvPr>
            <p:ph type="ctrTitle"/>
          </p:nvPr>
        </p:nvSpPr>
        <p:spPr>
          <a:xfrm>
            <a:off x="408575" y="291595"/>
            <a:ext cx="6858000" cy="338437"/>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3200"/>
              <a:buFont typeface="Arial"/>
              <a:buNone/>
            </a:pPr>
            <a:r>
              <a:rPr lang="en" sz="3200"/>
              <a:t>Thoughtful Implementation </a:t>
            </a:r>
            <a:endParaRPr/>
          </a:p>
        </p:txBody>
      </p:sp>
      <p:sp>
        <p:nvSpPr>
          <p:cNvPr id="2253" name="Google Shape;2253;p291"/>
          <p:cNvSpPr txBox="1"/>
          <p:nvPr/>
        </p:nvSpPr>
        <p:spPr>
          <a:xfrm>
            <a:off x="327543" y="3552516"/>
            <a:ext cx="8523522" cy="117724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accent6"/>
                </a:solidFill>
                <a:latin typeface="Arial"/>
                <a:ea typeface="Arial"/>
                <a:cs typeface="Arial"/>
                <a:sym typeface="Arial"/>
              </a:rPr>
              <a:t>Uscher-Pines L, et al. </a:t>
            </a:r>
            <a:r>
              <a:rPr b="1" lang="en" sz="900">
                <a:solidFill>
                  <a:schemeClr val="accent6"/>
                </a:solidFill>
                <a:latin typeface="Arial"/>
                <a:ea typeface="Arial"/>
                <a:cs typeface="Arial"/>
                <a:sym typeface="Arial"/>
              </a:rPr>
              <a:t>Access and Quality of Care in Direct-To-Consumer Telemedicine</a:t>
            </a:r>
            <a:r>
              <a:rPr lang="en" sz="900">
                <a:solidFill>
                  <a:schemeClr val="accent6"/>
                </a:solidFill>
                <a:latin typeface="Arial"/>
                <a:ea typeface="Arial"/>
                <a:cs typeface="Arial"/>
                <a:sym typeface="Arial"/>
              </a:rPr>
              <a:t>. </a:t>
            </a:r>
            <a:r>
              <a:rPr i="1" lang="en" sz="900">
                <a:solidFill>
                  <a:schemeClr val="accent6"/>
                </a:solidFill>
                <a:latin typeface="Arial"/>
                <a:ea typeface="Arial"/>
                <a:cs typeface="Arial"/>
                <a:sym typeface="Arial"/>
              </a:rPr>
              <a:t>Telemed J E Health </a:t>
            </a:r>
            <a:r>
              <a:rPr lang="en" sz="900">
                <a:solidFill>
                  <a:schemeClr val="accent6"/>
                </a:solidFill>
                <a:latin typeface="Arial"/>
                <a:ea typeface="Arial"/>
                <a:cs typeface="Arial"/>
                <a:sym typeface="Arial"/>
              </a:rPr>
              <a:t>2016</a:t>
            </a:r>
            <a:endParaRPr sz="1100"/>
          </a:p>
          <a:p>
            <a:pPr indent="0" lvl="0" marL="0" marR="0" rtl="0" algn="l">
              <a:spcBef>
                <a:spcPts val="0"/>
              </a:spcBef>
              <a:spcAft>
                <a:spcPts val="0"/>
              </a:spcAft>
              <a:buNone/>
            </a:pPr>
            <a:r>
              <a:rPr lang="en" sz="900">
                <a:solidFill>
                  <a:schemeClr val="accent6"/>
                </a:solidFill>
                <a:latin typeface="Arial"/>
                <a:ea typeface="Arial"/>
                <a:cs typeface="Arial"/>
                <a:sym typeface="Arial"/>
              </a:rPr>
              <a:t>Ashwood JS, et al: </a:t>
            </a:r>
            <a:r>
              <a:rPr b="1" lang="en" sz="900">
                <a:solidFill>
                  <a:schemeClr val="accent6"/>
                </a:solidFill>
                <a:latin typeface="Arial"/>
                <a:ea typeface="Arial"/>
                <a:cs typeface="Arial"/>
                <a:sym typeface="Arial"/>
              </a:rPr>
              <a:t>DTC Telehealth May Increase Access To Care But Does Not Decrease Spending</a:t>
            </a:r>
            <a:r>
              <a:rPr lang="en" sz="900">
                <a:solidFill>
                  <a:schemeClr val="accent6"/>
                </a:solidFill>
                <a:latin typeface="Arial"/>
                <a:ea typeface="Arial"/>
                <a:cs typeface="Arial"/>
                <a:sym typeface="Arial"/>
              </a:rPr>
              <a:t> </a:t>
            </a:r>
            <a:r>
              <a:rPr i="1" lang="en" sz="900">
                <a:solidFill>
                  <a:schemeClr val="accent6"/>
                </a:solidFill>
                <a:latin typeface="Arial"/>
                <a:ea typeface="Arial"/>
                <a:cs typeface="Arial"/>
                <a:sym typeface="Arial"/>
              </a:rPr>
              <a:t>Health Affairs</a:t>
            </a:r>
            <a:r>
              <a:rPr lang="en" sz="900">
                <a:solidFill>
                  <a:schemeClr val="accent6"/>
                </a:solidFill>
                <a:latin typeface="Arial"/>
                <a:ea typeface="Arial"/>
                <a:cs typeface="Arial"/>
                <a:sym typeface="Arial"/>
              </a:rPr>
              <a:t>; March 2017</a:t>
            </a:r>
            <a:endParaRPr sz="1100"/>
          </a:p>
          <a:p>
            <a:pPr indent="0" lvl="0" marL="0" marR="0" rtl="0" algn="l">
              <a:spcBef>
                <a:spcPts val="0"/>
              </a:spcBef>
              <a:spcAft>
                <a:spcPts val="0"/>
              </a:spcAft>
              <a:buNone/>
            </a:pPr>
            <a:r>
              <a:rPr lang="en" sz="900">
                <a:solidFill>
                  <a:schemeClr val="accent6"/>
                </a:solidFill>
                <a:latin typeface="Arial"/>
                <a:ea typeface="Arial"/>
                <a:cs typeface="Arial"/>
                <a:sym typeface="Arial"/>
              </a:rPr>
              <a:t>Jakicic JM, et al: </a:t>
            </a:r>
            <a:r>
              <a:rPr b="1" lang="en" sz="900">
                <a:solidFill>
                  <a:schemeClr val="accent6"/>
                </a:solidFill>
                <a:latin typeface="Arial"/>
                <a:ea typeface="Arial"/>
                <a:cs typeface="Arial"/>
                <a:sym typeface="Arial"/>
              </a:rPr>
              <a:t>Effect of Wearable Technology Combined With a Lifestyle Intervention on Long-term Weight Loss: The IDEA Randomized Clinical Trial</a:t>
            </a:r>
            <a:r>
              <a:rPr lang="en" sz="900">
                <a:solidFill>
                  <a:schemeClr val="accent6"/>
                </a:solidFill>
                <a:latin typeface="Arial"/>
                <a:ea typeface="Arial"/>
                <a:cs typeface="Arial"/>
                <a:sym typeface="Arial"/>
              </a:rPr>
              <a:t>. </a:t>
            </a:r>
            <a:r>
              <a:rPr i="1" lang="en" sz="900">
                <a:solidFill>
                  <a:schemeClr val="accent6"/>
                </a:solidFill>
                <a:latin typeface="Arial"/>
                <a:ea typeface="Arial"/>
                <a:cs typeface="Arial"/>
                <a:sym typeface="Arial"/>
              </a:rPr>
              <a:t>JAMA </a:t>
            </a:r>
            <a:r>
              <a:rPr lang="en" sz="900">
                <a:solidFill>
                  <a:schemeClr val="accent6"/>
                </a:solidFill>
                <a:latin typeface="Arial"/>
                <a:ea typeface="Arial"/>
                <a:cs typeface="Arial"/>
                <a:sym typeface="Arial"/>
              </a:rPr>
              <a:t>2016</a:t>
            </a:r>
            <a:endParaRPr sz="1100"/>
          </a:p>
          <a:p>
            <a:pPr indent="0" lvl="0" marL="0" marR="0" rtl="0" algn="l">
              <a:spcBef>
                <a:spcPts val="0"/>
              </a:spcBef>
              <a:spcAft>
                <a:spcPts val="0"/>
              </a:spcAft>
              <a:buNone/>
            </a:pPr>
            <a:r>
              <a:rPr lang="en" sz="900">
                <a:solidFill>
                  <a:schemeClr val="accent6"/>
                </a:solidFill>
                <a:latin typeface="Arial"/>
                <a:ea typeface="Arial"/>
                <a:cs typeface="Arial"/>
                <a:sym typeface="Arial"/>
              </a:rPr>
              <a:t>Spring B, et al: </a:t>
            </a:r>
            <a:r>
              <a:rPr b="1" lang="en" sz="900">
                <a:solidFill>
                  <a:schemeClr val="accent6"/>
                </a:solidFill>
                <a:latin typeface="Arial"/>
                <a:ea typeface="Arial"/>
                <a:cs typeface="Arial"/>
                <a:sym typeface="Arial"/>
              </a:rPr>
              <a:t>An Adaptive Behavioral Intervention for Weight Loss Management A Randomized Clinical Trial</a:t>
            </a:r>
            <a:r>
              <a:rPr lang="en" sz="900">
                <a:solidFill>
                  <a:schemeClr val="accent6"/>
                </a:solidFill>
                <a:latin typeface="Arial"/>
                <a:ea typeface="Arial"/>
                <a:cs typeface="Arial"/>
                <a:sym typeface="Arial"/>
              </a:rPr>
              <a:t>. </a:t>
            </a:r>
            <a:r>
              <a:rPr i="1" lang="en" sz="900">
                <a:solidFill>
                  <a:schemeClr val="accent6"/>
                </a:solidFill>
                <a:latin typeface="Arial"/>
                <a:ea typeface="Arial"/>
                <a:cs typeface="Arial"/>
                <a:sym typeface="Arial"/>
              </a:rPr>
              <a:t>JAMA </a:t>
            </a:r>
            <a:r>
              <a:rPr lang="en" sz="900">
                <a:solidFill>
                  <a:schemeClr val="accent6"/>
                </a:solidFill>
                <a:latin typeface="Arial"/>
                <a:ea typeface="Arial"/>
                <a:cs typeface="Arial"/>
                <a:sym typeface="Arial"/>
              </a:rPr>
              <a:t>2024</a:t>
            </a:r>
            <a:endParaRPr sz="1100"/>
          </a:p>
          <a:p>
            <a:pPr indent="0" lvl="0" marL="0" marR="0" rtl="0" algn="l">
              <a:spcBef>
                <a:spcPts val="0"/>
              </a:spcBef>
              <a:spcAft>
                <a:spcPts val="0"/>
              </a:spcAft>
              <a:buNone/>
            </a:pPr>
            <a:r>
              <a:rPr lang="en" sz="900">
                <a:solidFill>
                  <a:schemeClr val="accent6"/>
                </a:solidFill>
                <a:latin typeface="Arial"/>
                <a:ea typeface="Arial"/>
                <a:cs typeface="Arial"/>
                <a:sym typeface="Arial"/>
              </a:rPr>
              <a:t>Cooper BM, et al: </a:t>
            </a:r>
            <a:r>
              <a:rPr b="1" i="0" lang="en" sz="900">
                <a:solidFill>
                  <a:srgbClr val="212121"/>
                </a:solidFill>
                <a:latin typeface="Arial"/>
                <a:ea typeface="Arial"/>
                <a:cs typeface="Arial"/>
                <a:sym typeface="Arial"/>
              </a:rPr>
              <a:t>Telehealth Home Monitoring and Postcardiac Surgery for Congenital Heart Disease </a:t>
            </a:r>
            <a:r>
              <a:rPr i="1" lang="en" sz="900">
                <a:solidFill>
                  <a:schemeClr val="accent6"/>
                </a:solidFill>
                <a:latin typeface="Arial"/>
                <a:ea typeface="Arial"/>
                <a:cs typeface="Arial"/>
                <a:sym typeface="Arial"/>
              </a:rPr>
              <a:t>Pediatrics. </a:t>
            </a:r>
            <a:r>
              <a:rPr lang="en" sz="900">
                <a:solidFill>
                  <a:schemeClr val="accent6"/>
                </a:solidFill>
                <a:latin typeface="Arial"/>
                <a:ea typeface="Arial"/>
                <a:cs typeface="Arial"/>
                <a:sym typeface="Arial"/>
              </a:rPr>
              <a:t>2020</a:t>
            </a:r>
            <a:endParaRPr sz="1100"/>
          </a:p>
          <a:p>
            <a:pPr indent="0" lvl="0" marL="0" marR="0" rtl="0" algn="l">
              <a:spcBef>
                <a:spcPts val="0"/>
              </a:spcBef>
              <a:spcAft>
                <a:spcPts val="0"/>
              </a:spcAft>
              <a:buNone/>
            </a:pPr>
            <a:r>
              <a:rPr lang="en" sz="900">
                <a:solidFill>
                  <a:schemeClr val="accent6"/>
                </a:solidFill>
                <a:latin typeface="Arial"/>
                <a:ea typeface="Arial"/>
                <a:cs typeface="Arial"/>
                <a:sym typeface="Arial"/>
              </a:rPr>
              <a:t>Iqbal FM, et al: </a:t>
            </a:r>
            <a:r>
              <a:rPr b="1" lang="en" sz="900">
                <a:solidFill>
                  <a:schemeClr val="accent6"/>
                </a:solidFill>
                <a:latin typeface="Arial"/>
                <a:ea typeface="Arial"/>
                <a:cs typeface="Arial"/>
                <a:sym typeface="Arial"/>
              </a:rPr>
              <a:t>Clinical outcomes of digital sensor alerting systems in remote monitoring: a systematic review and meta-analysis</a:t>
            </a:r>
            <a:r>
              <a:rPr lang="en" sz="900">
                <a:solidFill>
                  <a:schemeClr val="accent6"/>
                </a:solidFill>
                <a:latin typeface="Arial"/>
                <a:ea typeface="Arial"/>
                <a:cs typeface="Arial"/>
                <a:sym typeface="Arial"/>
              </a:rPr>
              <a:t>. </a:t>
            </a:r>
            <a:r>
              <a:rPr i="1" lang="en" sz="900">
                <a:solidFill>
                  <a:schemeClr val="accent6"/>
                </a:solidFill>
                <a:latin typeface="Arial"/>
                <a:ea typeface="Arial"/>
                <a:cs typeface="Arial"/>
                <a:sym typeface="Arial"/>
              </a:rPr>
              <a:t>NPJ Digital Medicine </a:t>
            </a:r>
            <a:r>
              <a:rPr lang="en" sz="900">
                <a:solidFill>
                  <a:schemeClr val="accent6"/>
                </a:solidFill>
                <a:latin typeface="Arial"/>
                <a:ea typeface="Arial"/>
                <a:cs typeface="Arial"/>
                <a:sym typeface="Arial"/>
              </a:rPr>
              <a:t>2021</a:t>
            </a:r>
            <a:endParaRPr sz="1100"/>
          </a:p>
          <a:p>
            <a:pPr indent="0" lvl="0" marL="0" marR="0" rtl="0" algn="l">
              <a:spcBef>
                <a:spcPts val="0"/>
              </a:spcBef>
              <a:spcAft>
                <a:spcPts val="0"/>
              </a:spcAft>
              <a:buNone/>
            </a:pPr>
            <a:r>
              <a:rPr lang="en" sz="900">
                <a:solidFill>
                  <a:schemeClr val="accent6"/>
                </a:solidFill>
                <a:latin typeface="Arial"/>
                <a:ea typeface="Arial"/>
                <a:cs typeface="Arial"/>
                <a:sym typeface="Arial"/>
              </a:rPr>
              <a:t>Taylor ML, et al: </a:t>
            </a:r>
            <a:r>
              <a:rPr b="1" lang="en" sz="900">
                <a:solidFill>
                  <a:schemeClr val="accent6"/>
                </a:solidFill>
                <a:latin typeface="Arial"/>
                <a:ea typeface="Arial"/>
                <a:cs typeface="Arial"/>
                <a:sym typeface="Arial"/>
              </a:rPr>
              <a:t>Does remote patient monitoring reduce acute care use? </a:t>
            </a:r>
            <a:r>
              <a:rPr lang="en" sz="900">
                <a:solidFill>
                  <a:schemeClr val="accent6"/>
                </a:solidFill>
                <a:latin typeface="Arial"/>
                <a:ea typeface="Arial"/>
                <a:cs typeface="Arial"/>
                <a:sym typeface="Arial"/>
              </a:rPr>
              <a:t>A systematic review. </a:t>
            </a:r>
            <a:r>
              <a:rPr i="1" lang="en" sz="900">
                <a:solidFill>
                  <a:schemeClr val="accent6"/>
                </a:solidFill>
                <a:latin typeface="Arial"/>
                <a:ea typeface="Arial"/>
                <a:cs typeface="Arial"/>
                <a:sym typeface="Arial"/>
              </a:rPr>
              <a:t>BMJ Open </a:t>
            </a:r>
            <a:r>
              <a:rPr lang="en" sz="900">
                <a:solidFill>
                  <a:schemeClr val="accent6"/>
                </a:solidFill>
                <a:latin typeface="Arial"/>
                <a:ea typeface="Arial"/>
                <a:cs typeface="Arial"/>
                <a:sym typeface="Arial"/>
              </a:rPr>
              <a:t>2021</a:t>
            </a:r>
            <a:endParaRPr sz="1100"/>
          </a:p>
          <a:p>
            <a:pPr indent="0" lvl="0" marL="0" marR="0" rtl="0" algn="l">
              <a:spcBef>
                <a:spcPts val="0"/>
              </a:spcBef>
              <a:spcAft>
                <a:spcPts val="0"/>
              </a:spcAft>
              <a:buNone/>
            </a:pPr>
            <a:r>
              <a:t/>
            </a:r>
            <a:endParaRPr sz="900">
              <a:solidFill>
                <a:schemeClr val="accent6"/>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3"/>
                                        </p:tgtEl>
                                        <p:attrNameLst>
                                          <p:attrName>style.visibility</p:attrName>
                                        </p:attrNameLst>
                                      </p:cBhvr>
                                      <p:to>
                                        <p:strVal val="visible"/>
                                      </p:to>
                                    </p:set>
                                    <p:animEffect filter="fade" transition="in">
                                      <p:cBhvr>
                                        <p:cTn dur="500"/>
                                        <p:tgtEl>
                                          <p:spTgt spid="2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7" name="Shape 2257"/>
        <p:cNvGrpSpPr/>
        <p:nvPr/>
      </p:nvGrpSpPr>
      <p:grpSpPr>
        <a:xfrm>
          <a:off x="0" y="0"/>
          <a:ext cx="0" cy="0"/>
          <a:chOff x="0" y="0"/>
          <a:chExt cx="0" cy="0"/>
        </a:xfrm>
      </p:grpSpPr>
      <p:sp>
        <p:nvSpPr>
          <p:cNvPr id="2258" name="Google Shape;2258;p292"/>
          <p:cNvSpPr txBox="1"/>
          <p:nvPr>
            <p:ph idx="1" type="body"/>
          </p:nvPr>
        </p:nvSpPr>
        <p:spPr>
          <a:xfrm>
            <a:off x="59362" y="1062929"/>
            <a:ext cx="9025276" cy="3470702"/>
          </a:xfrm>
          <a:prstGeom prst="rect">
            <a:avLst/>
          </a:prstGeom>
          <a:noFill/>
          <a:ln>
            <a:noFill/>
          </a:ln>
        </p:spPr>
        <p:txBody>
          <a:bodyPr anchorCtr="0" anchor="t" bIns="34275" lIns="68575" spcFirstLastPara="1" rIns="68575" wrap="square" tIns="34275">
            <a:normAutofit/>
          </a:bodyPr>
          <a:lstStyle/>
          <a:p>
            <a:pPr indent="-184150" lvl="0" marL="190500" rtl="0" algn="l">
              <a:lnSpc>
                <a:spcPct val="90000"/>
              </a:lnSpc>
              <a:spcBef>
                <a:spcPts val="0"/>
              </a:spcBef>
              <a:spcAft>
                <a:spcPts val="0"/>
              </a:spcAft>
              <a:buClr>
                <a:schemeClr val="accent1"/>
              </a:buClr>
              <a:buSzPts val="2100"/>
              <a:buFont typeface="Noto Sans Symbols"/>
              <a:buChar char="▪"/>
            </a:pPr>
            <a:r>
              <a:rPr lang="en" sz="2100"/>
              <a:t>Care Management Software (Optum) AI to identify “High Risk” patients</a:t>
            </a:r>
            <a:endParaRPr/>
          </a:p>
          <a:p>
            <a:pPr indent="-177800" lvl="1" marL="381000" rtl="0" algn="l">
              <a:lnSpc>
                <a:spcPct val="90000"/>
              </a:lnSpc>
              <a:spcBef>
                <a:spcPts val="400"/>
              </a:spcBef>
              <a:spcAft>
                <a:spcPts val="0"/>
              </a:spcAft>
              <a:buClr>
                <a:srgbClr val="343434"/>
              </a:buClr>
              <a:buSzPts val="1800"/>
              <a:buChar char="–"/>
            </a:pPr>
            <a:r>
              <a:rPr lang="en" sz="2100"/>
              <a:t>Black patients 17.7 to 46.5% less likely to receive additional help</a:t>
            </a:r>
            <a:endParaRPr/>
          </a:p>
          <a:p>
            <a:pPr indent="-50800" lvl="0" marL="190500" rtl="0" algn="l">
              <a:lnSpc>
                <a:spcPct val="90000"/>
              </a:lnSpc>
              <a:spcBef>
                <a:spcPts val="800"/>
              </a:spcBef>
              <a:spcAft>
                <a:spcPts val="0"/>
              </a:spcAft>
              <a:buClr>
                <a:schemeClr val="accent1"/>
              </a:buClr>
              <a:buSzPts val="2100"/>
              <a:buFont typeface="Noto Sans Symbols"/>
              <a:buNone/>
            </a:pPr>
            <a:r>
              <a:t/>
            </a:r>
            <a:endParaRPr sz="2100"/>
          </a:p>
          <a:p>
            <a:pPr indent="-184150" lvl="0" marL="190500" rtl="0" algn="l">
              <a:lnSpc>
                <a:spcPct val="90000"/>
              </a:lnSpc>
              <a:spcBef>
                <a:spcPts val="800"/>
              </a:spcBef>
              <a:spcAft>
                <a:spcPts val="0"/>
              </a:spcAft>
              <a:buClr>
                <a:schemeClr val="accent1"/>
              </a:buClr>
              <a:buSzPts val="2100"/>
              <a:buFont typeface="Noto Sans Symbols"/>
              <a:buChar char="▪"/>
            </a:pPr>
            <a:r>
              <a:rPr lang="en" sz="2100"/>
              <a:t>Machine Learning for diagnosing COVID-19</a:t>
            </a:r>
            <a:endParaRPr/>
          </a:p>
          <a:p>
            <a:pPr indent="-177800" lvl="1" marL="381000" rtl="0" algn="l">
              <a:lnSpc>
                <a:spcPct val="90000"/>
              </a:lnSpc>
              <a:spcBef>
                <a:spcPts val="400"/>
              </a:spcBef>
              <a:spcAft>
                <a:spcPts val="0"/>
              </a:spcAft>
              <a:buClr>
                <a:srgbClr val="343434"/>
              </a:buClr>
              <a:buSzPts val="1800"/>
              <a:buChar char="–"/>
            </a:pPr>
            <a:r>
              <a:rPr lang="en" sz="2100"/>
              <a:t>2,212 articles reviewed</a:t>
            </a:r>
            <a:endParaRPr/>
          </a:p>
          <a:p>
            <a:pPr indent="-177800" lvl="1" marL="381000" rtl="0" algn="l">
              <a:lnSpc>
                <a:spcPct val="90000"/>
              </a:lnSpc>
              <a:spcBef>
                <a:spcPts val="400"/>
              </a:spcBef>
              <a:spcAft>
                <a:spcPts val="0"/>
              </a:spcAft>
              <a:buClr>
                <a:srgbClr val="343434"/>
              </a:buClr>
              <a:buSzPts val="1800"/>
              <a:buChar char="–"/>
            </a:pPr>
            <a:r>
              <a:rPr lang="en" sz="2100"/>
              <a:t>62 included in systematic review</a:t>
            </a:r>
            <a:endParaRPr/>
          </a:p>
          <a:p>
            <a:pPr indent="-177800" lvl="1" marL="381000" rtl="0" algn="l">
              <a:lnSpc>
                <a:spcPct val="90000"/>
              </a:lnSpc>
              <a:spcBef>
                <a:spcPts val="400"/>
              </a:spcBef>
              <a:spcAft>
                <a:spcPts val="0"/>
              </a:spcAft>
              <a:buClr>
                <a:srgbClr val="343434"/>
              </a:buClr>
              <a:buSzPts val="1800"/>
              <a:buChar char="–"/>
            </a:pPr>
            <a:r>
              <a:rPr lang="en" sz="2100"/>
              <a:t>None clinically usable</a:t>
            </a:r>
            <a:endParaRPr/>
          </a:p>
          <a:p>
            <a:pPr indent="-50800" lvl="0" marL="190500" rtl="0" algn="l">
              <a:lnSpc>
                <a:spcPct val="90000"/>
              </a:lnSpc>
              <a:spcBef>
                <a:spcPts val="800"/>
              </a:spcBef>
              <a:spcAft>
                <a:spcPts val="0"/>
              </a:spcAft>
              <a:buClr>
                <a:schemeClr val="accent1"/>
              </a:buClr>
              <a:buSzPts val="2100"/>
              <a:buFont typeface="Noto Sans Symbols"/>
              <a:buNone/>
            </a:pPr>
            <a:r>
              <a:t/>
            </a:r>
            <a:endParaRPr sz="2100"/>
          </a:p>
          <a:p>
            <a:pPr indent="-88900" lvl="1" marL="381000" rtl="0" algn="l">
              <a:lnSpc>
                <a:spcPct val="90000"/>
              </a:lnSpc>
              <a:spcBef>
                <a:spcPts val="400"/>
              </a:spcBef>
              <a:spcAft>
                <a:spcPts val="0"/>
              </a:spcAft>
              <a:buClr>
                <a:srgbClr val="343434"/>
              </a:buClr>
              <a:buSzPts val="1300"/>
              <a:buNone/>
            </a:pPr>
            <a:r>
              <a:t/>
            </a:r>
            <a:endParaRPr/>
          </a:p>
        </p:txBody>
      </p:sp>
      <p:sp>
        <p:nvSpPr>
          <p:cNvPr id="2259" name="Google Shape;2259;p292"/>
          <p:cNvSpPr txBox="1"/>
          <p:nvPr>
            <p:ph type="ctrTitle"/>
          </p:nvPr>
        </p:nvSpPr>
        <p:spPr>
          <a:xfrm>
            <a:off x="408575" y="291595"/>
            <a:ext cx="6858000" cy="338437"/>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3200"/>
              <a:buFont typeface="Arial"/>
              <a:buNone/>
            </a:pPr>
            <a:r>
              <a:rPr lang="en" sz="3200"/>
              <a:t>Thoughtful Implementation</a:t>
            </a:r>
            <a:endParaRPr/>
          </a:p>
        </p:txBody>
      </p:sp>
      <p:sp>
        <p:nvSpPr>
          <p:cNvPr id="2260" name="Google Shape;2260;p292"/>
          <p:cNvSpPr txBox="1"/>
          <p:nvPr/>
        </p:nvSpPr>
        <p:spPr>
          <a:xfrm>
            <a:off x="186539" y="3937931"/>
            <a:ext cx="8770920" cy="74655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chemeClr val="dk1"/>
                </a:solidFill>
                <a:latin typeface="Arial"/>
                <a:ea typeface="Arial"/>
                <a:cs typeface="Arial"/>
                <a:sym typeface="Arial"/>
              </a:rPr>
              <a:t>Obermeyer: Dissecting racial bias in an algorithm used to manage the health of populations. SCIENCE Oct 2019</a:t>
            </a:r>
            <a:endParaRPr sz="1100"/>
          </a:p>
          <a:p>
            <a:pPr indent="0" lvl="0" marL="0" marR="0" rtl="0" algn="l">
              <a:spcBef>
                <a:spcPts val="0"/>
              </a:spcBef>
              <a:spcAft>
                <a:spcPts val="0"/>
              </a:spcAft>
              <a:buNone/>
            </a:pPr>
            <a:r>
              <a:rPr lang="en" sz="1100">
                <a:solidFill>
                  <a:schemeClr val="dk1"/>
                </a:solidFill>
                <a:latin typeface="Arial"/>
                <a:ea typeface="Arial"/>
                <a:cs typeface="Arial"/>
                <a:sym typeface="Arial"/>
              </a:rPr>
              <a:t>Roberts: Common pitfalls and recommendations for using ML to detect and prognosticate for COVID-19 using chest radiographs and CT scans. Nature Machine Intelligence 2021</a:t>
            </a:r>
            <a:endParaRPr sz="1100"/>
          </a:p>
          <a:p>
            <a:pPr indent="0" lvl="0" marL="0" marR="0" rtl="0" algn="l">
              <a:spcBef>
                <a:spcPts val="0"/>
              </a:spcBef>
              <a:spcAft>
                <a:spcPts val="0"/>
              </a:spcAft>
              <a:buNone/>
            </a:pPr>
            <a:r>
              <a:t/>
            </a:r>
            <a:endParaRPr sz="1100">
              <a:solidFill>
                <a:schemeClr val="dk1"/>
              </a:solidFill>
              <a:latin typeface="Arial"/>
              <a:ea typeface="Arial"/>
              <a:cs typeface="Arial"/>
              <a:sym typeface="Arial"/>
            </a:endParaRPr>
          </a:p>
        </p:txBody>
      </p:sp>
      <p:pic>
        <p:nvPicPr>
          <p:cNvPr descr="Chest X-Ray &amp; EKG Leads | Stock Image - Science Source Images" id="2261" name="Google Shape;2261;p292"/>
          <p:cNvPicPr preferRelativeResize="0"/>
          <p:nvPr/>
        </p:nvPicPr>
        <p:blipFill rotWithShape="1">
          <a:blip r:embed="rId3">
            <a:alphaModFix/>
          </a:blip>
          <a:srcRect b="0" l="0" r="0" t="0"/>
          <a:stretch/>
        </p:blipFill>
        <p:spPr>
          <a:xfrm>
            <a:off x="6293735" y="1848149"/>
            <a:ext cx="2501359" cy="20511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8">
                                            <p:txEl>
                                              <p:pRg end="0" st="0"/>
                                            </p:txEl>
                                          </p:spTgt>
                                        </p:tgtEl>
                                        <p:attrNameLst>
                                          <p:attrName>style.visibility</p:attrName>
                                        </p:attrNameLst>
                                      </p:cBhvr>
                                      <p:to>
                                        <p:strVal val="visible"/>
                                      </p:to>
                                    </p:set>
                                    <p:animEffect filter="fade" transition="in">
                                      <p:cBhvr>
                                        <p:cTn dur="500"/>
                                        <p:tgtEl>
                                          <p:spTgt spid="22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8">
                                            <p:txEl>
                                              <p:pRg end="1" st="1"/>
                                            </p:txEl>
                                          </p:spTgt>
                                        </p:tgtEl>
                                        <p:attrNameLst>
                                          <p:attrName>style.visibility</p:attrName>
                                        </p:attrNameLst>
                                      </p:cBhvr>
                                      <p:to>
                                        <p:strVal val="visible"/>
                                      </p:to>
                                    </p:set>
                                    <p:animEffect filter="fade" transition="in">
                                      <p:cBhvr>
                                        <p:cTn dur="500"/>
                                        <p:tgtEl>
                                          <p:spTgt spid="22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8">
                                            <p:txEl>
                                              <p:pRg end="2" st="2"/>
                                            </p:txEl>
                                          </p:spTgt>
                                        </p:tgtEl>
                                        <p:attrNameLst>
                                          <p:attrName>style.visibility</p:attrName>
                                        </p:attrNameLst>
                                      </p:cBhvr>
                                      <p:to>
                                        <p:strVal val="visible"/>
                                      </p:to>
                                    </p:set>
                                    <p:animEffect filter="fade" transition="in">
                                      <p:cBhvr>
                                        <p:cTn dur="500"/>
                                        <p:tgtEl>
                                          <p:spTgt spid="225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8">
                                            <p:txEl>
                                              <p:pRg end="3" st="3"/>
                                            </p:txEl>
                                          </p:spTgt>
                                        </p:tgtEl>
                                        <p:attrNameLst>
                                          <p:attrName>style.visibility</p:attrName>
                                        </p:attrNameLst>
                                      </p:cBhvr>
                                      <p:to>
                                        <p:strVal val="visible"/>
                                      </p:to>
                                    </p:set>
                                    <p:animEffect filter="fade" transition="in">
                                      <p:cBhvr>
                                        <p:cTn dur="500"/>
                                        <p:tgtEl>
                                          <p:spTgt spid="225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8">
                                            <p:txEl>
                                              <p:pRg end="4" st="4"/>
                                            </p:txEl>
                                          </p:spTgt>
                                        </p:tgtEl>
                                        <p:attrNameLst>
                                          <p:attrName>style.visibility</p:attrName>
                                        </p:attrNameLst>
                                      </p:cBhvr>
                                      <p:to>
                                        <p:strVal val="visible"/>
                                      </p:to>
                                    </p:set>
                                    <p:animEffect filter="fade" transition="in">
                                      <p:cBhvr>
                                        <p:cTn dur="500"/>
                                        <p:tgtEl>
                                          <p:spTgt spid="225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8">
                                            <p:txEl>
                                              <p:pRg end="5" st="5"/>
                                            </p:txEl>
                                          </p:spTgt>
                                        </p:tgtEl>
                                        <p:attrNameLst>
                                          <p:attrName>style.visibility</p:attrName>
                                        </p:attrNameLst>
                                      </p:cBhvr>
                                      <p:to>
                                        <p:strVal val="visible"/>
                                      </p:to>
                                    </p:set>
                                    <p:animEffect filter="fade" transition="in">
                                      <p:cBhvr>
                                        <p:cTn dur="500"/>
                                        <p:tgtEl>
                                          <p:spTgt spid="225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8">
                                            <p:txEl>
                                              <p:pRg end="6" st="6"/>
                                            </p:txEl>
                                          </p:spTgt>
                                        </p:tgtEl>
                                        <p:attrNameLst>
                                          <p:attrName>style.visibility</p:attrName>
                                        </p:attrNameLst>
                                      </p:cBhvr>
                                      <p:to>
                                        <p:strVal val="visible"/>
                                      </p:to>
                                    </p:set>
                                    <p:animEffect filter="fade" transition="in">
                                      <p:cBhvr>
                                        <p:cTn dur="500"/>
                                        <p:tgtEl>
                                          <p:spTgt spid="225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8">
                                            <p:txEl>
                                              <p:pRg end="7" st="7"/>
                                            </p:txEl>
                                          </p:spTgt>
                                        </p:tgtEl>
                                        <p:attrNameLst>
                                          <p:attrName>style.visibility</p:attrName>
                                        </p:attrNameLst>
                                      </p:cBhvr>
                                      <p:to>
                                        <p:strVal val="visible"/>
                                      </p:to>
                                    </p:set>
                                    <p:animEffect filter="fade" transition="in">
                                      <p:cBhvr>
                                        <p:cTn dur="500"/>
                                        <p:tgtEl>
                                          <p:spTgt spid="225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8">
                                            <p:txEl>
                                              <p:pRg end="8" st="8"/>
                                            </p:txEl>
                                          </p:spTgt>
                                        </p:tgtEl>
                                        <p:attrNameLst>
                                          <p:attrName>style.visibility</p:attrName>
                                        </p:attrNameLst>
                                      </p:cBhvr>
                                      <p:to>
                                        <p:strVal val="visible"/>
                                      </p:to>
                                    </p:set>
                                    <p:animEffect filter="fade" transition="in">
                                      <p:cBhvr>
                                        <p:cTn dur="500"/>
                                        <p:tgtEl>
                                          <p:spTgt spid="2258">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1"/>
                                        </p:tgtEl>
                                        <p:attrNameLst>
                                          <p:attrName>style.visibility</p:attrName>
                                        </p:attrNameLst>
                                      </p:cBhvr>
                                      <p:to>
                                        <p:strVal val="visible"/>
                                      </p:to>
                                    </p:set>
                                    <p:animEffect filter="fade" transition="in">
                                      <p:cBhvr>
                                        <p:cTn dur="500"/>
                                        <p:tgtEl>
                                          <p:spTgt spid="2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5" name="Shape 2265"/>
        <p:cNvGrpSpPr/>
        <p:nvPr/>
      </p:nvGrpSpPr>
      <p:grpSpPr>
        <a:xfrm>
          <a:off x="0" y="0"/>
          <a:ext cx="0" cy="0"/>
          <a:chOff x="0" y="0"/>
          <a:chExt cx="0" cy="0"/>
        </a:xfrm>
      </p:grpSpPr>
      <p:sp>
        <p:nvSpPr>
          <p:cNvPr id="2266" name="Google Shape;2266;p293"/>
          <p:cNvSpPr txBox="1"/>
          <p:nvPr>
            <p:ph type="ctrTitle"/>
          </p:nvPr>
        </p:nvSpPr>
        <p:spPr>
          <a:xfrm>
            <a:off x="408575" y="291595"/>
            <a:ext cx="6858000" cy="338437"/>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3200"/>
              <a:buFont typeface="Arial"/>
              <a:buNone/>
            </a:pPr>
            <a:r>
              <a:rPr lang="en" sz="3200"/>
              <a:t>Digital Health Equity</a:t>
            </a:r>
            <a:endParaRPr/>
          </a:p>
        </p:txBody>
      </p:sp>
      <p:pic>
        <p:nvPicPr>
          <p:cNvPr id="2267" name="Google Shape;2267;p293"/>
          <p:cNvPicPr preferRelativeResize="0"/>
          <p:nvPr/>
        </p:nvPicPr>
        <p:blipFill rotWithShape="1">
          <a:blip r:embed="rId3">
            <a:alphaModFix/>
          </a:blip>
          <a:srcRect b="0" l="0" r="0" t="0"/>
          <a:stretch/>
        </p:blipFill>
        <p:spPr>
          <a:xfrm>
            <a:off x="0" y="1957587"/>
            <a:ext cx="4572000" cy="2310384"/>
          </a:xfrm>
          <a:prstGeom prst="rect">
            <a:avLst/>
          </a:prstGeom>
          <a:noFill/>
          <a:ln>
            <a:noFill/>
          </a:ln>
        </p:spPr>
      </p:pic>
      <p:pic>
        <p:nvPicPr>
          <p:cNvPr descr="Figure 2 is a bar chart showing the percentage of adults aged 18 and over who had a telemedicine visit in the past 12 months by race and Hispanic origin (Hispanic, non-Hispanic Asian, non-Hispanic Black, non-Hispanic White, non-Hispanic American Indian or Alaska Native)." id="2268" name="Google Shape;2268;p293"/>
          <p:cNvPicPr preferRelativeResize="0"/>
          <p:nvPr/>
        </p:nvPicPr>
        <p:blipFill rotWithShape="1">
          <a:blip r:embed="rId4">
            <a:alphaModFix/>
          </a:blip>
          <a:srcRect b="-13770" l="0" r="0" t="21790"/>
          <a:stretch/>
        </p:blipFill>
        <p:spPr>
          <a:xfrm>
            <a:off x="4425751" y="2948275"/>
            <a:ext cx="4718249" cy="2589863"/>
          </a:xfrm>
          <a:prstGeom prst="rect">
            <a:avLst/>
          </a:prstGeom>
          <a:noFill/>
          <a:ln>
            <a:noFill/>
          </a:ln>
        </p:spPr>
      </p:pic>
      <p:pic>
        <p:nvPicPr>
          <p:cNvPr descr="Figure 2 is a bar chart showing the percentage of adults aged 18 and over who had a telemedicine visit in the past 12 months by race and Hispanic origin (Hispanic, non-Hispanic Asian, non-Hispanic Black, non-Hispanic White, non-Hispanic American Indian or Alaska Native)." id="2269" name="Google Shape;2269;p293"/>
          <p:cNvPicPr preferRelativeResize="0"/>
          <p:nvPr/>
        </p:nvPicPr>
        <p:blipFill rotWithShape="1">
          <a:blip r:embed="rId4">
            <a:alphaModFix/>
          </a:blip>
          <a:srcRect b="32297" l="0" r="0" t="4376"/>
          <a:stretch/>
        </p:blipFill>
        <p:spPr>
          <a:xfrm>
            <a:off x="4425750" y="2888267"/>
            <a:ext cx="4718249" cy="1783080"/>
          </a:xfrm>
          <a:prstGeom prst="rect">
            <a:avLst/>
          </a:prstGeom>
          <a:noFill/>
          <a:ln>
            <a:noFill/>
          </a:ln>
        </p:spPr>
      </p:pic>
      <p:pic>
        <p:nvPicPr>
          <p:cNvPr descr="Figure 3 is a bar chart showing the percentage of adults aged 18 and over who had a telemedicine visit in the past 12 months by family income as a percentage of the federal poverty level (400% or greater, 200% to less than 400%, 100% to less than 200%, less than 100%) and education level (college graduate or more, some college, high school diploma or GED, less than high school diploma or GED)." id="2270" name="Google Shape;2270;p293"/>
          <p:cNvPicPr preferRelativeResize="0"/>
          <p:nvPr>
            <p:ph idx="1" type="body"/>
          </p:nvPr>
        </p:nvPicPr>
        <p:blipFill rotWithShape="1">
          <a:blip r:embed="rId5">
            <a:alphaModFix/>
          </a:blip>
          <a:srcRect b="2409" l="0" r="0" t="46528"/>
          <a:stretch/>
        </p:blipFill>
        <p:spPr>
          <a:xfrm>
            <a:off x="4001610" y="942362"/>
            <a:ext cx="5142389" cy="2030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0"/>
                                        </p:tgtEl>
                                        <p:attrNameLst>
                                          <p:attrName>style.visibility</p:attrName>
                                        </p:attrNameLst>
                                      </p:cBhvr>
                                      <p:to>
                                        <p:strVal val="visible"/>
                                      </p:to>
                                    </p:set>
                                    <p:animEffect filter="fade" transition="in">
                                      <p:cBhvr>
                                        <p:cTn dur="500"/>
                                        <p:tgtEl>
                                          <p:spTgt spid="22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9"/>
                                        </p:tgtEl>
                                        <p:attrNameLst>
                                          <p:attrName>style.visibility</p:attrName>
                                        </p:attrNameLst>
                                      </p:cBhvr>
                                      <p:to>
                                        <p:strVal val="visible"/>
                                      </p:to>
                                    </p:set>
                                    <p:animEffect filter="fade" transition="in">
                                      <p:cBhvr>
                                        <p:cTn dur="500"/>
                                        <p:tgtEl>
                                          <p:spTgt spid="2269"/>
                                        </p:tgtEl>
                                      </p:cBhvr>
                                    </p:animEffect>
                                  </p:childTnLst>
                                </p:cTn>
                              </p:par>
                              <p:par>
                                <p:cTn fill="hold" nodeType="withEffect" presetClass="entr" presetID="10" presetSubtype="0">
                                  <p:stCondLst>
                                    <p:cond delay="0"/>
                                  </p:stCondLst>
                                  <p:childTnLst>
                                    <p:set>
                                      <p:cBhvr>
                                        <p:cTn dur="1" fill="hold">
                                          <p:stCondLst>
                                            <p:cond delay="0"/>
                                          </p:stCondLst>
                                        </p:cTn>
                                        <p:tgtEl>
                                          <p:spTgt spid="2268"/>
                                        </p:tgtEl>
                                        <p:attrNameLst>
                                          <p:attrName>style.visibility</p:attrName>
                                        </p:attrNameLst>
                                      </p:cBhvr>
                                      <p:to>
                                        <p:strVal val="visible"/>
                                      </p:to>
                                    </p:set>
                                    <p:animEffect filter="fade" transition="in">
                                      <p:cBhvr>
                                        <p:cTn dur="500"/>
                                        <p:tgtEl>
                                          <p:spTgt spid="2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4" name="Shape 2274"/>
        <p:cNvGrpSpPr/>
        <p:nvPr/>
      </p:nvGrpSpPr>
      <p:grpSpPr>
        <a:xfrm>
          <a:off x="0" y="0"/>
          <a:ext cx="0" cy="0"/>
          <a:chOff x="0" y="0"/>
          <a:chExt cx="0" cy="0"/>
        </a:xfrm>
      </p:grpSpPr>
      <p:sp>
        <p:nvSpPr>
          <p:cNvPr id="2275" name="Google Shape;2275;p294"/>
          <p:cNvSpPr txBox="1"/>
          <p:nvPr>
            <p:ph type="ctrTitle"/>
          </p:nvPr>
        </p:nvSpPr>
        <p:spPr>
          <a:xfrm>
            <a:off x="428282" y="1598159"/>
            <a:ext cx="5087510" cy="712232"/>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7200"/>
              <a:buFont typeface="Arial"/>
              <a:buNone/>
            </a:pPr>
            <a:r>
              <a:rPr lang="en" sz="7200"/>
              <a:t>Thank You!!</a:t>
            </a:r>
            <a:endParaRPr/>
          </a:p>
        </p:txBody>
      </p:sp>
      <p:pic>
        <p:nvPicPr>
          <p:cNvPr descr="Future is bright Stickers - Free ..." id="2276" name="Google Shape;2276;p294"/>
          <p:cNvPicPr preferRelativeResize="0"/>
          <p:nvPr/>
        </p:nvPicPr>
        <p:blipFill rotWithShape="1">
          <a:blip r:embed="rId3">
            <a:alphaModFix/>
          </a:blip>
          <a:srcRect b="0" l="0" r="0" t="0"/>
          <a:stretch/>
        </p:blipFill>
        <p:spPr>
          <a:xfrm>
            <a:off x="6060116" y="0"/>
            <a:ext cx="3083885" cy="3083884"/>
          </a:xfrm>
          <a:prstGeom prst="rect">
            <a:avLst/>
          </a:prstGeom>
          <a:noFill/>
          <a:ln>
            <a:noFill/>
          </a:ln>
        </p:spPr>
      </p:pic>
      <p:sp>
        <p:nvSpPr>
          <p:cNvPr id="2277" name="Google Shape;2277;p294"/>
          <p:cNvSpPr txBox="1"/>
          <p:nvPr/>
        </p:nvSpPr>
        <p:spPr>
          <a:xfrm>
            <a:off x="433137" y="2258876"/>
            <a:ext cx="8064477" cy="2025958"/>
          </a:xfrm>
          <a:prstGeom prst="rect">
            <a:avLst/>
          </a:prstGeom>
          <a:noFill/>
          <a:ln>
            <a:noFill/>
          </a:ln>
        </p:spPr>
        <p:txBody>
          <a:bodyPr anchorCtr="0" anchor="b" bIns="34275" lIns="68575" spcFirstLastPara="1" rIns="68575" wrap="square" tIns="34275">
            <a:normAutofit/>
          </a:bodyPr>
          <a:lstStyle/>
          <a:p>
            <a:pPr indent="0" lvl="0" marL="0" marR="0" rtl="0" algn="l">
              <a:lnSpc>
                <a:spcPct val="90000"/>
              </a:lnSpc>
              <a:spcBef>
                <a:spcPts val="0"/>
              </a:spcBef>
              <a:spcAft>
                <a:spcPts val="0"/>
              </a:spcAft>
              <a:buClr>
                <a:schemeClr val="dk1"/>
              </a:buClr>
              <a:buSzPts val="2700"/>
              <a:buFont typeface="Arial"/>
              <a:buNone/>
            </a:pPr>
            <a:br>
              <a:rPr b="0" i="0" lang="en" sz="2700">
                <a:solidFill>
                  <a:schemeClr val="dk1"/>
                </a:solidFill>
                <a:latin typeface="Arial"/>
                <a:ea typeface="Arial"/>
                <a:cs typeface="Arial"/>
                <a:sym typeface="Arial"/>
              </a:rPr>
            </a:br>
            <a:r>
              <a:rPr b="0" i="0" lang="en" sz="2700">
                <a:solidFill>
                  <a:schemeClr val="dk1"/>
                </a:solidFill>
                <a:latin typeface="Arial"/>
                <a:ea typeface="Arial"/>
                <a:cs typeface="Arial"/>
                <a:sym typeface="Arial"/>
              </a:rPr>
              <a:t>Jim Marcin</a:t>
            </a:r>
            <a:br>
              <a:rPr b="0" i="0" lang="en" sz="2700">
                <a:solidFill>
                  <a:schemeClr val="dk1"/>
                </a:solidFill>
                <a:latin typeface="Arial"/>
                <a:ea typeface="Arial"/>
                <a:cs typeface="Arial"/>
                <a:sym typeface="Arial"/>
              </a:rPr>
            </a:br>
            <a:r>
              <a:rPr b="0" i="0" lang="en" sz="2700">
                <a:solidFill>
                  <a:schemeClr val="dk1"/>
                </a:solidFill>
                <a:latin typeface="Arial"/>
                <a:ea typeface="Arial"/>
                <a:cs typeface="Arial"/>
                <a:sym typeface="Arial"/>
              </a:rPr>
              <a:t>jpmarcin@ucdavis.edu</a:t>
            </a:r>
            <a:endParaRPr sz="11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81" name="Shape 2281"/>
        <p:cNvGrpSpPr/>
        <p:nvPr/>
      </p:nvGrpSpPr>
      <p:grpSpPr>
        <a:xfrm>
          <a:off x="0" y="0"/>
          <a:ext cx="0" cy="0"/>
          <a:chOff x="0" y="0"/>
          <a:chExt cx="0" cy="0"/>
        </a:xfrm>
      </p:grpSpPr>
      <p:grpSp>
        <p:nvGrpSpPr>
          <p:cNvPr id="2282" name="Google Shape;2282;p295"/>
          <p:cNvGrpSpPr/>
          <p:nvPr/>
        </p:nvGrpSpPr>
        <p:grpSpPr>
          <a:xfrm>
            <a:off x="-7296" y="0"/>
            <a:ext cx="9144381" cy="5143500"/>
            <a:chOff x="0" y="0"/>
            <a:chExt cx="12192508" cy="6858000"/>
          </a:xfrm>
        </p:grpSpPr>
        <p:pic>
          <p:nvPicPr>
            <p:cNvPr id="2283" name="Google Shape;2283;p295"/>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284" name="Google Shape;2284;p295"/>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285" name="Google Shape;2285;p295"/>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286" name="Google Shape;2286;p295"/>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287" name="Google Shape;2287;p295"/>
          <p:cNvSpPr txBox="1"/>
          <p:nvPr/>
        </p:nvSpPr>
        <p:spPr>
          <a:xfrm>
            <a:off x="8707885" y="4803737"/>
            <a:ext cx="188100" cy="193800"/>
          </a:xfrm>
          <a:prstGeom prst="rect">
            <a:avLst/>
          </a:prstGeom>
          <a:noFill/>
          <a:ln>
            <a:noFill/>
          </a:ln>
        </p:spPr>
        <p:txBody>
          <a:bodyPr anchorCtr="0" anchor="t" bIns="0" lIns="0" spcFirstLastPara="1" rIns="0" wrap="square" tIns="9050">
            <a:spAutoFit/>
          </a:bodyPr>
          <a:lstStyle/>
          <a:p>
            <a:pPr indent="0" lvl="0" marL="0" rtl="0" algn="l">
              <a:lnSpc>
                <a:spcPct val="100000"/>
              </a:lnSpc>
              <a:spcBef>
                <a:spcPts val="0"/>
              </a:spcBef>
              <a:spcAft>
                <a:spcPts val="0"/>
              </a:spcAft>
              <a:buNone/>
            </a:pPr>
            <a:r>
              <a:t/>
            </a:r>
            <a:endParaRPr sz="1200">
              <a:latin typeface="Arial"/>
              <a:ea typeface="Arial"/>
              <a:cs typeface="Arial"/>
              <a:sym typeface="Arial"/>
            </a:endParaRPr>
          </a:p>
        </p:txBody>
      </p:sp>
      <p:sp>
        <p:nvSpPr>
          <p:cNvPr id="2288" name="Google Shape;2288;p295"/>
          <p:cNvSpPr txBox="1"/>
          <p:nvPr>
            <p:ph type="title"/>
          </p:nvPr>
        </p:nvSpPr>
        <p:spPr>
          <a:xfrm>
            <a:off x="-103713" y="1245907"/>
            <a:ext cx="8811600" cy="994200"/>
          </a:xfrm>
          <a:prstGeom prst="rect">
            <a:avLst/>
          </a:prstGeom>
          <a:noFill/>
          <a:ln>
            <a:noFill/>
          </a:ln>
        </p:spPr>
        <p:txBody>
          <a:bodyPr anchorCtr="0" anchor="t" bIns="0" lIns="0" spcFirstLastPara="1" rIns="0" wrap="square" tIns="9050">
            <a:spAutoFit/>
          </a:bodyPr>
          <a:lstStyle/>
          <a:p>
            <a:pPr indent="0" lvl="0" marL="241300" rtl="0" algn="l">
              <a:lnSpc>
                <a:spcPct val="100000"/>
              </a:lnSpc>
              <a:spcBef>
                <a:spcPts val="0"/>
              </a:spcBef>
              <a:spcAft>
                <a:spcPts val="0"/>
              </a:spcAft>
              <a:buNone/>
            </a:pPr>
            <a:r>
              <a:rPr b="1" lang="en" sz="3200">
                <a:highlight>
                  <a:srgbClr val="FFFF00"/>
                </a:highlight>
                <a:latin typeface="Calibri"/>
                <a:ea typeface="Calibri"/>
                <a:cs typeface="Calibri"/>
                <a:sym typeface="Calibri"/>
              </a:rPr>
              <a:t>Lunch Graphic</a:t>
            </a:r>
            <a:endParaRPr b="1" sz="3200">
              <a:highlight>
                <a:srgbClr val="FFFF00"/>
              </a:highlight>
              <a:latin typeface="Calibri"/>
              <a:ea typeface="Calibri"/>
              <a:cs typeface="Calibri"/>
              <a:sym typeface="Calibri"/>
            </a:endParaRPr>
          </a:p>
          <a:p>
            <a:pPr indent="0" lvl="0" marL="241300" rtl="0" algn="l">
              <a:lnSpc>
                <a:spcPct val="100000"/>
              </a:lnSpc>
              <a:spcBef>
                <a:spcPts val="0"/>
              </a:spcBef>
              <a:spcAft>
                <a:spcPts val="0"/>
              </a:spcAft>
              <a:buNone/>
            </a:pPr>
            <a:r>
              <a:rPr b="1" lang="en" sz="3200">
                <a:latin typeface="Calibri"/>
                <a:ea typeface="Calibri"/>
                <a:cs typeface="Calibri"/>
                <a:sym typeface="Calibri"/>
              </a:rPr>
              <a:t>Meet us at 12:15 for TTAC Technology Presentation</a:t>
            </a:r>
            <a:r>
              <a:rPr b="1" lang="en" sz="3200">
                <a:latin typeface="Calibri"/>
                <a:ea typeface="Calibri"/>
                <a:cs typeface="Calibri"/>
                <a:sym typeface="Calibri"/>
              </a:rPr>
              <a:t> </a:t>
            </a:r>
            <a:endParaRPr b="1" sz="3200">
              <a:latin typeface="Calibri"/>
              <a:ea typeface="Calibri"/>
              <a:cs typeface="Calibri"/>
              <a:sym typeface="Calibri"/>
            </a:endParaRPr>
          </a:p>
        </p:txBody>
      </p:sp>
      <p:sp>
        <p:nvSpPr>
          <p:cNvPr id="2289" name="Google Shape;2289;p295"/>
          <p:cNvSpPr txBox="1"/>
          <p:nvPr/>
        </p:nvSpPr>
        <p:spPr>
          <a:xfrm>
            <a:off x="216251" y="4795900"/>
            <a:ext cx="34347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a:t>
            </a:r>
            <a:endParaRPr sz="800">
              <a:solidFill>
                <a:srgbClr val="FFFFFF"/>
              </a:solidFill>
              <a:latin typeface="Arial"/>
              <a:ea typeface="Arial"/>
              <a:cs typeface="Arial"/>
              <a:sym typeface="Arial"/>
            </a:endParaRPr>
          </a:p>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202</a:t>
            </a:r>
            <a:r>
              <a:rPr lang="en" sz="800">
                <a:solidFill>
                  <a:srgbClr val="FFFFFF"/>
                </a:solidFill>
              </a:rPr>
              <a:t>4</a:t>
            </a:r>
            <a:endParaRPr sz="800">
              <a:latin typeface="Arial"/>
              <a:ea typeface="Arial"/>
              <a:cs typeface="Arial"/>
              <a:sym typeface="Arial"/>
            </a:endParaRPr>
          </a:p>
        </p:txBody>
      </p:sp>
      <p:pic>
        <p:nvPicPr>
          <p:cNvPr id="2290" name="Google Shape;2290;p295"/>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A5A5"/>
        </a:solidFill>
      </p:bgPr>
    </p:bg>
    <p:spTree>
      <p:nvGrpSpPr>
        <p:cNvPr id="2295" name="Shape 2295"/>
        <p:cNvGrpSpPr/>
        <p:nvPr/>
      </p:nvGrpSpPr>
      <p:grpSpPr>
        <a:xfrm>
          <a:off x="0" y="0"/>
          <a:ext cx="0" cy="0"/>
          <a:chOff x="0" y="0"/>
          <a:chExt cx="0" cy="0"/>
        </a:xfrm>
      </p:grpSpPr>
      <p:pic>
        <p:nvPicPr>
          <p:cNvPr id="2296" name="Google Shape;2296;p296"/>
          <p:cNvPicPr preferRelativeResize="0"/>
          <p:nvPr/>
        </p:nvPicPr>
        <p:blipFill rotWithShape="1">
          <a:blip r:embed="rId3">
            <a:alphaModFix/>
          </a:blip>
          <a:srcRect b="0" l="0" r="0" t="0"/>
          <a:stretch/>
        </p:blipFill>
        <p:spPr>
          <a:xfrm>
            <a:off x="1143000" y="0"/>
            <a:ext cx="6858001" cy="5143500"/>
          </a:xfrm>
          <a:prstGeom prst="rect">
            <a:avLst/>
          </a:prstGeom>
          <a:noFill/>
          <a:ln>
            <a:noFill/>
          </a:ln>
        </p:spPr>
      </p:pic>
      <p:sp>
        <p:nvSpPr>
          <p:cNvPr id="2297" name="Google Shape;2297;p296"/>
          <p:cNvSpPr/>
          <p:nvPr/>
        </p:nvSpPr>
        <p:spPr>
          <a:xfrm>
            <a:off x="0" y="205979"/>
            <a:ext cx="9144000" cy="908447"/>
          </a:xfrm>
          <a:prstGeom prst="rect">
            <a:avLst/>
          </a:prstGeom>
          <a:solidFill>
            <a:srgbClr val="17365D">
              <a:alpha val="94901"/>
            </a:srgbClr>
          </a:solidFill>
          <a:ln>
            <a:noFill/>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1" marL="342900" marR="0" rtl="0" algn="ctr">
              <a:spcBef>
                <a:spcPts val="0"/>
              </a:spcBef>
              <a:spcAft>
                <a:spcPts val="0"/>
              </a:spcAft>
              <a:buNone/>
            </a:pPr>
            <a:r>
              <a:rPr b="1" i="0" lang="en" sz="3300" u="none" cap="none" strike="noStrike">
                <a:solidFill>
                  <a:schemeClr val="lt1"/>
                </a:solidFill>
                <a:latin typeface="Calibri"/>
                <a:ea typeface="Calibri"/>
                <a:cs typeface="Calibri"/>
                <a:sym typeface="Calibri"/>
              </a:rPr>
              <a:t>Technology Showcase</a:t>
            </a:r>
            <a:endParaRPr sz="1100"/>
          </a:p>
        </p:txBody>
      </p:sp>
      <p:sp>
        <p:nvSpPr>
          <p:cNvPr id="2298" name="Google Shape;2298;p296"/>
          <p:cNvSpPr/>
          <p:nvPr/>
        </p:nvSpPr>
        <p:spPr>
          <a:xfrm>
            <a:off x="0" y="2804160"/>
            <a:ext cx="9144000" cy="2053590"/>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1" marL="342900" marR="0" rtl="0" algn="l">
              <a:spcBef>
                <a:spcPts val="0"/>
              </a:spcBef>
              <a:spcAft>
                <a:spcPts val="0"/>
              </a:spcAft>
              <a:buNone/>
            </a:pPr>
            <a:r>
              <a:rPr b="0" i="0" lang="en" sz="1400" u="none" cap="none" strike="noStrike">
                <a:solidFill>
                  <a:schemeClr val="lt1"/>
                </a:solidFill>
                <a:latin typeface="Calibri"/>
                <a:ea typeface="Calibri"/>
                <a:cs typeface="Calibri"/>
                <a:sym typeface="Calibri"/>
              </a:rPr>
              <a:t>Annual Meeting of the California Telehealth Policy Coalition and E-Consult Workgroup</a:t>
            </a:r>
            <a:endParaRPr b="0" i="0" sz="2100" u="none" cap="none" strike="noStrike">
              <a:solidFill>
                <a:schemeClr val="lt1"/>
              </a:solidFill>
              <a:latin typeface="Calibri"/>
              <a:ea typeface="Calibri"/>
              <a:cs typeface="Calibri"/>
              <a:sym typeface="Calibri"/>
            </a:endParaRPr>
          </a:p>
        </p:txBody>
      </p:sp>
      <p:pic>
        <p:nvPicPr>
          <p:cNvPr id="2299" name="Google Shape;2299;p296"/>
          <p:cNvPicPr preferRelativeResize="0"/>
          <p:nvPr/>
        </p:nvPicPr>
        <p:blipFill rotWithShape="1">
          <a:blip r:embed="rId4">
            <a:alphaModFix/>
          </a:blip>
          <a:srcRect b="0" l="0" r="0" t="0"/>
          <a:stretch/>
        </p:blipFill>
        <p:spPr>
          <a:xfrm>
            <a:off x="515547" y="4069862"/>
            <a:ext cx="1085850" cy="723900"/>
          </a:xfrm>
          <a:prstGeom prst="rect">
            <a:avLst/>
          </a:prstGeom>
          <a:noFill/>
          <a:ln>
            <a:noFill/>
          </a:ln>
        </p:spPr>
      </p:pic>
      <p:pic>
        <p:nvPicPr>
          <p:cNvPr descr="C:\D Drive\A F H C A N\Administration\General Office Information\Logo\ANTHC\ANTHC LOGO COLOR\ANTHC rnd color.gif" id="2300" name="Google Shape;2300;p296"/>
          <p:cNvPicPr preferRelativeResize="0"/>
          <p:nvPr/>
        </p:nvPicPr>
        <p:blipFill rotWithShape="1">
          <a:blip r:embed="rId5">
            <a:alphaModFix/>
          </a:blip>
          <a:srcRect b="0" l="0" r="0" t="0"/>
          <a:stretch/>
        </p:blipFill>
        <p:spPr>
          <a:xfrm>
            <a:off x="4218869" y="4107962"/>
            <a:ext cx="689639" cy="685800"/>
          </a:xfrm>
          <a:prstGeom prst="rect">
            <a:avLst/>
          </a:prstGeom>
          <a:noFill/>
          <a:ln>
            <a:noFill/>
          </a:ln>
        </p:spPr>
      </p:pic>
      <p:pic>
        <p:nvPicPr>
          <p:cNvPr id="2301" name="Google Shape;2301;p296"/>
          <p:cNvPicPr preferRelativeResize="0"/>
          <p:nvPr/>
        </p:nvPicPr>
        <p:blipFill rotWithShape="1">
          <a:blip r:embed="rId6">
            <a:alphaModFix/>
          </a:blip>
          <a:srcRect b="0" l="0" r="0" t="0"/>
          <a:stretch/>
        </p:blipFill>
        <p:spPr>
          <a:xfrm>
            <a:off x="7176380" y="4107962"/>
            <a:ext cx="1357884" cy="628650"/>
          </a:xfrm>
          <a:prstGeom prst="rect">
            <a:avLst/>
          </a:prstGeom>
          <a:noFill/>
          <a:ln>
            <a:noFill/>
          </a:ln>
        </p:spPr>
      </p:pic>
      <p:sp>
        <p:nvSpPr>
          <p:cNvPr id="2302" name="Google Shape;2302;p296"/>
          <p:cNvSpPr txBox="1"/>
          <p:nvPr/>
        </p:nvSpPr>
        <p:spPr>
          <a:xfrm>
            <a:off x="5249800" y="3027134"/>
            <a:ext cx="3817727" cy="761747"/>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i="0" lang="en" sz="1800" u="none" cap="none" strike="noStrike">
                <a:solidFill>
                  <a:schemeClr val="dk1"/>
                </a:solidFill>
                <a:latin typeface="Calibri"/>
                <a:ea typeface="Calibri"/>
                <a:cs typeface="Calibri"/>
                <a:sym typeface="Calibri"/>
              </a:rPr>
              <a:t>Calvin Ross, Technology Specialist</a:t>
            </a:r>
            <a:endParaRPr sz="1100"/>
          </a:p>
          <a:p>
            <a:pPr indent="0" lvl="0" marL="0" marR="0" rtl="0" algn="r">
              <a:spcBef>
                <a:spcPts val="0"/>
              </a:spcBef>
              <a:spcAft>
                <a:spcPts val="0"/>
              </a:spcAft>
              <a:buNone/>
            </a:pPr>
            <a:r>
              <a:rPr b="0" i="0" lang="en" sz="1400" u="none" cap="none" strike="noStrike">
                <a:solidFill>
                  <a:schemeClr val="dk1"/>
                </a:solidFill>
                <a:latin typeface="Calibri"/>
                <a:ea typeface="Calibri"/>
                <a:cs typeface="Calibri"/>
                <a:sym typeface="Calibri"/>
              </a:rPr>
              <a:t>Telehealth Technology Assessment Center</a:t>
            </a:r>
            <a:endParaRPr sz="1100"/>
          </a:p>
          <a:p>
            <a:pPr indent="0" lvl="0" marL="0" marR="0" rtl="0" algn="r">
              <a:spcBef>
                <a:spcPts val="0"/>
              </a:spcBef>
              <a:spcAft>
                <a:spcPts val="0"/>
              </a:spcAft>
              <a:buNone/>
            </a:pPr>
            <a:r>
              <a:rPr b="0" i="0" lang="en" sz="1400" u="none" cap="none" strike="noStrike">
                <a:solidFill>
                  <a:schemeClr val="dk1"/>
                </a:solidFill>
                <a:latin typeface="Calibri"/>
                <a:ea typeface="Calibri"/>
                <a:cs typeface="Calibri"/>
                <a:sym typeface="Calibri"/>
              </a:rPr>
              <a:t>cmross@anthc.org</a:t>
            </a:r>
            <a:endParaRPr b="0" i="0" sz="1400" u="none" cap="none" strike="noStrike">
              <a:solidFill>
                <a:schemeClr val="dk1"/>
              </a:solidFill>
              <a:latin typeface="Calibri"/>
              <a:ea typeface="Calibri"/>
              <a:cs typeface="Calibri"/>
              <a:sym typeface="Calibri"/>
            </a:endParaRPr>
          </a:p>
        </p:txBody>
      </p:sp>
      <p:sp>
        <p:nvSpPr>
          <p:cNvPr id="2303" name="Google Shape;2303;p296"/>
          <p:cNvSpPr txBox="1"/>
          <p:nvPr/>
        </p:nvSpPr>
        <p:spPr>
          <a:xfrm>
            <a:off x="242887" y="3026352"/>
            <a:ext cx="4331710" cy="103874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800" u="none" cap="none" strike="noStrike">
                <a:solidFill>
                  <a:schemeClr val="dk1"/>
                </a:solidFill>
                <a:latin typeface="Calibri"/>
                <a:ea typeface="Calibri"/>
                <a:cs typeface="Calibri"/>
                <a:sym typeface="Calibri"/>
              </a:rPr>
              <a:t>Annual Meeting of the California Telehealth Policy Coalition Conference</a:t>
            </a:r>
            <a:endParaRPr sz="1100"/>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 sz="1400">
                <a:solidFill>
                  <a:schemeClr val="dk1"/>
                </a:solidFill>
                <a:latin typeface="Calibri"/>
                <a:ea typeface="Calibri"/>
                <a:cs typeface="Calibri"/>
                <a:sym typeface="Calibri"/>
              </a:rPr>
              <a:t>Nov. 19, 2024</a:t>
            </a:r>
            <a:endParaRPr sz="11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8" name="Shape 2308"/>
        <p:cNvGrpSpPr/>
        <p:nvPr/>
      </p:nvGrpSpPr>
      <p:grpSpPr>
        <a:xfrm>
          <a:off x="0" y="0"/>
          <a:ext cx="0" cy="0"/>
          <a:chOff x="0" y="0"/>
          <a:chExt cx="0" cy="0"/>
        </a:xfrm>
      </p:grpSpPr>
      <p:sp>
        <p:nvSpPr>
          <p:cNvPr id="2309" name="Google Shape;2309;p297"/>
          <p:cNvSpPr txBox="1"/>
          <p:nvPr>
            <p:ph idx="1" type="body"/>
          </p:nvPr>
        </p:nvSpPr>
        <p:spPr>
          <a:xfrm>
            <a:off x="217170" y="1226831"/>
            <a:ext cx="4023360" cy="3367792"/>
          </a:xfrm>
          <a:prstGeom prst="rect">
            <a:avLst/>
          </a:prstGeom>
          <a:noFill/>
          <a:ln>
            <a:noFill/>
          </a:ln>
        </p:spPr>
        <p:txBody>
          <a:bodyPr anchorCtr="0" anchor="t" bIns="34275" lIns="68575" spcFirstLastPara="1" rIns="68575" wrap="square" tIns="34275">
            <a:normAutofit/>
          </a:bodyPr>
          <a:lstStyle/>
          <a:p>
            <a:pPr indent="-254000" lvl="0" marL="254000" rtl="0" algn="l">
              <a:spcBef>
                <a:spcPts val="0"/>
              </a:spcBef>
              <a:spcAft>
                <a:spcPts val="0"/>
              </a:spcAft>
              <a:buClr>
                <a:schemeClr val="dk1"/>
              </a:buClr>
              <a:buSzPts val="2400"/>
              <a:buChar char="•"/>
            </a:pPr>
            <a:r>
              <a:rPr lang="en"/>
              <a:t>TTAC is federally funded through the </a:t>
            </a:r>
            <a:r>
              <a:rPr b="1" lang="en"/>
              <a:t>Office for the Advancement of Telehealth (OAT)</a:t>
            </a:r>
            <a:endParaRPr/>
          </a:p>
          <a:p>
            <a:pPr indent="-254000" lvl="0" marL="254000" rtl="0" algn="l">
              <a:spcBef>
                <a:spcPts val="500"/>
              </a:spcBef>
              <a:spcAft>
                <a:spcPts val="0"/>
              </a:spcAft>
              <a:buClr>
                <a:schemeClr val="dk1"/>
              </a:buClr>
              <a:buSzPts val="2400"/>
              <a:buChar char="•"/>
            </a:pPr>
            <a:r>
              <a:rPr lang="en"/>
              <a:t>TTAC provides Technology Assessment services to the 12 regional TRCs as well as the other national TRC.</a:t>
            </a:r>
            <a:endParaRPr/>
          </a:p>
          <a:p>
            <a:pPr indent="-101600" lvl="0" marL="254000" rtl="0" algn="l">
              <a:spcBef>
                <a:spcPts val="500"/>
              </a:spcBef>
              <a:spcAft>
                <a:spcPts val="0"/>
              </a:spcAft>
              <a:buClr>
                <a:schemeClr val="dk1"/>
              </a:buClr>
              <a:buSzPts val="2400"/>
              <a:buNone/>
            </a:pPr>
            <a:r>
              <a:t/>
            </a:r>
            <a:endParaRPr/>
          </a:p>
        </p:txBody>
      </p:sp>
      <p:sp>
        <p:nvSpPr>
          <p:cNvPr id="2310" name="Google Shape;2310;p297"/>
          <p:cNvSpPr txBox="1"/>
          <p:nvPr>
            <p:ph type="title"/>
          </p:nvPr>
        </p:nvSpPr>
        <p:spPr>
          <a:xfrm>
            <a:off x="0" y="205978"/>
            <a:ext cx="9144000" cy="857250"/>
          </a:xfrm>
          <a:prstGeom prst="rect">
            <a:avLst/>
          </a:prstGeom>
          <a:solidFill>
            <a:srgbClr val="0B3471">
              <a:alpha val="80784"/>
            </a:srgbClr>
          </a:solidFill>
          <a:ln>
            <a:noFill/>
          </a:ln>
          <a:effectLst>
            <a:outerShdw blurRad="40000" rotWithShape="0" dir="5400000" dist="23000">
              <a:srgbClr val="000000">
                <a:alpha val="34901"/>
              </a:srgbClr>
            </a:outerShdw>
          </a:effectLst>
        </p:spPr>
        <p:txBody>
          <a:bodyPr anchorCtr="0" anchor="ctr" bIns="34275" lIns="68575" spcFirstLastPara="1" rIns="68575" wrap="square" tIns="34275">
            <a:normAutofit/>
          </a:bodyPr>
          <a:lstStyle/>
          <a:p>
            <a:pPr indent="0" lvl="1" marL="0" rtl="0" algn="ctr">
              <a:spcBef>
                <a:spcPts val="0"/>
              </a:spcBef>
              <a:spcAft>
                <a:spcPts val="0"/>
              </a:spcAft>
              <a:buNone/>
            </a:pPr>
            <a:r>
              <a:rPr b="1" lang="en" sz="3300">
                <a:solidFill>
                  <a:schemeClr val="lt1"/>
                </a:solidFill>
                <a:latin typeface="Calibri"/>
                <a:ea typeface="Calibri"/>
                <a:cs typeface="Calibri"/>
                <a:sym typeface="Calibri"/>
              </a:rPr>
              <a:t>Who is TTAC?</a:t>
            </a:r>
            <a:endParaRPr/>
          </a:p>
        </p:txBody>
      </p:sp>
      <p:pic>
        <p:nvPicPr>
          <p:cNvPr id="2311" name="Google Shape;2311;p297"/>
          <p:cNvPicPr preferRelativeResize="0"/>
          <p:nvPr/>
        </p:nvPicPr>
        <p:blipFill rotWithShape="1">
          <a:blip r:embed="rId3">
            <a:alphaModFix/>
          </a:blip>
          <a:srcRect b="0" l="0" r="0" t="0"/>
          <a:stretch/>
        </p:blipFill>
        <p:spPr>
          <a:xfrm>
            <a:off x="4980927" y="1166696"/>
            <a:ext cx="2033337" cy="2066495"/>
          </a:xfrm>
          <a:prstGeom prst="rect">
            <a:avLst/>
          </a:prstGeom>
          <a:noFill/>
          <a:ln>
            <a:noFill/>
          </a:ln>
        </p:spPr>
      </p:pic>
      <p:pic>
        <p:nvPicPr>
          <p:cNvPr id="2312" name="Google Shape;2312;p297"/>
          <p:cNvPicPr preferRelativeResize="0"/>
          <p:nvPr/>
        </p:nvPicPr>
        <p:blipFill rotWithShape="1">
          <a:blip r:embed="rId4">
            <a:alphaModFix/>
          </a:blip>
          <a:srcRect b="0" l="0" r="0" t="0"/>
          <a:stretch/>
        </p:blipFill>
        <p:spPr>
          <a:xfrm>
            <a:off x="4569143" y="3396793"/>
            <a:ext cx="1627217" cy="1627217"/>
          </a:xfrm>
          <a:prstGeom prst="rect">
            <a:avLst/>
          </a:prstGeom>
          <a:noFill/>
          <a:ln>
            <a:noFill/>
          </a:ln>
        </p:spPr>
      </p:pic>
      <p:pic>
        <p:nvPicPr>
          <p:cNvPr descr="No alt text provided for this image" id="2313" name="Google Shape;2313;p297"/>
          <p:cNvPicPr preferRelativeResize="0"/>
          <p:nvPr/>
        </p:nvPicPr>
        <p:blipFill rotWithShape="1">
          <a:blip r:embed="rId5">
            <a:alphaModFix/>
          </a:blip>
          <a:srcRect b="0" l="0" r="0" t="0"/>
          <a:stretch/>
        </p:blipFill>
        <p:spPr>
          <a:xfrm>
            <a:off x="7136606" y="2203847"/>
            <a:ext cx="1885950" cy="259318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8" name="Shape 2318"/>
        <p:cNvGrpSpPr/>
        <p:nvPr/>
      </p:nvGrpSpPr>
      <p:grpSpPr>
        <a:xfrm>
          <a:off x="0" y="0"/>
          <a:ext cx="0" cy="0"/>
          <a:chOff x="0" y="0"/>
          <a:chExt cx="0" cy="0"/>
        </a:xfrm>
      </p:grpSpPr>
      <p:pic>
        <p:nvPicPr>
          <p:cNvPr descr="E9069F69-610D-4B57-8E99-17B3BC7B8606@routerlogin" id="2319" name="Google Shape;2319;p298"/>
          <p:cNvPicPr preferRelativeResize="0"/>
          <p:nvPr/>
        </p:nvPicPr>
        <p:blipFill rotWithShape="1">
          <a:blip r:embed="rId3">
            <a:alphaModFix/>
          </a:blip>
          <a:srcRect b="0" l="0" r="0" t="0"/>
          <a:stretch/>
        </p:blipFill>
        <p:spPr>
          <a:xfrm>
            <a:off x="885305" y="24665"/>
            <a:ext cx="7980215" cy="5102887"/>
          </a:xfrm>
          <a:prstGeom prst="rect">
            <a:avLst/>
          </a:prstGeom>
          <a:noFill/>
          <a:ln>
            <a:noFill/>
          </a:ln>
        </p:spPr>
      </p:pic>
      <p:sp>
        <p:nvSpPr>
          <p:cNvPr id="2320" name="Google Shape;2320;p298"/>
          <p:cNvSpPr txBox="1"/>
          <p:nvPr>
            <p:ph idx="12" type="sldNum"/>
          </p:nvPr>
        </p:nvSpPr>
        <p:spPr>
          <a:xfrm>
            <a:off x="7452360" y="4744880"/>
            <a:ext cx="16002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rgbClr val="888888"/>
                </a:solidFill>
              </a:rPr>
              <a:t>‹#›</a:t>
            </a:fld>
            <a:endParaRPr>
              <a:solidFill>
                <a:srgbClr val="888888"/>
              </a:solidFill>
            </a:endParaRPr>
          </a:p>
        </p:txBody>
      </p:sp>
      <p:grpSp>
        <p:nvGrpSpPr>
          <p:cNvPr id="2321" name="Google Shape;2321;p298"/>
          <p:cNvGrpSpPr/>
          <p:nvPr/>
        </p:nvGrpSpPr>
        <p:grpSpPr>
          <a:xfrm>
            <a:off x="94222" y="3599855"/>
            <a:ext cx="1546167" cy="1418869"/>
            <a:chOff x="418473" y="5509083"/>
            <a:chExt cx="2061556" cy="1891825"/>
          </a:xfrm>
        </p:grpSpPr>
        <p:sp>
          <p:nvSpPr>
            <p:cNvPr id="2322" name="Google Shape;2322;p298"/>
            <p:cNvSpPr/>
            <p:nvPr/>
          </p:nvSpPr>
          <p:spPr>
            <a:xfrm>
              <a:off x="418473" y="5509083"/>
              <a:ext cx="2061556" cy="1891825"/>
            </a:xfrm>
            <a:prstGeom prst="rect">
              <a:avLst/>
            </a:prstGeom>
            <a:solidFill>
              <a:srgbClr val="F2F2F2"/>
            </a:solidFill>
            <a:ln cap="flat" cmpd="sng" w="25400">
              <a:solidFill>
                <a:srgbClr val="EF6A2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2323" name="Google Shape;2323;p298"/>
            <p:cNvPicPr preferRelativeResize="0"/>
            <p:nvPr/>
          </p:nvPicPr>
          <p:blipFill rotWithShape="1">
            <a:blip r:embed="rId4">
              <a:alphaModFix/>
            </a:blip>
            <a:srcRect b="0" l="0" r="0" t="0"/>
            <a:stretch/>
          </p:blipFill>
          <p:spPr>
            <a:xfrm>
              <a:off x="773929" y="5650571"/>
              <a:ext cx="1436553" cy="608740"/>
            </a:xfrm>
            <a:prstGeom prst="rect">
              <a:avLst/>
            </a:prstGeom>
            <a:noFill/>
            <a:ln>
              <a:noFill/>
            </a:ln>
          </p:spPr>
        </p:pic>
        <p:pic>
          <p:nvPicPr>
            <p:cNvPr id="2324" name="Google Shape;2324;p298"/>
            <p:cNvPicPr preferRelativeResize="0"/>
            <p:nvPr/>
          </p:nvPicPr>
          <p:blipFill rotWithShape="1">
            <a:blip r:embed="rId5">
              <a:alphaModFix/>
            </a:blip>
            <a:srcRect b="0" l="0" r="0" t="0"/>
            <a:stretch/>
          </p:blipFill>
          <p:spPr>
            <a:xfrm>
              <a:off x="544102" y="6492762"/>
              <a:ext cx="1666380" cy="710662"/>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p227"/>
          <p:cNvSpPr txBox="1"/>
          <p:nvPr>
            <p:ph type="title"/>
          </p:nvPr>
        </p:nvSpPr>
        <p:spPr>
          <a:xfrm>
            <a:off x="228599" y="137163"/>
            <a:ext cx="8686800" cy="4035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rgbClr val="19B9CA"/>
              </a:buClr>
              <a:buSzPts val="2400"/>
              <a:buFont typeface="Arial"/>
              <a:buNone/>
            </a:pPr>
            <a:r>
              <a:rPr lang="en"/>
              <a:t>DEFINITIONS</a:t>
            </a:r>
            <a:endParaRPr/>
          </a:p>
        </p:txBody>
      </p:sp>
      <p:sp>
        <p:nvSpPr>
          <p:cNvPr id="1325" name="Google Shape;1325;p227"/>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326" name="Google Shape;1326;p227"/>
          <p:cNvSpPr txBox="1"/>
          <p:nvPr>
            <p:ph idx="1" type="body"/>
          </p:nvPr>
        </p:nvSpPr>
        <p:spPr>
          <a:xfrm>
            <a:off x="228601" y="1028700"/>
            <a:ext cx="3845100" cy="36345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1800"/>
              <a:buFont typeface="Arial"/>
              <a:buNone/>
            </a:pPr>
            <a:r>
              <a:rPr b="1" lang="en" sz="1800"/>
              <a:t>Telehealth</a:t>
            </a:r>
            <a:r>
              <a:rPr lang="en" sz="1800"/>
              <a:t>: “the use of electronic information and telecommunications technologies to </a:t>
            </a:r>
            <a:r>
              <a:rPr b="1" lang="en" sz="1800"/>
              <a:t>extend care when you and the patient aren’t in the same place at the same time</a:t>
            </a:r>
            <a:r>
              <a:rPr lang="en" sz="1800"/>
              <a:t>. Technologies for telehealth include videoconferencing, store-and-forward imaging, streaming media, and terrestrial and wireless communications.”</a:t>
            </a:r>
            <a:endParaRPr/>
          </a:p>
        </p:txBody>
      </p:sp>
      <p:sp>
        <p:nvSpPr>
          <p:cNvPr id="1327" name="Google Shape;1327;p227"/>
          <p:cNvSpPr txBox="1"/>
          <p:nvPr/>
        </p:nvSpPr>
        <p:spPr>
          <a:xfrm>
            <a:off x="2779205" y="4902462"/>
            <a:ext cx="45708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https://www.cms.gov/files/document/telehealth-toolkit-providers.pdf</a:t>
            </a:r>
            <a:endParaRPr sz="1100"/>
          </a:p>
        </p:txBody>
      </p:sp>
      <p:pic>
        <p:nvPicPr>
          <p:cNvPr id="1328" name="Google Shape;1328;p227"/>
          <p:cNvPicPr preferRelativeResize="0"/>
          <p:nvPr/>
        </p:nvPicPr>
        <p:blipFill rotWithShape="1">
          <a:blip r:embed="rId3">
            <a:alphaModFix/>
          </a:blip>
          <a:srcRect b="0" l="0" r="0" t="0"/>
          <a:stretch/>
        </p:blipFill>
        <p:spPr>
          <a:xfrm>
            <a:off x="4174180" y="349758"/>
            <a:ext cx="4614077" cy="4313443"/>
          </a:xfrm>
          <a:prstGeom prst="rect">
            <a:avLst/>
          </a:prstGeom>
          <a:noFill/>
          <a:ln cap="flat" cmpd="sng" w="9525">
            <a:solidFill>
              <a:schemeClr val="accent5"/>
            </a:solidFill>
            <a:prstDash val="solid"/>
            <a:round/>
            <a:headEnd len="sm" w="sm" type="none"/>
            <a:tailEnd len="sm" w="sm" type="none"/>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9" name="Shape 2329"/>
        <p:cNvGrpSpPr/>
        <p:nvPr/>
      </p:nvGrpSpPr>
      <p:grpSpPr>
        <a:xfrm>
          <a:off x="0" y="0"/>
          <a:ext cx="0" cy="0"/>
          <a:chOff x="0" y="0"/>
          <a:chExt cx="0" cy="0"/>
        </a:xfrm>
      </p:grpSpPr>
      <p:sp>
        <p:nvSpPr>
          <p:cNvPr id="2330" name="Google Shape;2330;p299"/>
          <p:cNvSpPr txBox="1"/>
          <p:nvPr>
            <p:ph type="title"/>
          </p:nvPr>
        </p:nvSpPr>
        <p:spPr>
          <a:xfrm>
            <a:off x="664745" y="1400239"/>
            <a:ext cx="7886700" cy="994172"/>
          </a:xfrm>
          <a:prstGeom prst="rect">
            <a:avLst/>
          </a:prstGeom>
          <a:noFill/>
          <a:ln>
            <a:noFill/>
          </a:ln>
        </p:spPr>
        <p:txBody>
          <a:bodyPr anchorCtr="0" anchor="ctr" bIns="34275" lIns="68575" spcFirstLastPara="1" rIns="68575" wrap="square" tIns="34275">
            <a:normAutofit fontScale="90000"/>
          </a:bodyPr>
          <a:lstStyle/>
          <a:p>
            <a:pPr indent="0" lvl="0" marL="0" rtl="0" algn="ctr">
              <a:spcBef>
                <a:spcPts val="0"/>
              </a:spcBef>
              <a:spcAft>
                <a:spcPts val="0"/>
              </a:spcAft>
              <a:buClr>
                <a:schemeClr val="lt1"/>
              </a:buClr>
              <a:buSzPct val="100000"/>
              <a:buFont typeface="Arial"/>
              <a:buNone/>
            </a:pPr>
            <a:r>
              <a:rPr lang="en"/>
              <a:t>National Consortium of</a:t>
            </a:r>
            <a:br>
              <a:rPr lang="en"/>
            </a:br>
            <a:r>
              <a:rPr lang="en"/>
              <a:t>Telehealth Resource Centers</a:t>
            </a:r>
            <a:endParaRPr/>
          </a:p>
        </p:txBody>
      </p:sp>
      <p:sp>
        <p:nvSpPr>
          <p:cNvPr id="2331" name="Google Shape;2331;p299"/>
          <p:cNvSpPr txBox="1"/>
          <p:nvPr>
            <p:ph idx="1" type="body"/>
          </p:nvPr>
        </p:nvSpPr>
        <p:spPr>
          <a:xfrm>
            <a:off x="664745" y="2924741"/>
            <a:ext cx="7886700" cy="1125140"/>
          </a:xfrm>
          <a:prstGeom prst="rect">
            <a:avLst/>
          </a:prstGeom>
          <a:noFill/>
          <a:ln>
            <a:noFill/>
          </a:ln>
        </p:spPr>
        <p:txBody>
          <a:bodyPr anchorCtr="0" anchor="t" bIns="34275" lIns="68575" spcFirstLastPara="1" rIns="68575" wrap="square" tIns="34275">
            <a:normAutofit/>
          </a:bodyPr>
          <a:lstStyle/>
          <a:p>
            <a:pPr indent="0" lvl="0" marL="0" rtl="0" algn="ctr">
              <a:spcBef>
                <a:spcPts val="0"/>
              </a:spcBef>
              <a:spcAft>
                <a:spcPts val="0"/>
              </a:spcAft>
              <a:buClr>
                <a:srgbClr val="0C5587"/>
              </a:buClr>
              <a:buSzPts val="1400"/>
              <a:buNone/>
            </a:pPr>
            <a:r>
              <a:rPr b="1" lang="en"/>
              <a:t>Our website hosts many resources. If you can’t find what you’re looking for, contact your regional TRC:</a:t>
            </a:r>
            <a:endParaRPr/>
          </a:p>
          <a:p>
            <a:pPr indent="0" lvl="0" marL="0" rtl="0" algn="ctr">
              <a:spcBef>
                <a:spcPts val="300"/>
              </a:spcBef>
              <a:spcAft>
                <a:spcPts val="0"/>
              </a:spcAft>
              <a:buClr>
                <a:srgbClr val="0C5587"/>
              </a:buClr>
              <a:buSzPts val="1400"/>
              <a:buNone/>
            </a:pPr>
            <a:r>
              <a:rPr b="1" lang="en" u="sng">
                <a:solidFill>
                  <a:schemeClr val="hlink"/>
                </a:solidFill>
                <a:hlinkClick r:id="rId3"/>
              </a:rPr>
              <a:t>www.TelehealthResourceCenter.org</a:t>
            </a:r>
            <a:r>
              <a:rPr b="1" lang="en"/>
              <a:t> </a:t>
            </a:r>
            <a:endParaRPr/>
          </a:p>
        </p:txBody>
      </p:sp>
      <p:pic>
        <p:nvPicPr>
          <p:cNvPr descr="A blue and yellow text on a black background&#10;&#10;Description automatically generated" id="2332" name="Google Shape;2332;p299"/>
          <p:cNvPicPr preferRelativeResize="0"/>
          <p:nvPr/>
        </p:nvPicPr>
        <p:blipFill rotWithShape="1">
          <a:blip r:embed="rId4">
            <a:alphaModFix/>
          </a:blip>
          <a:srcRect b="0" l="0" r="0" t="0"/>
          <a:stretch/>
        </p:blipFill>
        <p:spPr>
          <a:xfrm>
            <a:off x="464344" y="4043363"/>
            <a:ext cx="2771775" cy="82153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7" name="Shape 2337"/>
        <p:cNvGrpSpPr/>
        <p:nvPr/>
      </p:nvGrpSpPr>
      <p:grpSpPr>
        <a:xfrm>
          <a:off x="0" y="0"/>
          <a:ext cx="0" cy="0"/>
          <a:chOff x="0" y="0"/>
          <a:chExt cx="0" cy="0"/>
        </a:xfrm>
      </p:grpSpPr>
      <p:sp>
        <p:nvSpPr>
          <p:cNvPr id="2338" name="Google Shape;2338;p300"/>
          <p:cNvSpPr txBox="1"/>
          <p:nvPr>
            <p:ph idx="1" type="body"/>
          </p:nvPr>
        </p:nvSpPr>
        <p:spPr>
          <a:xfrm>
            <a:off x="57145" y="1040031"/>
            <a:ext cx="3556675" cy="3543300"/>
          </a:xfrm>
          <a:prstGeom prst="rect">
            <a:avLst/>
          </a:prstGeom>
          <a:noFill/>
          <a:ln>
            <a:noFill/>
          </a:ln>
        </p:spPr>
        <p:txBody>
          <a:bodyPr anchorCtr="0" anchor="t" bIns="34275" lIns="68575" spcFirstLastPara="1" rIns="68575" wrap="square" tIns="34275">
            <a:normAutofit/>
          </a:bodyPr>
          <a:lstStyle/>
          <a:p>
            <a:pPr indent="-139700" lvl="0" marL="254000" rtl="0" algn="l">
              <a:spcBef>
                <a:spcPts val="0"/>
              </a:spcBef>
              <a:spcAft>
                <a:spcPts val="0"/>
              </a:spcAft>
              <a:buClr>
                <a:schemeClr val="dk1"/>
              </a:buClr>
              <a:buSzPts val="1800"/>
              <a:buNone/>
            </a:pPr>
            <a:r>
              <a:t/>
            </a:r>
            <a:endParaRPr b="1" sz="1800"/>
          </a:p>
          <a:p>
            <a:pPr indent="-254000" lvl="0" marL="254000" rtl="0" algn="l">
              <a:spcBef>
                <a:spcPts val="400"/>
              </a:spcBef>
              <a:spcAft>
                <a:spcPts val="0"/>
              </a:spcAft>
              <a:buClr>
                <a:schemeClr val="dk1"/>
              </a:buClr>
              <a:buSzPts val="1800"/>
              <a:buChar char="•"/>
            </a:pPr>
            <a:r>
              <a:rPr b="1" lang="en" sz="1800"/>
              <a:t>Individual and Organizational Technical Assistance</a:t>
            </a:r>
            <a:endParaRPr/>
          </a:p>
          <a:p>
            <a:pPr indent="-254000" lvl="0" marL="254000" rtl="0" algn="l">
              <a:spcBef>
                <a:spcPts val="400"/>
              </a:spcBef>
              <a:spcAft>
                <a:spcPts val="0"/>
              </a:spcAft>
              <a:buClr>
                <a:schemeClr val="dk1"/>
              </a:buClr>
              <a:buSzPts val="1800"/>
              <a:buChar char="•"/>
            </a:pPr>
            <a:r>
              <a:rPr b="1" lang="en" sz="1800"/>
              <a:t>Website Resources:</a:t>
            </a:r>
            <a:endParaRPr/>
          </a:p>
          <a:p>
            <a:pPr indent="-209550" lvl="1" marL="558800" rtl="0" algn="l">
              <a:spcBef>
                <a:spcPts val="300"/>
              </a:spcBef>
              <a:spcAft>
                <a:spcPts val="0"/>
              </a:spcAft>
              <a:buClr>
                <a:schemeClr val="dk1"/>
              </a:buClr>
              <a:buSzPts val="1500"/>
              <a:buChar char="–"/>
            </a:pPr>
            <a:r>
              <a:rPr b="1" lang="en" sz="1500"/>
              <a:t>Innovation Watch</a:t>
            </a:r>
            <a:endParaRPr/>
          </a:p>
          <a:p>
            <a:pPr indent="-209550" lvl="1" marL="558800" rtl="0" algn="l">
              <a:spcBef>
                <a:spcPts val="300"/>
              </a:spcBef>
              <a:spcAft>
                <a:spcPts val="0"/>
              </a:spcAft>
              <a:buClr>
                <a:schemeClr val="dk1"/>
              </a:buClr>
              <a:buSzPts val="1500"/>
              <a:buChar char="–"/>
            </a:pPr>
            <a:r>
              <a:rPr b="1" lang="en" sz="1500"/>
              <a:t>Technology Toolkits</a:t>
            </a:r>
            <a:endParaRPr/>
          </a:p>
          <a:p>
            <a:pPr indent="-254000" lvl="0" marL="254000" rtl="0" algn="l">
              <a:spcBef>
                <a:spcPts val="400"/>
              </a:spcBef>
              <a:spcAft>
                <a:spcPts val="0"/>
              </a:spcAft>
              <a:buClr>
                <a:schemeClr val="dk1"/>
              </a:buClr>
              <a:buSzPts val="1800"/>
              <a:buChar char="•"/>
            </a:pPr>
            <a:r>
              <a:rPr b="1" lang="en" sz="1800"/>
              <a:t>Special Projects: </a:t>
            </a:r>
            <a:endParaRPr/>
          </a:p>
          <a:p>
            <a:pPr indent="-209550" lvl="1" marL="558800" rtl="0" algn="l">
              <a:spcBef>
                <a:spcPts val="300"/>
              </a:spcBef>
              <a:spcAft>
                <a:spcPts val="0"/>
              </a:spcAft>
              <a:buClr>
                <a:schemeClr val="dk1"/>
              </a:buClr>
              <a:buSzPts val="1500"/>
              <a:buChar char="–"/>
            </a:pPr>
            <a:r>
              <a:rPr b="1" lang="en" sz="1500"/>
              <a:t>Telehealth Technology Survey</a:t>
            </a:r>
            <a:endParaRPr/>
          </a:p>
          <a:p>
            <a:pPr indent="-209550" lvl="1" marL="558800" rtl="0" algn="l">
              <a:spcBef>
                <a:spcPts val="300"/>
              </a:spcBef>
              <a:spcAft>
                <a:spcPts val="0"/>
              </a:spcAft>
              <a:buClr>
                <a:schemeClr val="dk1"/>
              </a:buClr>
              <a:buSzPts val="1500"/>
              <a:buChar char="–"/>
            </a:pPr>
            <a:r>
              <a:rPr b="1" lang="en" sz="1500"/>
              <a:t>Telehealth Broadband Pilot Program</a:t>
            </a:r>
            <a:endParaRPr/>
          </a:p>
          <a:p>
            <a:pPr indent="-254000" lvl="0" marL="254000" rtl="0" algn="l">
              <a:spcBef>
                <a:spcPts val="400"/>
              </a:spcBef>
              <a:spcAft>
                <a:spcPts val="0"/>
              </a:spcAft>
              <a:buClr>
                <a:schemeClr val="dk1"/>
              </a:buClr>
              <a:buSzPts val="1800"/>
              <a:buChar char="•"/>
            </a:pPr>
            <a:r>
              <a:rPr b="1" lang="en" sz="1800"/>
              <a:t>Telehealth Technology Showcase</a:t>
            </a:r>
            <a:endParaRPr/>
          </a:p>
          <a:p>
            <a:pPr indent="-101600" lvl="0" marL="254000" rtl="0" algn="l">
              <a:spcBef>
                <a:spcPts val="500"/>
              </a:spcBef>
              <a:spcAft>
                <a:spcPts val="0"/>
              </a:spcAft>
              <a:buClr>
                <a:schemeClr val="dk1"/>
              </a:buClr>
              <a:buSzPts val="2400"/>
              <a:buNone/>
            </a:pPr>
            <a:r>
              <a:t/>
            </a:r>
            <a:endParaRPr b="1"/>
          </a:p>
        </p:txBody>
      </p:sp>
      <p:sp>
        <p:nvSpPr>
          <p:cNvPr id="2339" name="Google Shape;2339;p300"/>
          <p:cNvSpPr txBox="1"/>
          <p:nvPr>
            <p:ph idx="12" type="sldNum"/>
          </p:nvPr>
        </p:nvSpPr>
        <p:spPr>
          <a:xfrm>
            <a:off x="7452360" y="4744880"/>
            <a:ext cx="16002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rgbClr val="888888"/>
                </a:solidFill>
              </a:rPr>
              <a:t>‹#›</a:t>
            </a:fld>
            <a:endParaRPr>
              <a:solidFill>
                <a:srgbClr val="888888"/>
              </a:solidFill>
            </a:endParaRPr>
          </a:p>
        </p:txBody>
      </p:sp>
      <p:sp>
        <p:nvSpPr>
          <p:cNvPr id="2340" name="Google Shape;2340;p300"/>
          <p:cNvSpPr/>
          <p:nvPr/>
        </p:nvSpPr>
        <p:spPr>
          <a:xfrm>
            <a:off x="0" y="205978"/>
            <a:ext cx="9144000" cy="672504"/>
          </a:xfrm>
          <a:prstGeom prst="rect">
            <a:avLst/>
          </a:prstGeom>
          <a:solidFill>
            <a:srgbClr val="0B3471">
              <a:alpha val="80784"/>
            </a:srgbClr>
          </a:solidFill>
          <a:ln>
            <a:noFill/>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1" marL="342900" marR="0" rtl="0" algn="ctr">
              <a:spcBef>
                <a:spcPts val="0"/>
              </a:spcBef>
              <a:spcAft>
                <a:spcPts val="0"/>
              </a:spcAft>
              <a:buNone/>
            </a:pPr>
            <a:r>
              <a:rPr b="1" i="0" lang="en" sz="3300" u="none" cap="none" strike="noStrike">
                <a:solidFill>
                  <a:schemeClr val="lt1"/>
                </a:solidFill>
                <a:latin typeface="Calibri"/>
                <a:ea typeface="Calibri"/>
                <a:cs typeface="Calibri"/>
                <a:sym typeface="Calibri"/>
              </a:rPr>
              <a:t>What do we do? </a:t>
            </a:r>
            <a:endParaRPr sz="1100"/>
          </a:p>
        </p:txBody>
      </p:sp>
      <p:pic>
        <p:nvPicPr>
          <p:cNvPr id="2341" name="Google Shape;2341;p300"/>
          <p:cNvPicPr preferRelativeResize="0"/>
          <p:nvPr/>
        </p:nvPicPr>
        <p:blipFill rotWithShape="1">
          <a:blip r:embed="rId3">
            <a:alphaModFix/>
          </a:blip>
          <a:srcRect b="0" l="0" r="0" t="0"/>
          <a:stretch/>
        </p:blipFill>
        <p:spPr>
          <a:xfrm>
            <a:off x="6663444" y="1040031"/>
            <a:ext cx="2265071" cy="2050878"/>
          </a:xfrm>
          <a:prstGeom prst="rect">
            <a:avLst/>
          </a:prstGeom>
          <a:noFill/>
          <a:ln cap="flat" cmpd="sng" w="28575">
            <a:solidFill>
              <a:srgbClr val="0070C0"/>
            </a:solidFill>
            <a:prstDash val="solid"/>
            <a:round/>
            <a:headEnd len="sm" w="sm" type="none"/>
            <a:tailEnd len="sm" w="sm" type="none"/>
          </a:ln>
        </p:spPr>
      </p:pic>
      <p:pic>
        <p:nvPicPr>
          <p:cNvPr id="2342" name="Google Shape;2342;p300"/>
          <p:cNvPicPr preferRelativeResize="0"/>
          <p:nvPr/>
        </p:nvPicPr>
        <p:blipFill rotWithShape="1">
          <a:blip r:embed="rId4">
            <a:alphaModFix/>
          </a:blip>
          <a:srcRect b="11754" l="8400" r="22170" t="16100"/>
          <a:stretch/>
        </p:blipFill>
        <p:spPr>
          <a:xfrm>
            <a:off x="5676879" y="3310697"/>
            <a:ext cx="2690038" cy="1571105"/>
          </a:xfrm>
          <a:prstGeom prst="rect">
            <a:avLst/>
          </a:prstGeom>
          <a:noFill/>
          <a:ln>
            <a:noFill/>
          </a:ln>
        </p:spPr>
      </p:pic>
      <p:pic>
        <p:nvPicPr>
          <p:cNvPr id="2343" name="Google Shape;2343;p300"/>
          <p:cNvPicPr preferRelativeResize="0"/>
          <p:nvPr/>
        </p:nvPicPr>
        <p:blipFill rotWithShape="1">
          <a:blip r:embed="rId5">
            <a:alphaModFix/>
          </a:blip>
          <a:srcRect b="0" l="0" r="0" t="0"/>
          <a:stretch/>
        </p:blipFill>
        <p:spPr>
          <a:xfrm>
            <a:off x="4029287" y="969225"/>
            <a:ext cx="2445719" cy="1487719"/>
          </a:xfrm>
          <a:prstGeom prst="rect">
            <a:avLst/>
          </a:prstGeom>
          <a:noFill/>
          <a:ln>
            <a:noFill/>
          </a:ln>
        </p:spPr>
      </p:pic>
      <p:pic>
        <p:nvPicPr>
          <p:cNvPr id="2344" name="Google Shape;2344;p300"/>
          <p:cNvPicPr preferRelativeResize="0"/>
          <p:nvPr/>
        </p:nvPicPr>
        <p:blipFill rotWithShape="1">
          <a:blip r:embed="rId6">
            <a:alphaModFix/>
          </a:blip>
          <a:srcRect b="0" l="0" r="0" t="0"/>
          <a:stretch/>
        </p:blipFill>
        <p:spPr>
          <a:xfrm rot="905340">
            <a:off x="3947669" y="2615260"/>
            <a:ext cx="1395362" cy="2387783"/>
          </a:xfrm>
          <a:prstGeom prst="roundRect">
            <a:avLst>
              <a:gd fmla="val 11111" name="adj"/>
            </a:avLst>
          </a:prstGeom>
          <a:noFill/>
          <a:ln cap="rnd" cmpd="sng" w="190500">
            <a:solidFill>
              <a:srgbClr val="C8C6BD"/>
            </a:solidFill>
            <a:prstDash val="solid"/>
            <a:round/>
            <a:headEnd len="sm" w="sm" type="none"/>
            <a:tailEnd len="sm" w="sm" type="none"/>
          </a:ln>
          <a:effectLst>
            <a:outerShdw blurRad="101600" rotWithShape="0" algn="tl" dir="7200000" dist="50800">
              <a:srgbClr val="000000">
                <a:alpha val="44705"/>
              </a:srgbClr>
            </a:outerShdw>
          </a:effectLst>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9" name="Shape 2349"/>
        <p:cNvGrpSpPr/>
        <p:nvPr/>
      </p:nvGrpSpPr>
      <p:grpSpPr>
        <a:xfrm>
          <a:off x="0" y="0"/>
          <a:ext cx="0" cy="0"/>
          <a:chOff x="0" y="0"/>
          <a:chExt cx="0" cy="0"/>
        </a:xfrm>
      </p:grpSpPr>
      <p:sp>
        <p:nvSpPr>
          <p:cNvPr id="2350" name="Google Shape;2350;p301"/>
          <p:cNvSpPr txBox="1"/>
          <p:nvPr>
            <p:ph idx="1" type="body"/>
          </p:nvPr>
        </p:nvSpPr>
        <p:spPr>
          <a:xfrm>
            <a:off x="274320" y="1289648"/>
            <a:ext cx="8596439" cy="2465000"/>
          </a:xfrm>
          <a:prstGeom prst="rect">
            <a:avLst/>
          </a:prstGeom>
          <a:noFill/>
          <a:ln>
            <a:noFill/>
          </a:ln>
        </p:spPr>
        <p:txBody>
          <a:bodyPr anchorCtr="0" anchor="t" bIns="34275" lIns="68575" spcFirstLastPara="1" rIns="68575" wrap="square" tIns="34275">
            <a:normAutofit/>
          </a:bodyPr>
          <a:lstStyle/>
          <a:p>
            <a:pPr indent="0" lvl="0" marL="0" rtl="0" algn="ctr">
              <a:spcBef>
                <a:spcPts val="0"/>
              </a:spcBef>
              <a:spcAft>
                <a:spcPts val="0"/>
              </a:spcAft>
              <a:buClr>
                <a:schemeClr val="dk1"/>
              </a:buClr>
              <a:buSzPts val="2400"/>
              <a:buNone/>
            </a:pPr>
            <a:r>
              <a:t/>
            </a:r>
            <a:endParaRPr b="1"/>
          </a:p>
          <a:p>
            <a:pPr indent="0" lvl="0" marL="0" rtl="0" algn="ctr">
              <a:spcBef>
                <a:spcPts val="500"/>
              </a:spcBef>
              <a:spcAft>
                <a:spcPts val="0"/>
              </a:spcAft>
              <a:buClr>
                <a:srgbClr val="000000"/>
              </a:buClr>
              <a:buSzPts val="2400"/>
              <a:buNone/>
            </a:pPr>
            <a:r>
              <a:rPr b="1" lang="en">
                <a:solidFill>
                  <a:srgbClr val="000000"/>
                </a:solidFill>
              </a:rPr>
              <a:t>No endorsement of any products or services is expressed or implied by any information but are examples of technology that is currently on the wider marketspace.  TTAC has no financial ties with any products highlighted.</a:t>
            </a:r>
            <a:endParaRPr b="1"/>
          </a:p>
        </p:txBody>
      </p:sp>
      <p:sp>
        <p:nvSpPr>
          <p:cNvPr id="2351" name="Google Shape;2351;p301"/>
          <p:cNvSpPr txBox="1"/>
          <p:nvPr>
            <p:ph idx="12" type="sldNum"/>
          </p:nvPr>
        </p:nvSpPr>
        <p:spPr>
          <a:xfrm>
            <a:off x="7452360" y="4744880"/>
            <a:ext cx="16002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rgbClr val="888888"/>
                </a:solidFill>
              </a:rPr>
              <a:t>‹#›</a:t>
            </a:fld>
            <a:endParaRPr>
              <a:solidFill>
                <a:srgbClr val="888888"/>
              </a:solidFill>
            </a:endParaRPr>
          </a:p>
        </p:txBody>
      </p:sp>
      <p:sp>
        <p:nvSpPr>
          <p:cNvPr id="2352" name="Google Shape;2352;p301"/>
          <p:cNvSpPr/>
          <p:nvPr/>
        </p:nvSpPr>
        <p:spPr>
          <a:xfrm>
            <a:off x="0" y="205978"/>
            <a:ext cx="9144000" cy="857250"/>
          </a:xfrm>
          <a:prstGeom prst="rect">
            <a:avLst/>
          </a:prstGeom>
          <a:solidFill>
            <a:srgbClr val="0B3471">
              <a:alpha val="80784"/>
            </a:srgbClr>
          </a:solidFill>
          <a:ln>
            <a:noFill/>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1" marL="342900" marR="0" rtl="0" algn="ctr">
              <a:spcBef>
                <a:spcPts val="0"/>
              </a:spcBef>
              <a:spcAft>
                <a:spcPts val="0"/>
              </a:spcAft>
              <a:buNone/>
            </a:pPr>
            <a:r>
              <a:rPr b="1" i="0" lang="en" sz="3300" u="none" cap="none" strike="noStrike">
                <a:solidFill>
                  <a:schemeClr val="lt1"/>
                </a:solidFill>
                <a:latin typeface="Calibri"/>
                <a:ea typeface="Calibri"/>
                <a:cs typeface="Calibri"/>
                <a:sym typeface="Calibri"/>
              </a:rPr>
              <a:t>What did I bring today?</a:t>
            </a:r>
            <a:endParaRPr sz="1100"/>
          </a:p>
        </p:txBody>
      </p:sp>
      <p:pic>
        <p:nvPicPr>
          <p:cNvPr descr="Clipboard with solid fill" id="2353" name="Google Shape;2353;p301"/>
          <p:cNvPicPr preferRelativeResize="0"/>
          <p:nvPr/>
        </p:nvPicPr>
        <p:blipFill rotWithShape="1">
          <a:blip r:embed="rId3">
            <a:alphaModFix/>
          </a:blip>
          <a:srcRect b="0" l="0" r="0" t="0"/>
          <a:stretch/>
        </p:blipFill>
        <p:spPr>
          <a:xfrm>
            <a:off x="1112807" y="3404199"/>
            <a:ext cx="1408262" cy="1354347"/>
          </a:xfrm>
          <a:prstGeom prst="rect">
            <a:avLst/>
          </a:prstGeom>
          <a:noFill/>
          <a:ln>
            <a:noFill/>
          </a:ln>
        </p:spPr>
      </p:pic>
      <p:pic>
        <p:nvPicPr>
          <p:cNvPr descr="Checklist with solid fill" id="2354" name="Google Shape;2354;p301"/>
          <p:cNvPicPr preferRelativeResize="0"/>
          <p:nvPr/>
        </p:nvPicPr>
        <p:blipFill rotWithShape="1">
          <a:blip r:embed="rId4">
            <a:alphaModFix/>
          </a:blip>
          <a:srcRect b="0" l="0" r="0" t="0"/>
          <a:stretch/>
        </p:blipFill>
        <p:spPr>
          <a:xfrm>
            <a:off x="6741543" y="3404199"/>
            <a:ext cx="1419045" cy="137591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9" name="Shape 2359"/>
        <p:cNvGrpSpPr/>
        <p:nvPr/>
      </p:nvGrpSpPr>
      <p:grpSpPr>
        <a:xfrm>
          <a:off x="0" y="0"/>
          <a:ext cx="0" cy="0"/>
          <a:chOff x="0" y="0"/>
          <a:chExt cx="0" cy="0"/>
        </a:xfrm>
      </p:grpSpPr>
      <p:sp>
        <p:nvSpPr>
          <p:cNvPr id="2360" name="Google Shape;2360;p302"/>
          <p:cNvSpPr txBox="1"/>
          <p:nvPr>
            <p:ph idx="12" type="sldNum"/>
          </p:nvPr>
        </p:nvSpPr>
        <p:spPr>
          <a:xfrm>
            <a:off x="6343650" y="4891184"/>
            <a:ext cx="16002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rgbClr val="888888"/>
                </a:solidFill>
              </a:rPr>
              <a:t>‹#›</a:t>
            </a:fld>
            <a:endParaRPr>
              <a:solidFill>
                <a:srgbClr val="888888"/>
              </a:solidFill>
            </a:endParaRPr>
          </a:p>
        </p:txBody>
      </p:sp>
      <p:sp>
        <p:nvSpPr>
          <p:cNvPr id="2361" name="Google Shape;2361;p302"/>
          <p:cNvSpPr/>
          <p:nvPr/>
        </p:nvSpPr>
        <p:spPr>
          <a:xfrm>
            <a:off x="0" y="171069"/>
            <a:ext cx="9143999" cy="514731"/>
          </a:xfrm>
          <a:prstGeom prst="rect">
            <a:avLst/>
          </a:prstGeom>
          <a:solidFill>
            <a:srgbClr val="0B3471">
              <a:alpha val="80784"/>
            </a:srgbClr>
          </a:solidFill>
          <a:ln>
            <a:noFill/>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1" marL="342900" marR="0" rtl="0" algn="ctr">
              <a:spcBef>
                <a:spcPts val="0"/>
              </a:spcBef>
              <a:spcAft>
                <a:spcPts val="0"/>
              </a:spcAft>
              <a:buNone/>
            </a:pPr>
            <a:r>
              <a:rPr b="1" i="0" lang="en" sz="3000" u="none" cap="none" strike="noStrike">
                <a:solidFill>
                  <a:schemeClr val="lt1"/>
                </a:solidFill>
                <a:latin typeface="Calibri"/>
                <a:ea typeface="Calibri"/>
                <a:cs typeface="Calibri"/>
                <a:sym typeface="Calibri"/>
              </a:rPr>
              <a:t>Showcase Focus</a:t>
            </a:r>
            <a:endParaRPr sz="1100"/>
          </a:p>
        </p:txBody>
      </p:sp>
      <p:sp>
        <p:nvSpPr>
          <p:cNvPr id="2362" name="Google Shape;2362;p302"/>
          <p:cNvSpPr txBox="1"/>
          <p:nvPr>
            <p:ph idx="1" type="body"/>
          </p:nvPr>
        </p:nvSpPr>
        <p:spPr>
          <a:xfrm>
            <a:off x="209077" y="799823"/>
            <a:ext cx="3506526" cy="4179101"/>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chemeClr val="dk1"/>
              </a:buClr>
              <a:buSzPts val="2400"/>
              <a:buNone/>
            </a:pPr>
            <a:r>
              <a:rPr b="1" lang="en"/>
              <a:t>Telehealth Evolution:</a:t>
            </a:r>
            <a:endParaRPr/>
          </a:p>
          <a:p>
            <a:pPr indent="0" lvl="0" marL="0" rtl="0" algn="l">
              <a:lnSpc>
                <a:spcPct val="150000"/>
              </a:lnSpc>
              <a:spcBef>
                <a:spcPts val="500"/>
              </a:spcBef>
              <a:spcAft>
                <a:spcPts val="0"/>
              </a:spcAft>
              <a:buClr>
                <a:schemeClr val="dk1"/>
              </a:buClr>
              <a:buSzPts val="2400"/>
              <a:buNone/>
            </a:pPr>
            <a:r>
              <a:rPr lang="en"/>
              <a:t>-More personalized</a:t>
            </a:r>
            <a:endParaRPr/>
          </a:p>
          <a:p>
            <a:pPr indent="0" lvl="0" marL="0" rtl="0" algn="l">
              <a:lnSpc>
                <a:spcPct val="150000"/>
              </a:lnSpc>
              <a:spcBef>
                <a:spcPts val="500"/>
              </a:spcBef>
              <a:spcAft>
                <a:spcPts val="0"/>
              </a:spcAft>
              <a:buClr>
                <a:schemeClr val="dk1"/>
              </a:buClr>
              <a:buSzPts val="2400"/>
              <a:buNone/>
            </a:pPr>
            <a:r>
              <a:rPr lang="en"/>
              <a:t>-AI Enhanced</a:t>
            </a:r>
            <a:endParaRPr/>
          </a:p>
          <a:p>
            <a:pPr indent="0" lvl="0" marL="0" rtl="0" algn="l">
              <a:lnSpc>
                <a:spcPct val="150000"/>
              </a:lnSpc>
              <a:spcBef>
                <a:spcPts val="500"/>
              </a:spcBef>
              <a:spcAft>
                <a:spcPts val="0"/>
              </a:spcAft>
              <a:buClr>
                <a:schemeClr val="dk1"/>
              </a:buClr>
              <a:buSzPts val="2400"/>
              <a:buNone/>
            </a:pPr>
            <a:r>
              <a:rPr lang="en"/>
              <a:t>-On-Demand</a:t>
            </a:r>
            <a:endParaRPr/>
          </a:p>
          <a:p>
            <a:pPr indent="0" lvl="0" marL="0" rtl="0" algn="l">
              <a:lnSpc>
                <a:spcPct val="150000"/>
              </a:lnSpc>
              <a:spcBef>
                <a:spcPts val="500"/>
              </a:spcBef>
              <a:spcAft>
                <a:spcPts val="0"/>
              </a:spcAft>
              <a:buClr>
                <a:schemeClr val="dk1"/>
              </a:buClr>
              <a:buSzPts val="2400"/>
              <a:buNone/>
            </a:pPr>
            <a:r>
              <a:rPr lang="en"/>
              <a:t>-On-the-Go</a:t>
            </a:r>
            <a:endParaRPr/>
          </a:p>
        </p:txBody>
      </p:sp>
      <p:pic>
        <p:nvPicPr>
          <p:cNvPr descr="Person with smartphone" id="2363" name="Google Shape;2363;p302"/>
          <p:cNvPicPr preferRelativeResize="0"/>
          <p:nvPr/>
        </p:nvPicPr>
        <p:blipFill rotWithShape="1">
          <a:blip r:embed="rId3">
            <a:alphaModFix/>
          </a:blip>
          <a:srcRect b="0" l="0" r="0" t="0"/>
          <a:stretch/>
        </p:blipFill>
        <p:spPr>
          <a:xfrm>
            <a:off x="4105565" y="1080459"/>
            <a:ext cx="4476169" cy="2982582"/>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8" name="Shape 2368"/>
        <p:cNvGrpSpPr/>
        <p:nvPr/>
      </p:nvGrpSpPr>
      <p:grpSpPr>
        <a:xfrm>
          <a:off x="0" y="0"/>
          <a:ext cx="0" cy="0"/>
          <a:chOff x="0" y="0"/>
          <a:chExt cx="0" cy="0"/>
        </a:xfrm>
      </p:grpSpPr>
      <p:sp>
        <p:nvSpPr>
          <p:cNvPr id="2369" name="Google Shape;2369;p303"/>
          <p:cNvSpPr txBox="1"/>
          <p:nvPr>
            <p:ph idx="12" type="sldNum"/>
          </p:nvPr>
        </p:nvSpPr>
        <p:spPr>
          <a:xfrm>
            <a:off x="6343650" y="4891184"/>
            <a:ext cx="16002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rgbClr val="888888"/>
                </a:solidFill>
              </a:rPr>
              <a:t>‹#›</a:t>
            </a:fld>
            <a:endParaRPr>
              <a:solidFill>
                <a:srgbClr val="888888"/>
              </a:solidFill>
            </a:endParaRPr>
          </a:p>
        </p:txBody>
      </p:sp>
      <p:sp>
        <p:nvSpPr>
          <p:cNvPr id="2370" name="Google Shape;2370;p303"/>
          <p:cNvSpPr/>
          <p:nvPr/>
        </p:nvSpPr>
        <p:spPr>
          <a:xfrm>
            <a:off x="0" y="171069"/>
            <a:ext cx="9143999" cy="514731"/>
          </a:xfrm>
          <a:prstGeom prst="rect">
            <a:avLst/>
          </a:prstGeom>
          <a:solidFill>
            <a:srgbClr val="0B3471">
              <a:alpha val="80784"/>
            </a:srgbClr>
          </a:solidFill>
          <a:ln>
            <a:noFill/>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1" marL="342900" marR="0" rtl="0" algn="ctr">
              <a:spcBef>
                <a:spcPts val="0"/>
              </a:spcBef>
              <a:spcAft>
                <a:spcPts val="0"/>
              </a:spcAft>
              <a:buNone/>
            </a:pPr>
            <a:r>
              <a:rPr b="1" i="0" lang="en" sz="3000" u="none" cap="none" strike="noStrike">
                <a:solidFill>
                  <a:schemeClr val="lt1"/>
                </a:solidFill>
                <a:latin typeface="Calibri"/>
                <a:ea typeface="Calibri"/>
                <a:cs typeface="Calibri"/>
                <a:sym typeface="Calibri"/>
              </a:rPr>
              <a:t>Showcase Items</a:t>
            </a:r>
            <a:endParaRPr sz="1100"/>
          </a:p>
        </p:txBody>
      </p:sp>
      <p:pic>
        <p:nvPicPr>
          <p:cNvPr id="2371" name="Google Shape;2371;p303"/>
          <p:cNvPicPr preferRelativeResize="0"/>
          <p:nvPr/>
        </p:nvPicPr>
        <p:blipFill rotWithShape="1">
          <a:blip r:embed="rId3">
            <a:alphaModFix/>
          </a:blip>
          <a:srcRect b="0" l="0" r="0" t="0"/>
          <a:stretch/>
        </p:blipFill>
        <p:spPr>
          <a:xfrm>
            <a:off x="7088677" y="934615"/>
            <a:ext cx="1814253" cy="2766509"/>
          </a:xfrm>
          <a:prstGeom prst="rect">
            <a:avLst/>
          </a:prstGeom>
          <a:noFill/>
          <a:ln>
            <a:noFill/>
          </a:ln>
        </p:spPr>
      </p:pic>
      <p:pic>
        <p:nvPicPr>
          <p:cNvPr id="2372" name="Google Shape;2372;p303"/>
          <p:cNvPicPr preferRelativeResize="0"/>
          <p:nvPr/>
        </p:nvPicPr>
        <p:blipFill rotWithShape="1">
          <a:blip r:embed="rId4">
            <a:alphaModFix/>
          </a:blip>
          <a:srcRect b="0" l="0" r="0" t="0"/>
          <a:stretch/>
        </p:blipFill>
        <p:spPr>
          <a:xfrm>
            <a:off x="5660219" y="2442242"/>
            <a:ext cx="2014214" cy="2517767"/>
          </a:xfrm>
          <a:prstGeom prst="rect">
            <a:avLst/>
          </a:prstGeom>
          <a:noFill/>
          <a:ln>
            <a:noFill/>
          </a:ln>
        </p:spPr>
      </p:pic>
      <p:pic>
        <p:nvPicPr>
          <p:cNvPr descr="A device with a screen and keyboard&#10;&#10;Description automatically generated" id="2373" name="Google Shape;2373;p303"/>
          <p:cNvPicPr preferRelativeResize="0"/>
          <p:nvPr/>
        </p:nvPicPr>
        <p:blipFill rotWithShape="1">
          <a:blip r:embed="rId5">
            <a:alphaModFix/>
          </a:blip>
          <a:srcRect b="-895" l="11587" r="12598" t="1605"/>
          <a:stretch/>
        </p:blipFill>
        <p:spPr>
          <a:xfrm>
            <a:off x="2807494" y="2574779"/>
            <a:ext cx="2523839" cy="2331370"/>
          </a:xfrm>
          <a:prstGeom prst="rect">
            <a:avLst/>
          </a:prstGeom>
          <a:noFill/>
          <a:ln>
            <a:noFill/>
          </a:ln>
        </p:spPr>
      </p:pic>
      <p:pic>
        <p:nvPicPr>
          <p:cNvPr id="2374" name="Google Shape;2374;p303"/>
          <p:cNvPicPr preferRelativeResize="0"/>
          <p:nvPr/>
        </p:nvPicPr>
        <p:blipFill rotWithShape="1">
          <a:blip r:embed="rId6">
            <a:alphaModFix/>
          </a:blip>
          <a:srcRect b="0" l="0" r="0" t="0"/>
          <a:stretch/>
        </p:blipFill>
        <p:spPr>
          <a:xfrm>
            <a:off x="3813210" y="934756"/>
            <a:ext cx="2856917" cy="1339331"/>
          </a:xfrm>
          <a:prstGeom prst="rect">
            <a:avLst/>
          </a:prstGeom>
          <a:noFill/>
          <a:ln>
            <a:noFill/>
          </a:ln>
        </p:spPr>
      </p:pic>
      <p:sp>
        <p:nvSpPr>
          <p:cNvPr id="2375" name="Google Shape;2375;p303"/>
          <p:cNvSpPr txBox="1"/>
          <p:nvPr>
            <p:ph idx="1" type="body"/>
          </p:nvPr>
        </p:nvSpPr>
        <p:spPr>
          <a:xfrm>
            <a:off x="209077" y="799823"/>
            <a:ext cx="2597959" cy="4179101"/>
          </a:xfrm>
          <a:prstGeom prst="rect">
            <a:avLst/>
          </a:prstGeom>
          <a:noFill/>
          <a:ln>
            <a:noFill/>
          </a:ln>
        </p:spPr>
        <p:txBody>
          <a:bodyPr anchorCtr="0" anchor="t" bIns="34275" lIns="68575" spcFirstLastPara="1" rIns="68575" wrap="square" tIns="34275">
            <a:normAutofit/>
          </a:bodyPr>
          <a:lstStyle/>
          <a:p>
            <a:pPr indent="-254000" lvl="0" marL="254000" rtl="0" algn="l">
              <a:spcBef>
                <a:spcPts val="0"/>
              </a:spcBef>
              <a:spcAft>
                <a:spcPts val="0"/>
              </a:spcAft>
              <a:buClr>
                <a:schemeClr val="dk1"/>
              </a:buClr>
              <a:buSzPts val="2400"/>
              <a:buChar char="•"/>
            </a:pPr>
            <a:r>
              <a:rPr b="1" lang="en"/>
              <a:t>Types of technology:</a:t>
            </a:r>
            <a:endParaRPr/>
          </a:p>
          <a:p>
            <a:pPr indent="-209550" lvl="1" marL="558800" rtl="0" algn="l">
              <a:spcBef>
                <a:spcPts val="400"/>
              </a:spcBef>
              <a:spcAft>
                <a:spcPts val="0"/>
              </a:spcAft>
              <a:buClr>
                <a:schemeClr val="dk1"/>
              </a:buClr>
              <a:buSzPts val="2100"/>
              <a:buChar char="–"/>
            </a:pPr>
            <a:r>
              <a:rPr lang="en"/>
              <a:t>Rugged Telemedicine Case</a:t>
            </a:r>
            <a:endParaRPr/>
          </a:p>
          <a:p>
            <a:pPr indent="-209550" lvl="1" marL="558800" rtl="0" algn="l">
              <a:spcBef>
                <a:spcPts val="400"/>
              </a:spcBef>
              <a:spcAft>
                <a:spcPts val="0"/>
              </a:spcAft>
              <a:buClr>
                <a:schemeClr val="dk1"/>
              </a:buClr>
              <a:buSzPts val="2100"/>
              <a:buChar char="–"/>
            </a:pPr>
            <a:r>
              <a:rPr lang="en"/>
              <a:t>AI-Enhanced Cameras</a:t>
            </a:r>
            <a:endParaRPr/>
          </a:p>
          <a:p>
            <a:pPr indent="-209550" lvl="1" marL="558800" rtl="0" algn="l">
              <a:spcBef>
                <a:spcPts val="400"/>
              </a:spcBef>
              <a:spcAft>
                <a:spcPts val="0"/>
              </a:spcAft>
              <a:buClr>
                <a:schemeClr val="dk1"/>
              </a:buClr>
              <a:buSzPts val="2100"/>
              <a:buChar char="–"/>
            </a:pPr>
            <a:r>
              <a:rPr lang="en"/>
              <a:t>AI-Enhanced Cardiology</a:t>
            </a:r>
            <a:endParaRPr/>
          </a:p>
          <a:p>
            <a:pPr indent="-209550" lvl="1" marL="558800" rtl="0" algn="l">
              <a:spcBef>
                <a:spcPts val="400"/>
              </a:spcBef>
              <a:spcAft>
                <a:spcPts val="0"/>
              </a:spcAft>
              <a:buClr>
                <a:schemeClr val="dk1"/>
              </a:buClr>
              <a:buSzPts val="2100"/>
              <a:buChar char="–"/>
            </a:pPr>
            <a:r>
              <a:rPr lang="en"/>
              <a:t>Multi Exam Devices</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0" name="Shape 2380"/>
        <p:cNvGrpSpPr/>
        <p:nvPr/>
      </p:nvGrpSpPr>
      <p:grpSpPr>
        <a:xfrm>
          <a:off x="0" y="0"/>
          <a:ext cx="0" cy="0"/>
          <a:chOff x="0" y="0"/>
          <a:chExt cx="0" cy="0"/>
        </a:xfrm>
      </p:grpSpPr>
      <p:sp>
        <p:nvSpPr>
          <p:cNvPr id="2381" name="Google Shape;2381;p304"/>
          <p:cNvSpPr txBox="1"/>
          <p:nvPr>
            <p:ph idx="1" type="body"/>
          </p:nvPr>
        </p:nvSpPr>
        <p:spPr>
          <a:xfrm>
            <a:off x="209077" y="799823"/>
            <a:ext cx="5100158" cy="4222232"/>
          </a:xfrm>
          <a:prstGeom prst="rect">
            <a:avLst/>
          </a:prstGeom>
          <a:noFill/>
          <a:ln>
            <a:noFill/>
          </a:ln>
        </p:spPr>
        <p:txBody>
          <a:bodyPr anchorCtr="0" anchor="t" bIns="34275" lIns="68575" spcFirstLastPara="1" rIns="68575" wrap="square" tIns="34275">
            <a:normAutofit fontScale="85000" lnSpcReduction="20000"/>
          </a:bodyPr>
          <a:lstStyle/>
          <a:p>
            <a:pPr indent="-127000" lvl="0" marL="254000" rtl="0" algn="l">
              <a:spcBef>
                <a:spcPts val="0"/>
              </a:spcBef>
              <a:spcAft>
                <a:spcPts val="0"/>
              </a:spcAft>
              <a:buClr>
                <a:schemeClr val="dk1"/>
              </a:buClr>
              <a:buSzPct val="100000"/>
              <a:buNone/>
            </a:pPr>
            <a:r>
              <a:t/>
            </a:r>
            <a:endParaRPr b="1"/>
          </a:p>
          <a:p>
            <a:pPr indent="0" lvl="0" marL="0" rtl="0" algn="l">
              <a:spcBef>
                <a:spcPts val="400"/>
              </a:spcBef>
              <a:spcAft>
                <a:spcPts val="0"/>
              </a:spcAft>
              <a:buClr>
                <a:schemeClr val="dk1"/>
              </a:buClr>
              <a:buSzPct val="100000"/>
              <a:buNone/>
            </a:pPr>
            <a:r>
              <a:rPr b="1" lang="en"/>
              <a:t>Manufacturer:</a:t>
            </a:r>
            <a:endParaRPr/>
          </a:p>
          <a:p>
            <a:pPr indent="0" lvl="0" marL="0" rtl="0" algn="l">
              <a:spcBef>
                <a:spcPts val="400"/>
              </a:spcBef>
              <a:spcAft>
                <a:spcPts val="0"/>
              </a:spcAft>
              <a:buClr>
                <a:schemeClr val="dk1"/>
              </a:buClr>
              <a:buSzPct val="100000"/>
              <a:buNone/>
            </a:pPr>
            <a:r>
              <a:rPr lang="en"/>
              <a:t>-AMD Telemedicine</a:t>
            </a:r>
            <a:endParaRPr/>
          </a:p>
          <a:p>
            <a:pPr indent="0" lvl="0" marL="0" rtl="0" algn="l">
              <a:spcBef>
                <a:spcPts val="400"/>
              </a:spcBef>
              <a:spcAft>
                <a:spcPts val="0"/>
              </a:spcAft>
              <a:buClr>
                <a:schemeClr val="dk1"/>
              </a:buClr>
              <a:buSzPct val="100000"/>
              <a:buNone/>
            </a:pPr>
            <a:r>
              <a:t/>
            </a:r>
            <a:endParaRPr b="1"/>
          </a:p>
          <a:p>
            <a:pPr indent="0" lvl="0" marL="0" rtl="0" algn="l">
              <a:spcBef>
                <a:spcPts val="400"/>
              </a:spcBef>
              <a:spcAft>
                <a:spcPts val="0"/>
              </a:spcAft>
              <a:buClr>
                <a:schemeClr val="dk1"/>
              </a:buClr>
              <a:buSzPct val="100000"/>
              <a:buNone/>
            </a:pPr>
            <a:r>
              <a:rPr b="1" lang="en"/>
              <a:t>Key Features:</a:t>
            </a:r>
            <a:endParaRPr/>
          </a:p>
          <a:p>
            <a:pPr indent="0" lvl="0" marL="0" rtl="0" algn="l">
              <a:spcBef>
                <a:spcPts val="400"/>
              </a:spcBef>
              <a:spcAft>
                <a:spcPts val="0"/>
              </a:spcAft>
              <a:buClr>
                <a:schemeClr val="dk1"/>
              </a:buClr>
              <a:buSzPct val="100000"/>
              <a:buNone/>
            </a:pPr>
            <a:r>
              <a:rPr lang="en"/>
              <a:t>-Windows Tablet based </a:t>
            </a:r>
            <a:endParaRPr/>
          </a:p>
          <a:p>
            <a:pPr indent="0" lvl="0" marL="0" rtl="0" algn="l">
              <a:spcBef>
                <a:spcPts val="400"/>
              </a:spcBef>
              <a:spcAft>
                <a:spcPts val="0"/>
              </a:spcAft>
              <a:buClr>
                <a:schemeClr val="dk1"/>
              </a:buClr>
              <a:buSzPct val="100000"/>
              <a:buNone/>
            </a:pPr>
            <a:r>
              <a:rPr lang="en"/>
              <a:t>-Multiple USB Ports</a:t>
            </a:r>
            <a:endParaRPr/>
          </a:p>
          <a:p>
            <a:pPr indent="0" lvl="0" marL="0" rtl="0" algn="l">
              <a:spcBef>
                <a:spcPts val="400"/>
              </a:spcBef>
              <a:spcAft>
                <a:spcPts val="0"/>
              </a:spcAft>
              <a:buClr>
                <a:schemeClr val="dk1"/>
              </a:buClr>
              <a:buSzPct val="100000"/>
              <a:buNone/>
            </a:pPr>
            <a:r>
              <a:rPr lang="en"/>
              <a:t>-Integrated storage and compartments</a:t>
            </a:r>
            <a:endParaRPr/>
          </a:p>
          <a:p>
            <a:pPr indent="0" lvl="0" marL="0" rtl="0" algn="l">
              <a:spcBef>
                <a:spcPts val="400"/>
              </a:spcBef>
              <a:spcAft>
                <a:spcPts val="0"/>
              </a:spcAft>
              <a:buClr>
                <a:schemeClr val="dk1"/>
              </a:buClr>
              <a:buSzPct val="100000"/>
              <a:buNone/>
            </a:pPr>
            <a:r>
              <a:rPr lang="en"/>
              <a:t>-Multiple lensed exam camera storage</a:t>
            </a:r>
            <a:endParaRPr/>
          </a:p>
          <a:p>
            <a:pPr indent="0" lvl="0" marL="0" rtl="0" algn="l">
              <a:spcBef>
                <a:spcPts val="400"/>
              </a:spcBef>
              <a:spcAft>
                <a:spcPts val="0"/>
              </a:spcAft>
              <a:buClr>
                <a:schemeClr val="dk1"/>
              </a:buClr>
              <a:buSzPct val="100000"/>
              <a:buNone/>
            </a:pPr>
            <a:r>
              <a:t/>
            </a:r>
            <a:endParaRPr b="1"/>
          </a:p>
          <a:p>
            <a:pPr indent="0" lvl="0" marL="0" rtl="0" algn="l">
              <a:spcBef>
                <a:spcPts val="400"/>
              </a:spcBef>
              <a:spcAft>
                <a:spcPts val="0"/>
              </a:spcAft>
              <a:buClr>
                <a:schemeClr val="dk1"/>
              </a:buClr>
              <a:buSzPct val="100000"/>
              <a:buNone/>
            </a:pPr>
            <a:r>
              <a:rPr b="1" lang="en"/>
              <a:t>Practical uses in Telehealth:</a:t>
            </a:r>
            <a:endParaRPr/>
          </a:p>
          <a:p>
            <a:pPr indent="0" lvl="0" marL="0" rtl="0" algn="l">
              <a:spcBef>
                <a:spcPts val="400"/>
              </a:spcBef>
              <a:spcAft>
                <a:spcPts val="0"/>
              </a:spcAft>
              <a:buClr>
                <a:schemeClr val="dk1"/>
              </a:buClr>
              <a:buSzPct val="100000"/>
              <a:buNone/>
            </a:pPr>
            <a:r>
              <a:rPr lang="en"/>
              <a:t>-Traveling nurse, Community-Based Medicine, School Environments</a:t>
            </a:r>
            <a:endParaRPr/>
          </a:p>
        </p:txBody>
      </p:sp>
      <p:sp>
        <p:nvSpPr>
          <p:cNvPr id="2382" name="Google Shape;2382;p304"/>
          <p:cNvSpPr txBox="1"/>
          <p:nvPr>
            <p:ph idx="12" type="sldNum"/>
          </p:nvPr>
        </p:nvSpPr>
        <p:spPr>
          <a:xfrm>
            <a:off x="6343650" y="4891184"/>
            <a:ext cx="16002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rgbClr val="888888"/>
                </a:solidFill>
              </a:rPr>
              <a:t>‹#›</a:t>
            </a:fld>
            <a:endParaRPr>
              <a:solidFill>
                <a:srgbClr val="888888"/>
              </a:solidFill>
            </a:endParaRPr>
          </a:p>
        </p:txBody>
      </p:sp>
      <p:sp>
        <p:nvSpPr>
          <p:cNvPr id="2383" name="Google Shape;2383;p304"/>
          <p:cNvSpPr/>
          <p:nvPr/>
        </p:nvSpPr>
        <p:spPr>
          <a:xfrm>
            <a:off x="0" y="171069"/>
            <a:ext cx="9143999" cy="514731"/>
          </a:xfrm>
          <a:prstGeom prst="rect">
            <a:avLst/>
          </a:prstGeom>
          <a:solidFill>
            <a:srgbClr val="0B3471">
              <a:alpha val="80784"/>
            </a:srgbClr>
          </a:solidFill>
          <a:ln>
            <a:noFill/>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1" marL="342900" marR="0" rtl="0" algn="ctr">
              <a:spcBef>
                <a:spcPts val="0"/>
              </a:spcBef>
              <a:spcAft>
                <a:spcPts val="0"/>
              </a:spcAft>
              <a:buNone/>
            </a:pPr>
            <a:r>
              <a:rPr b="1" i="0" lang="en" sz="3000" u="none" cap="none" strike="noStrike">
                <a:solidFill>
                  <a:schemeClr val="lt1"/>
                </a:solidFill>
                <a:latin typeface="Calibri"/>
                <a:ea typeface="Calibri"/>
                <a:cs typeface="Calibri"/>
                <a:sym typeface="Calibri"/>
              </a:rPr>
              <a:t>Rugged Telemedicine Case</a:t>
            </a:r>
            <a:endParaRPr sz="1100"/>
          </a:p>
        </p:txBody>
      </p:sp>
      <p:pic>
        <p:nvPicPr>
          <p:cNvPr descr="A close up of a device&#10;&#10;Description automatically generated" id="2384" name="Google Shape;2384;p304"/>
          <p:cNvPicPr preferRelativeResize="0"/>
          <p:nvPr/>
        </p:nvPicPr>
        <p:blipFill rotWithShape="1">
          <a:blip r:embed="rId3">
            <a:alphaModFix/>
          </a:blip>
          <a:srcRect b="0" l="0" r="0" t="0"/>
          <a:stretch/>
        </p:blipFill>
        <p:spPr>
          <a:xfrm>
            <a:off x="3413230" y="689412"/>
            <a:ext cx="3800475" cy="2277427"/>
          </a:xfrm>
          <a:prstGeom prst="rect">
            <a:avLst/>
          </a:prstGeom>
          <a:noFill/>
          <a:ln>
            <a:noFill/>
          </a:ln>
        </p:spPr>
      </p:pic>
      <p:pic>
        <p:nvPicPr>
          <p:cNvPr descr="amd-case-2" id="2385" name="Google Shape;2385;p304"/>
          <p:cNvPicPr preferRelativeResize="0"/>
          <p:nvPr/>
        </p:nvPicPr>
        <p:blipFill rotWithShape="1">
          <a:blip r:embed="rId4">
            <a:alphaModFix/>
          </a:blip>
          <a:srcRect b="-441" l="14474" r="10687" t="0"/>
          <a:stretch/>
        </p:blipFill>
        <p:spPr>
          <a:xfrm>
            <a:off x="5817440" y="2569189"/>
            <a:ext cx="3066535" cy="246367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0" name="Shape 2390"/>
        <p:cNvGrpSpPr/>
        <p:nvPr/>
      </p:nvGrpSpPr>
      <p:grpSpPr>
        <a:xfrm>
          <a:off x="0" y="0"/>
          <a:ext cx="0" cy="0"/>
          <a:chOff x="0" y="0"/>
          <a:chExt cx="0" cy="0"/>
        </a:xfrm>
      </p:grpSpPr>
      <p:pic>
        <p:nvPicPr>
          <p:cNvPr descr="A close-up of a camera&#10;&#10;Description automatically generated" id="2391" name="Google Shape;2391;p305"/>
          <p:cNvPicPr preferRelativeResize="0"/>
          <p:nvPr/>
        </p:nvPicPr>
        <p:blipFill rotWithShape="1">
          <a:blip r:embed="rId3">
            <a:alphaModFix/>
          </a:blip>
          <a:srcRect b="0" l="0" r="0" t="0"/>
          <a:stretch/>
        </p:blipFill>
        <p:spPr>
          <a:xfrm>
            <a:off x="2594044" y="986130"/>
            <a:ext cx="2014214" cy="2517767"/>
          </a:xfrm>
          <a:prstGeom prst="rect">
            <a:avLst/>
          </a:prstGeom>
          <a:noFill/>
          <a:ln>
            <a:noFill/>
          </a:ln>
        </p:spPr>
      </p:pic>
      <p:sp>
        <p:nvSpPr>
          <p:cNvPr id="2392" name="Google Shape;2392;p305"/>
          <p:cNvSpPr txBox="1"/>
          <p:nvPr>
            <p:ph idx="1" type="body"/>
          </p:nvPr>
        </p:nvSpPr>
        <p:spPr>
          <a:xfrm>
            <a:off x="209077" y="799823"/>
            <a:ext cx="4053666" cy="421145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1800"/>
              <a:buNone/>
            </a:pPr>
            <a:r>
              <a:rPr b="1" lang="en" sz="1800"/>
              <a:t>Device and Manufacturer:</a:t>
            </a:r>
            <a:endParaRPr sz="1800"/>
          </a:p>
          <a:p>
            <a:pPr indent="0" lvl="0" marL="0" rtl="0" algn="l">
              <a:spcBef>
                <a:spcPts val="400"/>
              </a:spcBef>
              <a:spcAft>
                <a:spcPts val="0"/>
              </a:spcAft>
              <a:buClr>
                <a:schemeClr val="dk1"/>
              </a:buClr>
              <a:buSzPts val="1800"/>
              <a:buNone/>
            </a:pPr>
            <a:r>
              <a:rPr lang="en" sz="1800"/>
              <a:t>-Obsbot Tail Air</a:t>
            </a:r>
            <a:endParaRPr/>
          </a:p>
          <a:p>
            <a:pPr indent="0" lvl="0" marL="0" rtl="0" algn="l">
              <a:spcBef>
                <a:spcPts val="400"/>
              </a:spcBef>
              <a:spcAft>
                <a:spcPts val="0"/>
              </a:spcAft>
              <a:buClr>
                <a:schemeClr val="dk1"/>
              </a:buClr>
              <a:buSzPts val="1800"/>
              <a:buNone/>
            </a:pPr>
            <a:r>
              <a:t/>
            </a:r>
            <a:endParaRPr b="1" sz="1800"/>
          </a:p>
          <a:p>
            <a:pPr indent="0" lvl="0" marL="0" rtl="0" algn="l">
              <a:spcBef>
                <a:spcPts val="400"/>
              </a:spcBef>
              <a:spcAft>
                <a:spcPts val="0"/>
              </a:spcAft>
              <a:buClr>
                <a:schemeClr val="dk1"/>
              </a:buClr>
              <a:buSzPts val="1800"/>
              <a:buNone/>
            </a:pPr>
            <a:r>
              <a:rPr b="1" lang="en" sz="1800"/>
              <a:t>Key Features:</a:t>
            </a:r>
            <a:endParaRPr/>
          </a:p>
          <a:p>
            <a:pPr indent="0" lvl="0" marL="0" rtl="0" algn="l">
              <a:spcBef>
                <a:spcPts val="400"/>
              </a:spcBef>
              <a:spcAft>
                <a:spcPts val="0"/>
              </a:spcAft>
              <a:buClr>
                <a:schemeClr val="dk1"/>
              </a:buClr>
              <a:buSzPts val="1800"/>
              <a:buNone/>
            </a:pPr>
            <a:r>
              <a:rPr lang="en" sz="1800"/>
              <a:t>-Pan-Tilt-Zoom</a:t>
            </a:r>
            <a:endParaRPr/>
          </a:p>
          <a:p>
            <a:pPr indent="0" lvl="0" marL="0" rtl="0" algn="l">
              <a:spcBef>
                <a:spcPts val="400"/>
              </a:spcBef>
              <a:spcAft>
                <a:spcPts val="0"/>
              </a:spcAft>
              <a:buClr>
                <a:schemeClr val="dk1"/>
              </a:buClr>
              <a:buSzPts val="1800"/>
              <a:buNone/>
            </a:pPr>
            <a:r>
              <a:rPr lang="en" sz="1800"/>
              <a:t>-Live Stream focused</a:t>
            </a:r>
            <a:endParaRPr/>
          </a:p>
          <a:p>
            <a:pPr indent="0" lvl="0" marL="0" rtl="0" algn="l">
              <a:spcBef>
                <a:spcPts val="400"/>
              </a:spcBef>
              <a:spcAft>
                <a:spcPts val="0"/>
              </a:spcAft>
              <a:buClr>
                <a:schemeClr val="dk1"/>
              </a:buClr>
              <a:buSzPts val="1800"/>
              <a:buNone/>
            </a:pPr>
            <a:r>
              <a:rPr lang="en" sz="1800"/>
              <a:t>-Tablet, phone, or </a:t>
            </a:r>
            <a:endParaRPr/>
          </a:p>
          <a:p>
            <a:pPr indent="0" lvl="0" marL="0" rtl="0" algn="l">
              <a:spcBef>
                <a:spcPts val="400"/>
              </a:spcBef>
              <a:spcAft>
                <a:spcPts val="0"/>
              </a:spcAft>
              <a:buClr>
                <a:schemeClr val="dk1"/>
              </a:buClr>
              <a:buSzPts val="1800"/>
              <a:buNone/>
            </a:pPr>
            <a:r>
              <a:rPr lang="en" sz="1800"/>
              <a:t>computer-controlled</a:t>
            </a:r>
            <a:endParaRPr b="1" sz="1800"/>
          </a:p>
          <a:p>
            <a:pPr indent="0" lvl="0" marL="0" rtl="0" algn="l">
              <a:spcBef>
                <a:spcPts val="400"/>
              </a:spcBef>
              <a:spcAft>
                <a:spcPts val="0"/>
              </a:spcAft>
              <a:buClr>
                <a:schemeClr val="dk1"/>
              </a:buClr>
              <a:buSzPts val="1800"/>
              <a:buNone/>
            </a:pPr>
            <a:r>
              <a:t/>
            </a:r>
            <a:endParaRPr b="1" sz="1800"/>
          </a:p>
          <a:p>
            <a:pPr indent="0" lvl="0" marL="0" rtl="0" algn="l">
              <a:spcBef>
                <a:spcPts val="400"/>
              </a:spcBef>
              <a:spcAft>
                <a:spcPts val="0"/>
              </a:spcAft>
              <a:buClr>
                <a:schemeClr val="dk1"/>
              </a:buClr>
              <a:buSzPts val="1800"/>
              <a:buNone/>
            </a:pPr>
            <a:r>
              <a:rPr b="1" lang="en" sz="1800"/>
              <a:t>Practical uses in Telehealth:</a:t>
            </a:r>
            <a:endParaRPr/>
          </a:p>
          <a:p>
            <a:pPr indent="0" lvl="0" marL="0" rtl="0" algn="l">
              <a:spcBef>
                <a:spcPts val="400"/>
              </a:spcBef>
              <a:spcAft>
                <a:spcPts val="0"/>
              </a:spcAft>
              <a:buClr>
                <a:schemeClr val="dk1"/>
              </a:buClr>
              <a:buSzPts val="1800"/>
              <a:buNone/>
            </a:pPr>
            <a:r>
              <a:rPr lang="en" sz="1800"/>
              <a:t>-Mobile Telehealth kits/carts</a:t>
            </a:r>
            <a:endParaRPr/>
          </a:p>
          <a:p>
            <a:pPr indent="0" lvl="0" marL="0" rtl="0" algn="l">
              <a:spcBef>
                <a:spcPts val="400"/>
              </a:spcBef>
              <a:spcAft>
                <a:spcPts val="0"/>
              </a:spcAft>
              <a:buClr>
                <a:schemeClr val="dk1"/>
              </a:buClr>
              <a:buSzPts val="1800"/>
              <a:buNone/>
            </a:pPr>
            <a:r>
              <a:rPr lang="en" sz="1800"/>
              <a:t>-Pop-up Clinic space</a:t>
            </a:r>
            <a:endParaRPr/>
          </a:p>
        </p:txBody>
      </p:sp>
      <p:sp>
        <p:nvSpPr>
          <p:cNvPr id="2393" name="Google Shape;2393;p305"/>
          <p:cNvSpPr txBox="1"/>
          <p:nvPr>
            <p:ph idx="12" type="sldNum"/>
          </p:nvPr>
        </p:nvSpPr>
        <p:spPr>
          <a:xfrm>
            <a:off x="6343650" y="4891184"/>
            <a:ext cx="16002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rgbClr val="888888"/>
                </a:solidFill>
              </a:rPr>
              <a:t>‹#›</a:t>
            </a:fld>
            <a:endParaRPr>
              <a:solidFill>
                <a:srgbClr val="888888"/>
              </a:solidFill>
            </a:endParaRPr>
          </a:p>
        </p:txBody>
      </p:sp>
      <p:sp>
        <p:nvSpPr>
          <p:cNvPr id="2394" name="Google Shape;2394;p305"/>
          <p:cNvSpPr/>
          <p:nvPr/>
        </p:nvSpPr>
        <p:spPr>
          <a:xfrm>
            <a:off x="0" y="171069"/>
            <a:ext cx="9143999" cy="514731"/>
          </a:xfrm>
          <a:prstGeom prst="rect">
            <a:avLst/>
          </a:prstGeom>
          <a:solidFill>
            <a:srgbClr val="0B3471">
              <a:alpha val="80784"/>
            </a:srgbClr>
          </a:solidFill>
          <a:ln cap="flat" cmpd="sng" w="9525">
            <a:solidFill>
              <a:srgbClr val="4472C4"/>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1" marL="342900" marR="0" rtl="0" algn="ctr">
              <a:spcBef>
                <a:spcPts val="0"/>
              </a:spcBef>
              <a:spcAft>
                <a:spcPts val="0"/>
              </a:spcAft>
              <a:buNone/>
            </a:pPr>
            <a:r>
              <a:rPr b="1" i="0" lang="en" sz="3000" u="none" cap="none" strike="noStrike">
                <a:solidFill>
                  <a:schemeClr val="lt1"/>
                </a:solidFill>
                <a:latin typeface="Calibri"/>
                <a:ea typeface="Calibri"/>
                <a:cs typeface="Calibri"/>
                <a:sym typeface="Calibri"/>
              </a:rPr>
              <a:t>AI Enhanced Cameras</a:t>
            </a:r>
            <a:endParaRPr sz="1100"/>
          </a:p>
        </p:txBody>
      </p:sp>
      <p:sp>
        <p:nvSpPr>
          <p:cNvPr id="2395" name="Google Shape;2395;p305"/>
          <p:cNvSpPr txBox="1"/>
          <p:nvPr/>
        </p:nvSpPr>
        <p:spPr>
          <a:xfrm>
            <a:off x="5100255" y="795510"/>
            <a:ext cx="3834669" cy="4222232"/>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Clr>
                <a:schemeClr val="dk1"/>
              </a:buClr>
              <a:buSzPts val="1800"/>
              <a:buFont typeface="Arial"/>
              <a:buNone/>
            </a:pPr>
            <a:r>
              <a:rPr b="1" lang="en" sz="1800">
                <a:solidFill>
                  <a:schemeClr val="dk1"/>
                </a:solidFill>
                <a:latin typeface="Calibri"/>
                <a:ea typeface="Calibri"/>
                <a:cs typeface="Calibri"/>
                <a:sym typeface="Calibri"/>
              </a:rPr>
              <a:t>Device and Manufacturer:</a:t>
            </a:r>
            <a:endParaRPr sz="1800">
              <a:solidFill>
                <a:schemeClr val="dk1"/>
              </a:solidFill>
              <a:latin typeface="Calibri"/>
              <a:ea typeface="Calibri"/>
              <a:cs typeface="Calibri"/>
              <a:sym typeface="Calibri"/>
            </a:endParaRPr>
          </a:p>
          <a:p>
            <a:pPr indent="0" lvl="0" marL="0" marR="0" rtl="0" algn="r">
              <a:spcBef>
                <a:spcPts val="400"/>
              </a:spcBef>
              <a:spcAft>
                <a:spcPts val="0"/>
              </a:spcAft>
              <a:buClr>
                <a:schemeClr val="dk1"/>
              </a:buClr>
              <a:buSzPts val="1800"/>
              <a:buFont typeface="Arial"/>
              <a:buNone/>
            </a:pPr>
            <a:r>
              <a:rPr lang="en" sz="1800">
                <a:solidFill>
                  <a:schemeClr val="dk1"/>
                </a:solidFill>
                <a:latin typeface="Calibri"/>
                <a:ea typeface="Calibri"/>
                <a:cs typeface="Calibri"/>
                <a:sym typeface="Calibri"/>
              </a:rPr>
              <a:t>-iPevo Totem 120</a:t>
            </a:r>
            <a:endParaRPr sz="1100"/>
          </a:p>
          <a:p>
            <a:pPr indent="0" lvl="0" marL="0" marR="0" rtl="0" algn="r">
              <a:spcBef>
                <a:spcPts val="400"/>
              </a:spcBef>
              <a:spcAft>
                <a:spcPts val="0"/>
              </a:spcAft>
              <a:buClr>
                <a:schemeClr val="dk1"/>
              </a:buClr>
              <a:buSzPts val="1800"/>
              <a:buFont typeface="Arial"/>
              <a:buNone/>
            </a:pPr>
            <a:r>
              <a:t/>
            </a:r>
            <a:endParaRPr b="1" sz="1800">
              <a:solidFill>
                <a:schemeClr val="dk1"/>
              </a:solidFill>
              <a:latin typeface="Calibri"/>
              <a:ea typeface="Calibri"/>
              <a:cs typeface="Calibri"/>
              <a:sym typeface="Calibri"/>
            </a:endParaRPr>
          </a:p>
          <a:p>
            <a:pPr indent="0" lvl="0" marL="0" marR="0" rtl="0" algn="r">
              <a:spcBef>
                <a:spcPts val="400"/>
              </a:spcBef>
              <a:spcAft>
                <a:spcPts val="0"/>
              </a:spcAft>
              <a:buClr>
                <a:schemeClr val="dk1"/>
              </a:buClr>
              <a:buSzPts val="1800"/>
              <a:buFont typeface="Arial"/>
              <a:buNone/>
            </a:pPr>
            <a:r>
              <a:rPr b="1" lang="en" sz="1800">
                <a:solidFill>
                  <a:schemeClr val="dk1"/>
                </a:solidFill>
                <a:latin typeface="Calibri"/>
                <a:ea typeface="Calibri"/>
                <a:cs typeface="Calibri"/>
                <a:sym typeface="Calibri"/>
              </a:rPr>
              <a:t>Key Features:</a:t>
            </a:r>
            <a:endParaRPr sz="1100"/>
          </a:p>
          <a:p>
            <a:pPr indent="0" lvl="0" marL="0" marR="0" rtl="0" algn="r">
              <a:spcBef>
                <a:spcPts val="400"/>
              </a:spcBef>
              <a:spcAft>
                <a:spcPts val="0"/>
              </a:spcAft>
              <a:buClr>
                <a:schemeClr val="dk1"/>
              </a:buClr>
              <a:buSzPts val="1800"/>
              <a:buFont typeface="Arial"/>
              <a:buNone/>
            </a:pPr>
            <a:r>
              <a:rPr lang="en" sz="1800">
                <a:solidFill>
                  <a:schemeClr val="dk1"/>
                </a:solidFill>
                <a:latin typeface="Calibri"/>
                <a:ea typeface="Calibri"/>
                <a:cs typeface="Calibri"/>
                <a:sym typeface="Calibri"/>
              </a:rPr>
              <a:t>-Document Camera</a:t>
            </a:r>
            <a:endParaRPr sz="1100"/>
          </a:p>
          <a:p>
            <a:pPr indent="0" lvl="0" marL="0" marR="0" rtl="0" algn="r">
              <a:spcBef>
                <a:spcPts val="400"/>
              </a:spcBef>
              <a:spcAft>
                <a:spcPts val="0"/>
              </a:spcAft>
              <a:buClr>
                <a:schemeClr val="dk1"/>
              </a:buClr>
              <a:buSzPts val="1800"/>
              <a:buFont typeface="Arial"/>
              <a:buNone/>
            </a:pPr>
            <a:r>
              <a:rPr lang="en" sz="1800">
                <a:solidFill>
                  <a:schemeClr val="dk1"/>
                </a:solidFill>
                <a:latin typeface="Calibri"/>
                <a:ea typeface="Calibri"/>
                <a:cs typeface="Calibri"/>
                <a:sym typeface="Calibri"/>
              </a:rPr>
              <a:t>-Conference room mode</a:t>
            </a:r>
            <a:endParaRPr sz="1100"/>
          </a:p>
          <a:p>
            <a:pPr indent="0" lvl="0" marL="0" marR="0" rtl="0" algn="r">
              <a:spcBef>
                <a:spcPts val="400"/>
              </a:spcBef>
              <a:spcAft>
                <a:spcPts val="0"/>
              </a:spcAft>
              <a:buClr>
                <a:schemeClr val="dk1"/>
              </a:buClr>
              <a:buSzPts val="1800"/>
              <a:buFont typeface="Arial"/>
              <a:buNone/>
            </a:pPr>
            <a:r>
              <a:rPr lang="en" sz="1800">
                <a:solidFill>
                  <a:schemeClr val="dk1"/>
                </a:solidFill>
                <a:latin typeface="Calibri"/>
                <a:ea typeface="Calibri"/>
                <a:cs typeface="Calibri"/>
                <a:sym typeface="Calibri"/>
              </a:rPr>
              <a:t>-AI Human tracking</a:t>
            </a:r>
            <a:endParaRPr sz="1100"/>
          </a:p>
          <a:p>
            <a:pPr indent="0" lvl="0" marL="0" marR="0" rtl="0" algn="r">
              <a:spcBef>
                <a:spcPts val="400"/>
              </a:spcBef>
              <a:spcAft>
                <a:spcPts val="0"/>
              </a:spcAft>
              <a:buClr>
                <a:schemeClr val="dk1"/>
              </a:buClr>
              <a:buSzPts val="1800"/>
              <a:buFont typeface="Arial"/>
              <a:buNone/>
            </a:pPr>
            <a:r>
              <a:t/>
            </a:r>
            <a:endParaRPr b="1" sz="1800">
              <a:solidFill>
                <a:schemeClr val="dk1"/>
              </a:solidFill>
              <a:latin typeface="Calibri"/>
              <a:ea typeface="Calibri"/>
              <a:cs typeface="Calibri"/>
              <a:sym typeface="Calibri"/>
            </a:endParaRPr>
          </a:p>
          <a:p>
            <a:pPr indent="0" lvl="0" marL="0" marR="0" rtl="0" algn="r">
              <a:spcBef>
                <a:spcPts val="400"/>
              </a:spcBef>
              <a:spcAft>
                <a:spcPts val="0"/>
              </a:spcAft>
              <a:buClr>
                <a:schemeClr val="dk1"/>
              </a:buClr>
              <a:buSzPts val="1800"/>
              <a:buFont typeface="Arial"/>
              <a:buNone/>
            </a:pPr>
            <a:r>
              <a:rPr b="1" lang="en" sz="1800">
                <a:solidFill>
                  <a:schemeClr val="dk1"/>
                </a:solidFill>
                <a:latin typeface="Calibri"/>
                <a:ea typeface="Calibri"/>
                <a:cs typeface="Calibri"/>
                <a:sym typeface="Calibri"/>
              </a:rPr>
              <a:t>Practical uses in Telehealth:</a:t>
            </a:r>
            <a:endParaRPr sz="1100"/>
          </a:p>
          <a:p>
            <a:pPr indent="0" lvl="0" marL="0" marR="0" rtl="0" algn="r">
              <a:spcBef>
                <a:spcPts val="400"/>
              </a:spcBef>
              <a:spcAft>
                <a:spcPts val="0"/>
              </a:spcAft>
              <a:buClr>
                <a:schemeClr val="dk1"/>
              </a:buClr>
              <a:buSzPts val="1800"/>
              <a:buFont typeface="Arial"/>
              <a:buNone/>
            </a:pPr>
            <a:r>
              <a:rPr lang="en" sz="1800">
                <a:solidFill>
                  <a:schemeClr val="dk1"/>
                </a:solidFill>
                <a:latin typeface="Calibri"/>
                <a:ea typeface="Calibri"/>
                <a:cs typeface="Calibri"/>
                <a:sym typeface="Calibri"/>
              </a:rPr>
              <a:t>-Educational trainings </a:t>
            </a:r>
            <a:endParaRPr sz="1100"/>
          </a:p>
          <a:p>
            <a:pPr indent="0" lvl="0" marL="0" marR="0" rtl="0" algn="r">
              <a:spcBef>
                <a:spcPts val="400"/>
              </a:spcBef>
              <a:spcAft>
                <a:spcPts val="0"/>
              </a:spcAft>
              <a:buClr>
                <a:schemeClr val="dk1"/>
              </a:buClr>
              <a:buSzPts val="1800"/>
              <a:buFont typeface="Arial"/>
              <a:buNone/>
            </a:pPr>
            <a:r>
              <a:rPr lang="en" sz="1800">
                <a:solidFill>
                  <a:schemeClr val="dk1"/>
                </a:solidFill>
                <a:latin typeface="Calibri"/>
                <a:ea typeface="Calibri"/>
                <a:cs typeface="Calibri"/>
                <a:sym typeface="Calibri"/>
              </a:rPr>
              <a:t>-Printed document review  </a:t>
            </a:r>
            <a:endParaRPr sz="1100"/>
          </a:p>
          <a:p>
            <a:pPr indent="0" lvl="0" marL="0" marR="0" rtl="0" algn="r">
              <a:spcBef>
                <a:spcPts val="400"/>
              </a:spcBef>
              <a:spcAft>
                <a:spcPts val="0"/>
              </a:spcAft>
              <a:buClr>
                <a:schemeClr val="dk1"/>
              </a:buClr>
              <a:buSzPts val="1800"/>
              <a:buFont typeface="Arial"/>
              <a:buNone/>
            </a:pPr>
            <a:r>
              <a:rPr lang="en" sz="1800">
                <a:solidFill>
                  <a:schemeClr val="dk1"/>
                </a:solidFill>
                <a:latin typeface="Calibri"/>
                <a:ea typeface="Calibri"/>
                <a:cs typeface="Calibri"/>
                <a:sym typeface="Calibri"/>
              </a:rPr>
              <a:t>-Speech pathology</a:t>
            </a:r>
            <a:r>
              <a:rPr b="1" lang="en"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descr="A close up of a camera&#10;&#10;Description automatically generated" id="2396" name="Google Shape;2396;p305"/>
          <p:cNvPicPr preferRelativeResize="0"/>
          <p:nvPr/>
        </p:nvPicPr>
        <p:blipFill rotWithShape="1">
          <a:blip r:embed="rId4">
            <a:alphaModFix/>
          </a:blip>
          <a:srcRect b="0" l="41580" r="34204" t="8549"/>
          <a:stretch/>
        </p:blipFill>
        <p:spPr>
          <a:xfrm>
            <a:off x="5081386" y="2619850"/>
            <a:ext cx="1010402" cy="2545177"/>
          </a:xfrm>
          <a:prstGeom prst="rect">
            <a:avLst/>
          </a:prstGeom>
          <a:noFill/>
          <a:ln>
            <a:noFill/>
          </a:ln>
        </p:spPr>
      </p:pic>
      <p:cxnSp>
        <p:nvCxnSpPr>
          <p:cNvPr id="2397" name="Google Shape;2397;p305"/>
          <p:cNvCxnSpPr/>
          <p:nvPr/>
        </p:nvCxnSpPr>
        <p:spPr>
          <a:xfrm flipH="1">
            <a:off x="4608258" y="687013"/>
            <a:ext cx="18869" cy="4474143"/>
          </a:xfrm>
          <a:prstGeom prst="straightConnector1">
            <a:avLst/>
          </a:prstGeom>
          <a:noFill/>
          <a:ln cap="flat" cmpd="sng" w="25400">
            <a:solidFill>
              <a:srgbClr val="375889"/>
            </a:solidFill>
            <a:prstDash val="solid"/>
            <a:round/>
            <a:headEnd len="sm" w="sm" type="none"/>
            <a:tailEnd len="sm" w="sm" type="none"/>
          </a:ln>
          <a:effectLst>
            <a:outerShdw blurRad="40000" rotWithShape="0" dir="5400000" dist="20000">
              <a:srgbClr val="000000">
                <a:alpha val="37647"/>
              </a:srgbClr>
            </a:outerShdw>
          </a:effectLst>
        </p:spPr>
      </p:cxn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2" name="Shape 2402"/>
        <p:cNvGrpSpPr/>
        <p:nvPr/>
      </p:nvGrpSpPr>
      <p:grpSpPr>
        <a:xfrm>
          <a:off x="0" y="0"/>
          <a:ext cx="0" cy="0"/>
          <a:chOff x="0" y="0"/>
          <a:chExt cx="0" cy="0"/>
        </a:xfrm>
      </p:grpSpPr>
      <p:pic>
        <p:nvPicPr>
          <p:cNvPr descr="A computer mouse next to a tablet&#10;&#10;Description automatically generated" id="2403" name="Google Shape;2403;p306"/>
          <p:cNvPicPr preferRelativeResize="0"/>
          <p:nvPr/>
        </p:nvPicPr>
        <p:blipFill rotWithShape="1">
          <a:blip r:embed="rId3">
            <a:alphaModFix/>
          </a:blip>
          <a:srcRect b="0" l="13737" r="7142" t="0"/>
          <a:stretch/>
        </p:blipFill>
        <p:spPr>
          <a:xfrm>
            <a:off x="2364437" y="844447"/>
            <a:ext cx="1979474" cy="1643789"/>
          </a:xfrm>
          <a:prstGeom prst="rect">
            <a:avLst/>
          </a:prstGeom>
          <a:noFill/>
          <a:ln>
            <a:noFill/>
          </a:ln>
        </p:spPr>
      </p:pic>
      <p:pic>
        <p:nvPicPr>
          <p:cNvPr id="2404" name="Google Shape;2404;p306"/>
          <p:cNvPicPr preferRelativeResize="0"/>
          <p:nvPr/>
        </p:nvPicPr>
        <p:blipFill rotWithShape="1">
          <a:blip r:embed="rId4">
            <a:alphaModFix/>
          </a:blip>
          <a:srcRect b="0" l="0" r="0" t="0"/>
          <a:stretch/>
        </p:blipFill>
        <p:spPr>
          <a:xfrm>
            <a:off x="4503826" y="934597"/>
            <a:ext cx="2349103" cy="1163241"/>
          </a:xfrm>
          <a:prstGeom prst="rect">
            <a:avLst/>
          </a:prstGeom>
          <a:noFill/>
          <a:ln>
            <a:noFill/>
          </a:ln>
        </p:spPr>
      </p:pic>
      <p:sp>
        <p:nvSpPr>
          <p:cNvPr id="2405" name="Google Shape;2405;p306"/>
          <p:cNvSpPr txBox="1"/>
          <p:nvPr>
            <p:ph idx="1" type="body"/>
          </p:nvPr>
        </p:nvSpPr>
        <p:spPr>
          <a:xfrm>
            <a:off x="209077" y="799823"/>
            <a:ext cx="2633450" cy="421145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1500"/>
              <a:buNone/>
            </a:pPr>
            <a:r>
              <a:rPr b="1" lang="en" sz="1500"/>
              <a:t>Device and Manufacturer:</a:t>
            </a:r>
            <a:endParaRPr sz="1500"/>
          </a:p>
          <a:p>
            <a:pPr indent="0" lvl="0" marL="0" rtl="0" algn="l">
              <a:spcBef>
                <a:spcPts val="300"/>
              </a:spcBef>
              <a:spcAft>
                <a:spcPts val="0"/>
              </a:spcAft>
              <a:buClr>
                <a:schemeClr val="dk1"/>
              </a:buClr>
              <a:buSzPts val="1500"/>
              <a:buNone/>
            </a:pPr>
            <a:r>
              <a:rPr lang="en" sz="1500"/>
              <a:t>-Medwand Exam device</a:t>
            </a:r>
            <a:endParaRPr/>
          </a:p>
          <a:p>
            <a:pPr indent="0" lvl="0" marL="0" rtl="0" algn="l">
              <a:spcBef>
                <a:spcPts val="300"/>
              </a:spcBef>
              <a:spcAft>
                <a:spcPts val="0"/>
              </a:spcAft>
              <a:buClr>
                <a:schemeClr val="dk1"/>
              </a:buClr>
              <a:buSzPts val="1500"/>
              <a:buNone/>
            </a:pPr>
            <a:r>
              <a:t/>
            </a:r>
            <a:endParaRPr b="1" sz="1500"/>
          </a:p>
          <a:p>
            <a:pPr indent="0" lvl="0" marL="0" rtl="0" algn="l">
              <a:spcBef>
                <a:spcPts val="300"/>
              </a:spcBef>
              <a:spcAft>
                <a:spcPts val="0"/>
              </a:spcAft>
              <a:buClr>
                <a:schemeClr val="dk1"/>
              </a:buClr>
              <a:buSzPts val="1500"/>
              <a:buNone/>
            </a:pPr>
            <a:r>
              <a:rPr b="1" lang="en" sz="1500"/>
              <a:t>Key Features:</a:t>
            </a:r>
            <a:endParaRPr/>
          </a:p>
          <a:p>
            <a:pPr indent="0" lvl="0" marL="0" rtl="0" algn="l">
              <a:spcBef>
                <a:spcPts val="300"/>
              </a:spcBef>
              <a:spcAft>
                <a:spcPts val="0"/>
              </a:spcAft>
              <a:buClr>
                <a:schemeClr val="dk1"/>
              </a:buClr>
              <a:buSzPts val="1500"/>
              <a:buNone/>
            </a:pPr>
            <a:r>
              <a:rPr lang="en" sz="1500"/>
              <a:t>-Multiple Exam types: Thermometer, SpO2, Stethoscope, ECG, Otoscope/Exam camera.</a:t>
            </a:r>
            <a:endParaRPr/>
          </a:p>
          <a:p>
            <a:pPr indent="0" lvl="0" marL="0" rtl="0" algn="l">
              <a:spcBef>
                <a:spcPts val="300"/>
              </a:spcBef>
              <a:spcAft>
                <a:spcPts val="0"/>
              </a:spcAft>
              <a:buClr>
                <a:schemeClr val="dk1"/>
              </a:buClr>
              <a:buSzPts val="1500"/>
              <a:buNone/>
            </a:pPr>
            <a:r>
              <a:rPr lang="en" sz="1500"/>
              <a:t>-Deep EHR Integration</a:t>
            </a:r>
            <a:endParaRPr sz="1400"/>
          </a:p>
          <a:p>
            <a:pPr indent="0" lvl="0" marL="0" rtl="0" algn="l">
              <a:spcBef>
                <a:spcPts val="300"/>
              </a:spcBef>
              <a:spcAft>
                <a:spcPts val="0"/>
              </a:spcAft>
              <a:buClr>
                <a:schemeClr val="dk1"/>
              </a:buClr>
              <a:buSzPts val="1500"/>
              <a:buNone/>
            </a:pPr>
            <a:r>
              <a:rPr lang="en" sz="1500"/>
              <a:t>-Clinical focused</a:t>
            </a:r>
            <a:endParaRPr/>
          </a:p>
          <a:p>
            <a:pPr indent="0" lvl="0" marL="0" rtl="0" algn="l">
              <a:spcBef>
                <a:spcPts val="300"/>
              </a:spcBef>
              <a:spcAft>
                <a:spcPts val="0"/>
              </a:spcAft>
              <a:buClr>
                <a:schemeClr val="dk1"/>
              </a:buClr>
              <a:buSzPts val="1500"/>
              <a:buNone/>
            </a:pPr>
            <a:r>
              <a:t/>
            </a:r>
            <a:endParaRPr b="1" sz="1500"/>
          </a:p>
          <a:p>
            <a:pPr indent="0" lvl="0" marL="0" rtl="0" algn="l">
              <a:spcBef>
                <a:spcPts val="300"/>
              </a:spcBef>
              <a:spcAft>
                <a:spcPts val="0"/>
              </a:spcAft>
              <a:buClr>
                <a:schemeClr val="dk1"/>
              </a:buClr>
              <a:buSzPts val="1500"/>
              <a:buNone/>
            </a:pPr>
            <a:r>
              <a:rPr b="1" lang="en" sz="1500"/>
              <a:t>Practical uses in Telehealth:</a:t>
            </a:r>
            <a:endParaRPr/>
          </a:p>
          <a:p>
            <a:pPr indent="0" lvl="0" marL="0" rtl="0" algn="l">
              <a:spcBef>
                <a:spcPts val="300"/>
              </a:spcBef>
              <a:spcAft>
                <a:spcPts val="0"/>
              </a:spcAft>
              <a:buClr>
                <a:schemeClr val="dk1"/>
              </a:buClr>
              <a:buSzPts val="1500"/>
              <a:buNone/>
            </a:pPr>
            <a:r>
              <a:rPr lang="en" sz="1500"/>
              <a:t>-Skilled nursing, Concierge medicine, At-home exams, Rural communities</a:t>
            </a:r>
            <a:endParaRPr/>
          </a:p>
        </p:txBody>
      </p:sp>
      <p:sp>
        <p:nvSpPr>
          <p:cNvPr id="2406" name="Google Shape;2406;p306"/>
          <p:cNvSpPr txBox="1"/>
          <p:nvPr>
            <p:ph idx="12" type="sldNum"/>
          </p:nvPr>
        </p:nvSpPr>
        <p:spPr>
          <a:xfrm>
            <a:off x="6343650" y="4891184"/>
            <a:ext cx="16002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rgbClr val="888888"/>
                </a:solidFill>
              </a:rPr>
              <a:t>‹#›</a:t>
            </a:fld>
            <a:endParaRPr>
              <a:solidFill>
                <a:srgbClr val="888888"/>
              </a:solidFill>
            </a:endParaRPr>
          </a:p>
        </p:txBody>
      </p:sp>
      <p:sp>
        <p:nvSpPr>
          <p:cNvPr id="2407" name="Google Shape;2407;p306"/>
          <p:cNvSpPr/>
          <p:nvPr/>
        </p:nvSpPr>
        <p:spPr>
          <a:xfrm>
            <a:off x="0" y="171069"/>
            <a:ext cx="9143999" cy="514731"/>
          </a:xfrm>
          <a:prstGeom prst="rect">
            <a:avLst/>
          </a:prstGeom>
          <a:solidFill>
            <a:srgbClr val="0B3471">
              <a:alpha val="80784"/>
            </a:srgbClr>
          </a:solidFill>
          <a:ln cap="flat" cmpd="sng" w="9525">
            <a:solidFill>
              <a:srgbClr val="4472C4"/>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1" marL="342900" marR="0" rtl="0" algn="ctr">
              <a:spcBef>
                <a:spcPts val="0"/>
              </a:spcBef>
              <a:spcAft>
                <a:spcPts val="0"/>
              </a:spcAft>
              <a:buNone/>
            </a:pPr>
            <a:r>
              <a:rPr b="1" i="0" lang="en" sz="3000" u="none" cap="none" strike="noStrike">
                <a:solidFill>
                  <a:schemeClr val="lt1"/>
                </a:solidFill>
                <a:latin typeface="Calibri"/>
                <a:ea typeface="Calibri"/>
                <a:cs typeface="Calibri"/>
                <a:sym typeface="Calibri"/>
              </a:rPr>
              <a:t>All-in-One Exam Devices</a:t>
            </a:r>
            <a:endParaRPr sz="1100"/>
          </a:p>
        </p:txBody>
      </p:sp>
      <p:sp>
        <p:nvSpPr>
          <p:cNvPr id="2408" name="Google Shape;2408;p306"/>
          <p:cNvSpPr txBox="1"/>
          <p:nvPr/>
        </p:nvSpPr>
        <p:spPr>
          <a:xfrm>
            <a:off x="6270563" y="795510"/>
            <a:ext cx="2655196" cy="4222232"/>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Clr>
                <a:schemeClr val="dk1"/>
              </a:buClr>
              <a:buSzPts val="1500"/>
              <a:buFont typeface="Arial"/>
              <a:buNone/>
            </a:pPr>
            <a:r>
              <a:rPr b="1" lang="en" sz="1500">
                <a:solidFill>
                  <a:schemeClr val="dk1"/>
                </a:solidFill>
                <a:latin typeface="Calibri"/>
                <a:ea typeface="Calibri"/>
                <a:cs typeface="Calibri"/>
                <a:sym typeface="Calibri"/>
              </a:rPr>
              <a:t>Device and Manufacturer:</a:t>
            </a:r>
            <a:endParaRPr sz="1500">
              <a:solidFill>
                <a:schemeClr val="dk1"/>
              </a:solidFill>
              <a:latin typeface="Calibri"/>
              <a:ea typeface="Calibri"/>
              <a:cs typeface="Calibri"/>
              <a:sym typeface="Calibri"/>
            </a:endParaRPr>
          </a:p>
          <a:p>
            <a:pPr indent="0" lvl="0" marL="0" marR="0" rtl="0" algn="r">
              <a:spcBef>
                <a:spcPts val="300"/>
              </a:spcBef>
              <a:spcAft>
                <a:spcPts val="0"/>
              </a:spcAft>
              <a:buClr>
                <a:schemeClr val="dk1"/>
              </a:buClr>
              <a:buSzPts val="1500"/>
              <a:buFont typeface="Arial"/>
              <a:buNone/>
            </a:pPr>
            <a:r>
              <a:rPr lang="en" sz="1500">
                <a:solidFill>
                  <a:schemeClr val="dk1"/>
                </a:solidFill>
                <a:latin typeface="Calibri"/>
                <a:ea typeface="Calibri"/>
                <a:cs typeface="Calibri"/>
                <a:sym typeface="Calibri"/>
              </a:rPr>
              <a:t>-Tyto Pro Clinic</a:t>
            </a:r>
            <a:endParaRPr sz="1100"/>
          </a:p>
          <a:p>
            <a:pPr indent="0" lvl="0" marL="0" marR="0" rtl="0" algn="r">
              <a:spcBef>
                <a:spcPts val="300"/>
              </a:spcBef>
              <a:spcAft>
                <a:spcPts val="0"/>
              </a:spcAft>
              <a:buClr>
                <a:schemeClr val="dk1"/>
              </a:buClr>
              <a:buSzPts val="1500"/>
              <a:buFont typeface="Arial"/>
              <a:buNone/>
            </a:pPr>
            <a:r>
              <a:t/>
            </a:r>
            <a:endParaRPr b="1" sz="1500">
              <a:solidFill>
                <a:schemeClr val="dk1"/>
              </a:solidFill>
              <a:latin typeface="Calibri"/>
              <a:ea typeface="Calibri"/>
              <a:cs typeface="Calibri"/>
              <a:sym typeface="Calibri"/>
            </a:endParaRPr>
          </a:p>
          <a:p>
            <a:pPr indent="0" lvl="0" marL="0" marR="0" rtl="0" algn="r">
              <a:spcBef>
                <a:spcPts val="300"/>
              </a:spcBef>
              <a:spcAft>
                <a:spcPts val="0"/>
              </a:spcAft>
              <a:buClr>
                <a:schemeClr val="dk1"/>
              </a:buClr>
              <a:buSzPts val="1500"/>
              <a:buFont typeface="Arial"/>
              <a:buNone/>
            </a:pPr>
            <a:r>
              <a:rPr b="1" lang="en" sz="1500">
                <a:solidFill>
                  <a:schemeClr val="dk1"/>
                </a:solidFill>
                <a:latin typeface="Calibri"/>
                <a:ea typeface="Calibri"/>
                <a:cs typeface="Calibri"/>
                <a:sym typeface="Calibri"/>
              </a:rPr>
              <a:t>Key Features:</a:t>
            </a:r>
            <a:endParaRPr sz="1100"/>
          </a:p>
          <a:p>
            <a:pPr indent="0" lvl="0" marL="0" marR="0" rtl="0" algn="r">
              <a:spcBef>
                <a:spcPts val="300"/>
              </a:spcBef>
              <a:spcAft>
                <a:spcPts val="0"/>
              </a:spcAft>
              <a:buClr>
                <a:schemeClr val="dk1"/>
              </a:buClr>
              <a:buSzPts val="1500"/>
              <a:buFont typeface="Arial"/>
              <a:buNone/>
            </a:pPr>
            <a:r>
              <a:rPr lang="en" sz="1500">
                <a:solidFill>
                  <a:schemeClr val="dk1"/>
                </a:solidFill>
                <a:latin typeface="Calibri"/>
                <a:ea typeface="Calibri"/>
                <a:cs typeface="Calibri"/>
                <a:sym typeface="Calibri"/>
              </a:rPr>
              <a:t>-Multiple exam types: </a:t>
            </a:r>
            <a:endParaRPr sz="1100"/>
          </a:p>
          <a:p>
            <a:pPr indent="0" lvl="0" marL="0" marR="0" rtl="0" algn="r">
              <a:spcBef>
                <a:spcPts val="300"/>
              </a:spcBef>
              <a:spcAft>
                <a:spcPts val="0"/>
              </a:spcAft>
              <a:buClr>
                <a:schemeClr val="dk1"/>
              </a:buClr>
              <a:buSzPts val="1500"/>
              <a:buFont typeface="Arial"/>
              <a:buNone/>
            </a:pPr>
            <a:r>
              <a:rPr lang="en" sz="1500">
                <a:solidFill>
                  <a:schemeClr val="dk1"/>
                </a:solidFill>
                <a:latin typeface="Calibri"/>
                <a:ea typeface="Calibri"/>
                <a:cs typeface="Calibri"/>
                <a:sym typeface="Calibri"/>
              </a:rPr>
              <a:t>Otoscope, Exam Camera, Thermometer, and Stethoscope</a:t>
            </a:r>
            <a:endParaRPr sz="1100"/>
          </a:p>
          <a:p>
            <a:pPr indent="0" lvl="0" marL="0" marR="0" rtl="0" algn="r">
              <a:spcBef>
                <a:spcPts val="300"/>
              </a:spcBef>
              <a:spcAft>
                <a:spcPts val="0"/>
              </a:spcAft>
              <a:buClr>
                <a:schemeClr val="dk1"/>
              </a:buClr>
              <a:buSzPts val="1500"/>
              <a:buFont typeface="Arial"/>
              <a:buNone/>
            </a:pPr>
            <a:r>
              <a:rPr lang="en" sz="1500">
                <a:solidFill>
                  <a:schemeClr val="dk1"/>
                </a:solidFill>
                <a:latin typeface="Calibri"/>
                <a:ea typeface="Calibri"/>
                <a:cs typeface="Calibri"/>
                <a:sym typeface="Calibri"/>
              </a:rPr>
              <a:t>-Stand-alone or integrated EHR</a:t>
            </a:r>
            <a:endParaRPr sz="1100"/>
          </a:p>
          <a:p>
            <a:pPr indent="0" lvl="0" marL="0" marR="0" rtl="0" algn="r">
              <a:spcBef>
                <a:spcPts val="300"/>
              </a:spcBef>
              <a:spcAft>
                <a:spcPts val="0"/>
              </a:spcAft>
              <a:buClr>
                <a:schemeClr val="dk1"/>
              </a:buClr>
              <a:buSzPts val="1500"/>
              <a:buFont typeface="Arial"/>
              <a:buNone/>
            </a:pPr>
            <a:r>
              <a:rPr lang="en" sz="1500">
                <a:solidFill>
                  <a:schemeClr val="dk1"/>
                </a:solidFill>
                <a:latin typeface="Calibri"/>
                <a:ea typeface="Calibri"/>
                <a:cs typeface="Calibri"/>
                <a:sym typeface="Calibri"/>
              </a:rPr>
              <a:t>-Can be user-driven</a:t>
            </a:r>
            <a:endParaRPr sz="1100"/>
          </a:p>
          <a:p>
            <a:pPr indent="0" lvl="0" marL="0" marR="0" rtl="0" algn="r">
              <a:spcBef>
                <a:spcPts val="300"/>
              </a:spcBef>
              <a:spcAft>
                <a:spcPts val="0"/>
              </a:spcAft>
              <a:buClr>
                <a:schemeClr val="dk1"/>
              </a:buClr>
              <a:buSzPts val="1500"/>
              <a:buFont typeface="Arial"/>
              <a:buNone/>
            </a:pPr>
            <a:r>
              <a:t/>
            </a:r>
            <a:endParaRPr b="1" sz="1500">
              <a:solidFill>
                <a:schemeClr val="dk1"/>
              </a:solidFill>
              <a:latin typeface="Calibri"/>
              <a:ea typeface="Calibri"/>
              <a:cs typeface="Calibri"/>
              <a:sym typeface="Calibri"/>
            </a:endParaRPr>
          </a:p>
          <a:p>
            <a:pPr indent="0" lvl="0" marL="0" marR="0" rtl="0" algn="r">
              <a:spcBef>
                <a:spcPts val="300"/>
              </a:spcBef>
              <a:spcAft>
                <a:spcPts val="0"/>
              </a:spcAft>
              <a:buClr>
                <a:schemeClr val="dk1"/>
              </a:buClr>
              <a:buSzPts val="1500"/>
              <a:buFont typeface="Arial"/>
              <a:buNone/>
            </a:pPr>
            <a:r>
              <a:rPr b="1" lang="en" sz="1500">
                <a:solidFill>
                  <a:schemeClr val="dk1"/>
                </a:solidFill>
                <a:latin typeface="Calibri"/>
                <a:ea typeface="Calibri"/>
                <a:cs typeface="Calibri"/>
                <a:sym typeface="Calibri"/>
              </a:rPr>
              <a:t>Practical uses in Telehealth:</a:t>
            </a:r>
            <a:endParaRPr sz="1100"/>
          </a:p>
          <a:p>
            <a:pPr indent="0" lvl="0" marL="0" marR="0" rtl="0" algn="r">
              <a:spcBef>
                <a:spcPts val="300"/>
              </a:spcBef>
              <a:spcAft>
                <a:spcPts val="0"/>
              </a:spcAft>
              <a:buClr>
                <a:schemeClr val="dk1"/>
              </a:buClr>
              <a:buSzPts val="1500"/>
              <a:buFont typeface="Arial"/>
              <a:buNone/>
            </a:pPr>
            <a:r>
              <a:rPr lang="en" sz="1500">
                <a:solidFill>
                  <a:schemeClr val="dk1"/>
                </a:solidFill>
                <a:latin typeface="Calibri"/>
                <a:ea typeface="Calibri"/>
                <a:cs typeface="Calibri"/>
                <a:sym typeface="Calibri"/>
              </a:rPr>
              <a:t>-Schools, Worksites, At-home exams, Rural Communities, Senior Care Facilities </a:t>
            </a:r>
            <a:r>
              <a:rPr b="1" lang="en" sz="1500">
                <a:solidFill>
                  <a:schemeClr val="dk1"/>
                </a:solidFill>
                <a:latin typeface="Calibri"/>
                <a:ea typeface="Calibri"/>
                <a:cs typeface="Calibri"/>
                <a:sym typeface="Calibri"/>
              </a:rPr>
              <a:t> </a:t>
            </a:r>
            <a:endParaRPr sz="1500">
              <a:solidFill>
                <a:schemeClr val="dk1"/>
              </a:solidFill>
              <a:latin typeface="Calibri"/>
              <a:ea typeface="Calibri"/>
              <a:cs typeface="Calibri"/>
              <a:sym typeface="Calibri"/>
            </a:endParaRPr>
          </a:p>
        </p:txBody>
      </p:sp>
      <p:cxnSp>
        <p:nvCxnSpPr>
          <p:cNvPr id="2409" name="Google Shape;2409;p306"/>
          <p:cNvCxnSpPr/>
          <p:nvPr/>
        </p:nvCxnSpPr>
        <p:spPr>
          <a:xfrm flipH="1">
            <a:off x="4421577" y="687013"/>
            <a:ext cx="4582" cy="4474143"/>
          </a:xfrm>
          <a:prstGeom prst="straightConnector1">
            <a:avLst/>
          </a:prstGeom>
          <a:noFill/>
          <a:ln cap="flat" cmpd="sng" w="25400">
            <a:solidFill>
              <a:srgbClr val="375889"/>
            </a:solidFill>
            <a:prstDash val="solid"/>
            <a:round/>
            <a:headEnd len="sm" w="sm" type="none"/>
            <a:tailEnd len="sm" w="sm" type="none"/>
          </a:ln>
          <a:effectLst>
            <a:outerShdw blurRad="40000" rotWithShape="0" dir="5400000" dist="20000">
              <a:srgbClr val="000000">
                <a:alpha val="37647"/>
              </a:srgbClr>
            </a:outerShdw>
          </a:effectLst>
        </p:spPr>
      </p:cxn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4" name="Shape 2414"/>
        <p:cNvGrpSpPr/>
        <p:nvPr/>
      </p:nvGrpSpPr>
      <p:grpSpPr>
        <a:xfrm>
          <a:off x="0" y="0"/>
          <a:ext cx="0" cy="0"/>
          <a:chOff x="0" y="0"/>
          <a:chExt cx="0" cy="0"/>
        </a:xfrm>
      </p:grpSpPr>
      <p:sp>
        <p:nvSpPr>
          <p:cNvPr id="2415" name="Google Shape;2415;p307"/>
          <p:cNvSpPr txBox="1"/>
          <p:nvPr>
            <p:ph idx="1" type="body"/>
          </p:nvPr>
        </p:nvSpPr>
        <p:spPr>
          <a:xfrm>
            <a:off x="209077" y="799823"/>
            <a:ext cx="2929591" cy="421145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1500"/>
              <a:buNone/>
            </a:pPr>
            <a:r>
              <a:rPr b="1" lang="en" sz="1500"/>
              <a:t>Device and Manufacturer:</a:t>
            </a:r>
            <a:endParaRPr sz="1500"/>
          </a:p>
          <a:p>
            <a:pPr indent="0" lvl="0" marL="0" rtl="0" algn="l">
              <a:spcBef>
                <a:spcPts val="300"/>
              </a:spcBef>
              <a:spcAft>
                <a:spcPts val="0"/>
              </a:spcAft>
              <a:buClr>
                <a:schemeClr val="dk1"/>
              </a:buClr>
              <a:buSzPts val="1500"/>
              <a:buNone/>
            </a:pPr>
            <a:r>
              <a:rPr lang="en" sz="1500"/>
              <a:t>-Kardia Mobil 6L</a:t>
            </a:r>
            <a:endParaRPr/>
          </a:p>
          <a:p>
            <a:pPr indent="0" lvl="0" marL="0" rtl="0" algn="l">
              <a:spcBef>
                <a:spcPts val="300"/>
              </a:spcBef>
              <a:spcAft>
                <a:spcPts val="0"/>
              </a:spcAft>
              <a:buClr>
                <a:schemeClr val="dk1"/>
              </a:buClr>
              <a:buSzPts val="1500"/>
              <a:buNone/>
            </a:pPr>
            <a:r>
              <a:t/>
            </a:r>
            <a:endParaRPr b="1" sz="1500"/>
          </a:p>
          <a:p>
            <a:pPr indent="0" lvl="0" marL="0" rtl="0" algn="l">
              <a:spcBef>
                <a:spcPts val="300"/>
              </a:spcBef>
              <a:spcAft>
                <a:spcPts val="0"/>
              </a:spcAft>
              <a:buClr>
                <a:schemeClr val="dk1"/>
              </a:buClr>
              <a:buSzPts val="1500"/>
              <a:buNone/>
            </a:pPr>
            <a:r>
              <a:rPr b="1" lang="en" sz="1500"/>
              <a:t>Key Features:</a:t>
            </a:r>
            <a:endParaRPr/>
          </a:p>
          <a:p>
            <a:pPr indent="0" lvl="0" marL="0" rtl="0" algn="l">
              <a:spcBef>
                <a:spcPts val="300"/>
              </a:spcBef>
              <a:spcAft>
                <a:spcPts val="0"/>
              </a:spcAft>
              <a:buClr>
                <a:schemeClr val="dk1"/>
              </a:buClr>
              <a:buSzPts val="1500"/>
              <a:buNone/>
            </a:pPr>
            <a:r>
              <a:rPr lang="en" sz="1500"/>
              <a:t>-Bluetooth to phone/tablet</a:t>
            </a:r>
            <a:endParaRPr/>
          </a:p>
          <a:p>
            <a:pPr indent="0" lvl="0" marL="0" marR="0" rtl="0" algn="l">
              <a:lnSpc>
                <a:spcPct val="119000"/>
              </a:lnSpc>
              <a:spcBef>
                <a:spcPts val="0"/>
              </a:spcBef>
              <a:spcAft>
                <a:spcPts val="0"/>
              </a:spcAft>
              <a:buClr>
                <a:srgbClr val="000000"/>
              </a:buClr>
              <a:buSzPts val="1500"/>
              <a:buNone/>
            </a:pPr>
            <a:r>
              <a:rPr lang="en" sz="1500">
                <a:solidFill>
                  <a:srgbClr val="000000"/>
                </a:solidFill>
              </a:rPr>
              <a:t>-AI analysis and Kardia Provider review with KardiaCare membership</a:t>
            </a:r>
            <a:endParaRPr/>
          </a:p>
          <a:p>
            <a:pPr indent="0" lvl="0" marL="0" marR="0" rtl="0" algn="l">
              <a:lnSpc>
                <a:spcPct val="119000"/>
              </a:lnSpc>
              <a:spcBef>
                <a:spcPts val="0"/>
              </a:spcBef>
              <a:spcAft>
                <a:spcPts val="0"/>
              </a:spcAft>
              <a:buClr>
                <a:srgbClr val="000000"/>
              </a:buClr>
              <a:buSzPts val="1500"/>
              <a:buNone/>
            </a:pPr>
            <a:r>
              <a:rPr lang="en" sz="1500">
                <a:solidFill>
                  <a:srgbClr val="000000"/>
                </a:solidFill>
              </a:rPr>
              <a:t>-Affordable price for device, membership per month</a:t>
            </a:r>
            <a:endParaRPr sz="1100">
              <a:solidFill>
                <a:srgbClr val="000000"/>
              </a:solidFill>
            </a:endParaRPr>
          </a:p>
          <a:p>
            <a:pPr indent="0" lvl="0" marL="0" marR="0" rtl="0" algn="l">
              <a:lnSpc>
                <a:spcPct val="119000"/>
              </a:lnSpc>
              <a:spcBef>
                <a:spcPts val="0"/>
              </a:spcBef>
              <a:spcAft>
                <a:spcPts val="0"/>
              </a:spcAft>
              <a:buClr>
                <a:schemeClr val="dk1"/>
              </a:buClr>
              <a:buSzPts val="1500"/>
              <a:buNone/>
            </a:pPr>
            <a:r>
              <a:t/>
            </a:r>
            <a:endParaRPr b="1" sz="1500"/>
          </a:p>
          <a:p>
            <a:pPr indent="0" lvl="0" marL="0" rtl="0" algn="l">
              <a:spcBef>
                <a:spcPts val="300"/>
              </a:spcBef>
              <a:spcAft>
                <a:spcPts val="0"/>
              </a:spcAft>
              <a:buClr>
                <a:schemeClr val="dk1"/>
              </a:buClr>
              <a:buSzPts val="1500"/>
              <a:buNone/>
            </a:pPr>
            <a:r>
              <a:rPr b="1" lang="en" sz="1500"/>
              <a:t>Practical uses in Telehealth:</a:t>
            </a:r>
            <a:endParaRPr/>
          </a:p>
          <a:p>
            <a:pPr indent="0" lvl="0" marL="0" rtl="0" algn="l">
              <a:spcBef>
                <a:spcPts val="300"/>
              </a:spcBef>
              <a:spcAft>
                <a:spcPts val="0"/>
              </a:spcAft>
              <a:buClr>
                <a:schemeClr val="dk1"/>
              </a:buClr>
              <a:buSzPts val="1500"/>
              <a:buNone/>
            </a:pPr>
            <a:r>
              <a:rPr lang="en" sz="1500"/>
              <a:t>-Patient self monitoring</a:t>
            </a:r>
            <a:endParaRPr/>
          </a:p>
        </p:txBody>
      </p:sp>
      <p:sp>
        <p:nvSpPr>
          <p:cNvPr id="2416" name="Google Shape;2416;p307"/>
          <p:cNvSpPr txBox="1"/>
          <p:nvPr>
            <p:ph idx="12" type="sldNum"/>
          </p:nvPr>
        </p:nvSpPr>
        <p:spPr>
          <a:xfrm>
            <a:off x="6343650" y="4891184"/>
            <a:ext cx="16002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rgbClr val="888888"/>
                </a:solidFill>
              </a:rPr>
              <a:t>‹#›</a:t>
            </a:fld>
            <a:endParaRPr>
              <a:solidFill>
                <a:srgbClr val="888888"/>
              </a:solidFill>
            </a:endParaRPr>
          </a:p>
        </p:txBody>
      </p:sp>
      <p:sp>
        <p:nvSpPr>
          <p:cNvPr id="2417" name="Google Shape;2417;p307"/>
          <p:cNvSpPr/>
          <p:nvPr/>
        </p:nvSpPr>
        <p:spPr>
          <a:xfrm>
            <a:off x="0" y="171069"/>
            <a:ext cx="9143999" cy="514731"/>
          </a:xfrm>
          <a:prstGeom prst="rect">
            <a:avLst/>
          </a:prstGeom>
          <a:solidFill>
            <a:srgbClr val="0B3471">
              <a:alpha val="80784"/>
            </a:srgbClr>
          </a:solidFill>
          <a:ln cap="flat" cmpd="sng" w="9525">
            <a:solidFill>
              <a:srgbClr val="4472C4"/>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1" marL="342900" marR="0" rtl="0" algn="ctr">
              <a:spcBef>
                <a:spcPts val="0"/>
              </a:spcBef>
              <a:spcAft>
                <a:spcPts val="0"/>
              </a:spcAft>
              <a:buNone/>
            </a:pPr>
            <a:r>
              <a:rPr b="1" i="0" lang="en" sz="3000" u="none" cap="none" strike="noStrike">
                <a:solidFill>
                  <a:schemeClr val="lt1"/>
                </a:solidFill>
                <a:latin typeface="Calibri"/>
                <a:ea typeface="Calibri"/>
                <a:cs typeface="Calibri"/>
                <a:sym typeface="Calibri"/>
              </a:rPr>
              <a:t>AI-Enhanced Cardiology</a:t>
            </a:r>
            <a:endParaRPr sz="1100"/>
          </a:p>
        </p:txBody>
      </p:sp>
      <p:sp>
        <p:nvSpPr>
          <p:cNvPr id="2418" name="Google Shape;2418;p307"/>
          <p:cNvSpPr txBox="1"/>
          <p:nvPr/>
        </p:nvSpPr>
        <p:spPr>
          <a:xfrm>
            <a:off x="6200775" y="795510"/>
            <a:ext cx="2729566" cy="4222232"/>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Clr>
                <a:schemeClr val="dk1"/>
              </a:buClr>
              <a:buSzPts val="1500"/>
              <a:buFont typeface="Arial"/>
              <a:buNone/>
            </a:pPr>
            <a:r>
              <a:rPr b="1" lang="en" sz="1500">
                <a:solidFill>
                  <a:schemeClr val="dk1"/>
                </a:solidFill>
                <a:latin typeface="Calibri"/>
                <a:ea typeface="Calibri"/>
                <a:cs typeface="Calibri"/>
                <a:sym typeface="Calibri"/>
              </a:rPr>
              <a:t>Device and Manufacturer:</a:t>
            </a:r>
            <a:endParaRPr sz="1500">
              <a:solidFill>
                <a:schemeClr val="dk1"/>
              </a:solidFill>
              <a:latin typeface="Calibri"/>
              <a:ea typeface="Calibri"/>
              <a:cs typeface="Calibri"/>
              <a:sym typeface="Calibri"/>
            </a:endParaRPr>
          </a:p>
          <a:p>
            <a:pPr indent="0" lvl="0" marL="0" marR="0" rtl="0" algn="r">
              <a:spcBef>
                <a:spcPts val="300"/>
              </a:spcBef>
              <a:spcAft>
                <a:spcPts val="0"/>
              </a:spcAft>
              <a:buClr>
                <a:schemeClr val="dk1"/>
              </a:buClr>
              <a:buSzPts val="1500"/>
              <a:buFont typeface="Arial"/>
              <a:buNone/>
            </a:pPr>
            <a:r>
              <a:rPr lang="en" sz="1500">
                <a:solidFill>
                  <a:schemeClr val="dk1"/>
                </a:solidFill>
                <a:latin typeface="Calibri"/>
                <a:ea typeface="Calibri"/>
                <a:cs typeface="Calibri"/>
                <a:sym typeface="Calibri"/>
              </a:rPr>
              <a:t>-EKO Core 500 Digital Stethoscope</a:t>
            </a:r>
            <a:endParaRPr sz="1100"/>
          </a:p>
          <a:p>
            <a:pPr indent="0" lvl="0" marL="0" marR="0" rtl="0" algn="r">
              <a:spcBef>
                <a:spcPts val="300"/>
              </a:spcBef>
              <a:spcAft>
                <a:spcPts val="0"/>
              </a:spcAft>
              <a:buClr>
                <a:schemeClr val="dk1"/>
              </a:buClr>
              <a:buSzPts val="1500"/>
              <a:buFont typeface="Arial"/>
              <a:buNone/>
            </a:pPr>
            <a:r>
              <a:t/>
            </a:r>
            <a:endParaRPr b="1" sz="1500">
              <a:solidFill>
                <a:schemeClr val="dk1"/>
              </a:solidFill>
              <a:latin typeface="Calibri"/>
              <a:ea typeface="Calibri"/>
              <a:cs typeface="Calibri"/>
              <a:sym typeface="Calibri"/>
            </a:endParaRPr>
          </a:p>
          <a:p>
            <a:pPr indent="0" lvl="0" marL="0" marR="0" rtl="0" algn="r">
              <a:spcBef>
                <a:spcPts val="300"/>
              </a:spcBef>
              <a:spcAft>
                <a:spcPts val="0"/>
              </a:spcAft>
              <a:buClr>
                <a:schemeClr val="dk1"/>
              </a:buClr>
              <a:buSzPts val="1500"/>
              <a:buFont typeface="Arial"/>
              <a:buNone/>
            </a:pPr>
            <a:r>
              <a:rPr b="1" lang="en" sz="1500">
                <a:solidFill>
                  <a:schemeClr val="dk1"/>
                </a:solidFill>
                <a:latin typeface="Calibri"/>
                <a:ea typeface="Calibri"/>
                <a:cs typeface="Calibri"/>
                <a:sym typeface="Calibri"/>
              </a:rPr>
              <a:t>Key Features:</a:t>
            </a:r>
            <a:endParaRPr sz="1100"/>
          </a:p>
          <a:p>
            <a:pPr indent="0" lvl="0" marL="0" marR="0" rtl="0" algn="r">
              <a:spcBef>
                <a:spcPts val="300"/>
              </a:spcBef>
              <a:spcAft>
                <a:spcPts val="0"/>
              </a:spcAft>
              <a:buClr>
                <a:schemeClr val="dk1"/>
              </a:buClr>
              <a:buSzPts val="1500"/>
              <a:buFont typeface="Arial"/>
              <a:buNone/>
            </a:pPr>
            <a:r>
              <a:rPr lang="en" sz="1500">
                <a:solidFill>
                  <a:schemeClr val="dk1"/>
                </a:solidFill>
                <a:latin typeface="Calibri"/>
                <a:ea typeface="Calibri"/>
                <a:cs typeface="Calibri"/>
                <a:sym typeface="Calibri"/>
              </a:rPr>
              <a:t>-Bluetooth pairing to Phone/Tablet, or Web app</a:t>
            </a:r>
            <a:endParaRPr sz="1100"/>
          </a:p>
          <a:p>
            <a:pPr indent="0" lvl="0" marL="0" marR="0" rtl="0" algn="r">
              <a:spcBef>
                <a:spcPts val="300"/>
              </a:spcBef>
              <a:spcAft>
                <a:spcPts val="0"/>
              </a:spcAft>
              <a:buClr>
                <a:schemeClr val="dk1"/>
              </a:buClr>
              <a:buSzPts val="1500"/>
              <a:buFont typeface="Arial"/>
              <a:buNone/>
            </a:pPr>
            <a:r>
              <a:rPr lang="en" sz="1500">
                <a:solidFill>
                  <a:schemeClr val="dk1"/>
                </a:solidFill>
                <a:latin typeface="Calibri"/>
                <a:ea typeface="Calibri"/>
                <a:cs typeface="Calibri"/>
                <a:sym typeface="Calibri"/>
              </a:rPr>
              <a:t>-3 Lead EKG with </a:t>
            </a:r>
            <a:r>
              <a:rPr lang="en" sz="1500">
                <a:solidFill>
                  <a:srgbClr val="000000"/>
                </a:solidFill>
                <a:latin typeface="Calibri"/>
                <a:ea typeface="Calibri"/>
                <a:cs typeface="Calibri"/>
                <a:sym typeface="Calibri"/>
              </a:rPr>
              <a:t>Built-in Display</a:t>
            </a:r>
            <a:endParaRPr sz="1100"/>
          </a:p>
          <a:p>
            <a:pPr indent="0" lvl="0" marL="0" marR="0" rtl="0" algn="r">
              <a:lnSpc>
                <a:spcPct val="119000"/>
              </a:lnSpc>
              <a:spcBef>
                <a:spcPts val="0"/>
              </a:spcBef>
              <a:spcAft>
                <a:spcPts val="0"/>
              </a:spcAft>
              <a:buClr>
                <a:srgbClr val="000000"/>
              </a:buClr>
              <a:buSzPts val="1500"/>
              <a:buFont typeface="Arial"/>
              <a:buNone/>
            </a:pPr>
            <a:r>
              <a:rPr lang="en" sz="1500">
                <a:solidFill>
                  <a:srgbClr val="000000"/>
                </a:solidFill>
                <a:latin typeface="Calibri"/>
                <a:ea typeface="Calibri"/>
                <a:cs typeface="Calibri"/>
                <a:sym typeface="Calibri"/>
              </a:rPr>
              <a:t>-EKO-AI analysis</a:t>
            </a:r>
            <a:endParaRPr sz="1500">
              <a:solidFill>
                <a:schemeClr val="dk1"/>
              </a:solidFill>
              <a:latin typeface="Calibri"/>
              <a:ea typeface="Calibri"/>
              <a:cs typeface="Calibri"/>
              <a:sym typeface="Calibri"/>
            </a:endParaRPr>
          </a:p>
          <a:p>
            <a:pPr indent="0" lvl="0" marL="0" marR="0" rtl="0" algn="r">
              <a:spcBef>
                <a:spcPts val="800"/>
              </a:spcBef>
              <a:spcAft>
                <a:spcPts val="0"/>
              </a:spcAft>
              <a:buClr>
                <a:schemeClr val="dk1"/>
              </a:buClr>
              <a:buSzPts val="1500"/>
              <a:buFont typeface="Arial"/>
              <a:buNone/>
            </a:pPr>
            <a:r>
              <a:t/>
            </a:r>
            <a:endParaRPr b="1" sz="1500">
              <a:solidFill>
                <a:schemeClr val="dk1"/>
              </a:solidFill>
              <a:latin typeface="Calibri"/>
              <a:ea typeface="Calibri"/>
              <a:cs typeface="Calibri"/>
              <a:sym typeface="Calibri"/>
            </a:endParaRPr>
          </a:p>
          <a:p>
            <a:pPr indent="0" lvl="0" marL="0" marR="0" rtl="0" algn="r">
              <a:spcBef>
                <a:spcPts val="300"/>
              </a:spcBef>
              <a:spcAft>
                <a:spcPts val="0"/>
              </a:spcAft>
              <a:buClr>
                <a:schemeClr val="dk1"/>
              </a:buClr>
              <a:buSzPts val="1500"/>
              <a:buFont typeface="Arial"/>
              <a:buNone/>
            </a:pPr>
            <a:r>
              <a:rPr b="1" lang="en" sz="1500">
                <a:solidFill>
                  <a:schemeClr val="dk1"/>
                </a:solidFill>
                <a:latin typeface="Calibri"/>
                <a:ea typeface="Calibri"/>
                <a:cs typeface="Calibri"/>
                <a:sym typeface="Calibri"/>
              </a:rPr>
              <a:t>Practical uses in Telehealth:</a:t>
            </a:r>
            <a:endParaRPr sz="1100"/>
          </a:p>
          <a:p>
            <a:pPr indent="0" lvl="0" marL="0" marR="0" rtl="0" algn="r">
              <a:spcBef>
                <a:spcPts val="300"/>
              </a:spcBef>
              <a:spcAft>
                <a:spcPts val="0"/>
              </a:spcAft>
              <a:buClr>
                <a:schemeClr val="dk1"/>
              </a:buClr>
              <a:buSzPts val="1500"/>
              <a:buFont typeface="Arial"/>
              <a:buNone/>
            </a:pPr>
            <a:r>
              <a:rPr lang="en" sz="1500">
                <a:solidFill>
                  <a:schemeClr val="dk1"/>
                </a:solidFill>
                <a:latin typeface="Calibri"/>
                <a:ea typeface="Calibri"/>
                <a:cs typeface="Calibri"/>
                <a:sym typeface="Calibri"/>
              </a:rPr>
              <a:t>-General exams</a:t>
            </a:r>
            <a:endParaRPr sz="1100"/>
          </a:p>
          <a:p>
            <a:pPr indent="0" lvl="0" marL="0" marR="0" rtl="0" algn="r">
              <a:spcBef>
                <a:spcPts val="300"/>
              </a:spcBef>
              <a:spcAft>
                <a:spcPts val="0"/>
              </a:spcAft>
              <a:buClr>
                <a:schemeClr val="dk1"/>
              </a:buClr>
              <a:buSzPts val="1500"/>
              <a:buFont typeface="Arial"/>
              <a:buNone/>
            </a:pPr>
            <a:r>
              <a:rPr lang="en" sz="1500">
                <a:solidFill>
                  <a:schemeClr val="dk1"/>
                </a:solidFill>
                <a:latin typeface="Calibri"/>
                <a:ea typeface="Calibri"/>
                <a:cs typeface="Calibri"/>
                <a:sym typeface="Calibri"/>
              </a:rPr>
              <a:t>-Live/Store-Forward</a:t>
            </a:r>
            <a:endParaRPr sz="1100"/>
          </a:p>
        </p:txBody>
      </p:sp>
      <p:cxnSp>
        <p:nvCxnSpPr>
          <p:cNvPr id="2419" name="Google Shape;2419;p307"/>
          <p:cNvCxnSpPr/>
          <p:nvPr/>
        </p:nvCxnSpPr>
        <p:spPr>
          <a:xfrm flipH="1">
            <a:off x="4518624" y="687013"/>
            <a:ext cx="4582" cy="4474143"/>
          </a:xfrm>
          <a:prstGeom prst="straightConnector1">
            <a:avLst/>
          </a:prstGeom>
          <a:noFill/>
          <a:ln cap="flat" cmpd="sng" w="25400">
            <a:solidFill>
              <a:srgbClr val="375889"/>
            </a:solidFill>
            <a:prstDash val="solid"/>
            <a:round/>
            <a:headEnd len="sm" w="sm" type="none"/>
            <a:tailEnd len="sm" w="sm" type="none"/>
          </a:ln>
          <a:effectLst>
            <a:outerShdw blurRad="40000" rotWithShape="0" dir="5400000" dist="20000">
              <a:srgbClr val="000000">
                <a:alpha val="37647"/>
              </a:srgbClr>
            </a:outerShdw>
          </a:effectLst>
        </p:spPr>
      </p:cxnSp>
      <p:pic>
        <p:nvPicPr>
          <p:cNvPr descr="A black and silver rectangular object with a letter v on it&#10;&#10;Description automatically generated" id="2420" name="Google Shape;2420;p307"/>
          <p:cNvPicPr preferRelativeResize="0"/>
          <p:nvPr/>
        </p:nvPicPr>
        <p:blipFill rotWithShape="1">
          <a:blip r:embed="rId3">
            <a:alphaModFix/>
          </a:blip>
          <a:srcRect b="0" l="0" r="0" t="0"/>
          <a:stretch/>
        </p:blipFill>
        <p:spPr>
          <a:xfrm>
            <a:off x="2423380" y="1007745"/>
            <a:ext cx="2048191" cy="961925"/>
          </a:xfrm>
          <a:prstGeom prst="rect">
            <a:avLst/>
          </a:prstGeom>
          <a:noFill/>
          <a:ln>
            <a:noFill/>
          </a:ln>
        </p:spPr>
      </p:pic>
      <p:pic>
        <p:nvPicPr>
          <p:cNvPr descr="A close-up of a device&#10;&#10;Description automatically generated" id="2421" name="Google Shape;2421;p307"/>
          <p:cNvPicPr preferRelativeResize="0"/>
          <p:nvPr/>
        </p:nvPicPr>
        <p:blipFill rotWithShape="1">
          <a:blip r:embed="rId4">
            <a:alphaModFix/>
          </a:blip>
          <a:srcRect b="0" l="0" r="0" t="0"/>
          <a:stretch/>
        </p:blipFill>
        <p:spPr>
          <a:xfrm>
            <a:off x="4576234" y="2250144"/>
            <a:ext cx="1814253" cy="2766509"/>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6" name="Shape 2426"/>
        <p:cNvGrpSpPr/>
        <p:nvPr/>
      </p:nvGrpSpPr>
      <p:grpSpPr>
        <a:xfrm>
          <a:off x="0" y="0"/>
          <a:ext cx="0" cy="0"/>
          <a:chOff x="0" y="0"/>
          <a:chExt cx="0" cy="0"/>
        </a:xfrm>
      </p:grpSpPr>
      <p:sp>
        <p:nvSpPr>
          <p:cNvPr id="2427" name="Google Shape;2427;p308"/>
          <p:cNvSpPr txBox="1"/>
          <p:nvPr>
            <p:ph idx="1" type="body"/>
          </p:nvPr>
        </p:nvSpPr>
        <p:spPr>
          <a:xfrm>
            <a:off x="863957" y="754635"/>
            <a:ext cx="3144207" cy="3971150"/>
          </a:xfrm>
          <a:prstGeom prst="rect">
            <a:avLst/>
          </a:prstGeom>
          <a:noFill/>
          <a:ln>
            <a:noFill/>
          </a:ln>
        </p:spPr>
        <p:txBody>
          <a:bodyPr anchorCtr="0" anchor="t" bIns="34275" lIns="68575" spcFirstLastPara="1" rIns="68575" wrap="square" tIns="34275">
            <a:normAutofit/>
          </a:bodyPr>
          <a:lstStyle/>
          <a:p>
            <a:pPr indent="-254000" lvl="0" marL="254000" rtl="0" algn="l">
              <a:spcBef>
                <a:spcPts val="0"/>
              </a:spcBef>
              <a:spcAft>
                <a:spcPts val="0"/>
              </a:spcAft>
              <a:buClr>
                <a:schemeClr val="dk1"/>
              </a:buClr>
              <a:buSzPts val="2400"/>
              <a:buChar char="•"/>
            </a:pPr>
            <a:r>
              <a:rPr lang="en"/>
              <a:t>Care specific to the individual</a:t>
            </a:r>
            <a:endParaRPr/>
          </a:p>
          <a:p>
            <a:pPr indent="-254000" lvl="0" marL="254000" rtl="0" algn="l">
              <a:spcBef>
                <a:spcPts val="500"/>
              </a:spcBef>
              <a:spcAft>
                <a:spcPts val="0"/>
              </a:spcAft>
              <a:buClr>
                <a:schemeClr val="dk1"/>
              </a:buClr>
              <a:buSzPts val="2400"/>
              <a:buChar char="•"/>
            </a:pPr>
            <a:r>
              <a:rPr lang="en"/>
              <a:t>AI-Enhancement at multiple levels</a:t>
            </a:r>
            <a:endParaRPr/>
          </a:p>
          <a:p>
            <a:pPr indent="-254000" lvl="0" marL="254000" rtl="0" algn="l">
              <a:spcBef>
                <a:spcPts val="500"/>
              </a:spcBef>
              <a:spcAft>
                <a:spcPts val="0"/>
              </a:spcAft>
              <a:buClr>
                <a:schemeClr val="dk1"/>
              </a:buClr>
              <a:buSzPts val="2400"/>
              <a:buChar char="•"/>
            </a:pPr>
            <a:r>
              <a:rPr lang="en"/>
              <a:t>Telehealth when and where it’s needed</a:t>
            </a:r>
            <a:endParaRPr/>
          </a:p>
          <a:p>
            <a:pPr indent="-215900" lvl="0" marL="254000" rtl="0" algn="l">
              <a:spcBef>
                <a:spcPts val="500"/>
              </a:spcBef>
              <a:spcAft>
                <a:spcPts val="0"/>
              </a:spcAft>
              <a:buClr>
                <a:schemeClr val="dk1"/>
              </a:buClr>
              <a:buSzPts val="2400"/>
              <a:buChar char="•"/>
            </a:pPr>
            <a:r>
              <a:rPr lang="en"/>
              <a:t>Aware of the patient's environment and physical location</a:t>
            </a:r>
            <a:endParaRPr/>
          </a:p>
          <a:p>
            <a:pPr indent="-76200" lvl="1" marL="558800" rtl="0" algn="l">
              <a:spcBef>
                <a:spcPts val="400"/>
              </a:spcBef>
              <a:spcAft>
                <a:spcPts val="0"/>
              </a:spcAft>
              <a:buClr>
                <a:schemeClr val="dk1"/>
              </a:buClr>
              <a:buSzPts val="2100"/>
              <a:buNone/>
            </a:pPr>
            <a:r>
              <a:t/>
            </a:r>
            <a:endParaRPr/>
          </a:p>
          <a:p>
            <a:pPr indent="0" lvl="1" marL="342900" rtl="0" algn="l">
              <a:spcBef>
                <a:spcPts val="400"/>
              </a:spcBef>
              <a:spcAft>
                <a:spcPts val="0"/>
              </a:spcAft>
              <a:buClr>
                <a:schemeClr val="dk1"/>
              </a:buClr>
              <a:buSzPts val="2100"/>
              <a:buNone/>
            </a:pPr>
            <a:r>
              <a:t/>
            </a:r>
            <a:endParaRPr/>
          </a:p>
          <a:p>
            <a:pPr indent="0" lvl="0" marL="0" rtl="0" algn="l">
              <a:spcBef>
                <a:spcPts val="500"/>
              </a:spcBef>
              <a:spcAft>
                <a:spcPts val="0"/>
              </a:spcAft>
              <a:buClr>
                <a:schemeClr val="dk1"/>
              </a:buClr>
              <a:buSzPts val="2400"/>
              <a:buNone/>
            </a:pPr>
            <a:r>
              <a:t/>
            </a:r>
            <a:endParaRPr/>
          </a:p>
        </p:txBody>
      </p:sp>
      <p:sp>
        <p:nvSpPr>
          <p:cNvPr id="2428" name="Google Shape;2428;p308"/>
          <p:cNvSpPr/>
          <p:nvPr/>
        </p:nvSpPr>
        <p:spPr>
          <a:xfrm>
            <a:off x="1" y="100979"/>
            <a:ext cx="9143999" cy="454909"/>
          </a:xfrm>
          <a:prstGeom prst="rect">
            <a:avLst/>
          </a:prstGeom>
          <a:solidFill>
            <a:srgbClr val="0B3471">
              <a:alpha val="80784"/>
            </a:srgbClr>
          </a:solidFill>
          <a:ln>
            <a:noFill/>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1" marL="342900" marR="0" rtl="0" algn="ctr">
              <a:spcBef>
                <a:spcPts val="0"/>
              </a:spcBef>
              <a:spcAft>
                <a:spcPts val="0"/>
              </a:spcAft>
              <a:buNone/>
            </a:pPr>
            <a:r>
              <a:rPr b="1" i="0" lang="en" sz="3300" u="none" cap="none" strike="noStrike">
                <a:solidFill>
                  <a:schemeClr val="lt1"/>
                </a:solidFill>
                <a:latin typeface="Calibri"/>
                <a:ea typeface="Calibri"/>
                <a:cs typeface="Calibri"/>
                <a:sym typeface="Calibri"/>
              </a:rPr>
              <a:t>Telehealth Technology Takeaways</a:t>
            </a:r>
            <a:endParaRPr b="1" i="0" sz="3300" u="none" cap="none" strike="noStrike">
              <a:solidFill>
                <a:schemeClr val="lt1"/>
              </a:solidFill>
              <a:latin typeface="Calibri"/>
              <a:ea typeface="Calibri"/>
              <a:cs typeface="Calibri"/>
              <a:sym typeface="Calibri"/>
            </a:endParaRPr>
          </a:p>
        </p:txBody>
      </p:sp>
      <p:pic>
        <p:nvPicPr>
          <p:cNvPr descr="Female friends texting with cell phones in cafe" id="2429" name="Google Shape;2429;p308"/>
          <p:cNvPicPr preferRelativeResize="0"/>
          <p:nvPr/>
        </p:nvPicPr>
        <p:blipFill rotWithShape="1">
          <a:blip r:embed="rId3">
            <a:alphaModFix/>
          </a:blip>
          <a:srcRect b="0" l="0" r="0" t="0"/>
          <a:stretch/>
        </p:blipFill>
        <p:spPr>
          <a:xfrm>
            <a:off x="4011283" y="1071793"/>
            <a:ext cx="4485737" cy="298913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p228"/>
          <p:cNvSpPr/>
          <p:nvPr/>
        </p:nvSpPr>
        <p:spPr>
          <a:xfrm>
            <a:off x="452336" y="1790997"/>
            <a:ext cx="3866100" cy="2207100"/>
          </a:xfrm>
          <a:prstGeom prst="roundRect">
            <a:avLst>
              <a:gd fmla="val 16667" name="adj"/>
            </a:avLst>
          </a:prstGeom>
          <a:solidFill>
            <a:srgbClr val="F2F2F2"/>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1337" name="Google Shape;1337;p228"/>
          <p:cNvGrpSpPr/>
          <p:nvPr/>
        </p:nvGrpSpPr>
        <p:grpSpPr>
          <a:xfrm>
            <a:off x="691308" y="1027763"/>
            <a:ext cx="7660631" cy="3266689"/>
            <a:chOff x="942168" y="1351676"/>
            <a:chExt cx="10169429" cy="4448712"/>
          </a:xfrm>
        </p:grpSpPr>
        <p:grpSp>
          <p:nvGrpSpPr>
            <p:cNvPr id="1338" name="Google Shape;1338;p228"/>
            <p:cNvGrpSpPr/>
            <p:nvPr/>
          </p:nvGrpSpPr>
          <p:grpSpPr>
            <a:xfrm>
              <a:off x="942168" y="2513687"/>
              <a:ext cx="4680900" cy="3286701"/>
              <a:chOff x="1549546" y="2513687"/>
              <a:chExt cx="4680900" cy="3286701"/>
            </a:xfrm>
          </p:grpSpPr>
          <p:sp>
            <p:nvSpPr>
              <p:cNvPr id="1339" name="Google Shape;1339;p228"/>
              <p:cNvSpPr txBox="1"/>
              <p:nvPr/>
            </p:nvSpPr>
            <p:spPr>
              <a:xfrm>
                <a:off x="1549546" y="3193088"/>
                <a:ext cx="4680900" cy="2607300"/>
              </a:xfrm>
              <a:prstGeom prst="rect">
                <a:avLst/>
              </a:prstGeom>
              <a:noFill/>
              <a:ln>
                <a:noFill/>
              </a:ln>
            </p:spPr>
            <p:txBody>
              <a:bodyPr anchorCtr="0" anchor="t" bIns="34275" lIns="34275" spcFirstLastPara="1" rIns="34275" wrap="square" tIns="34275">
                <a:noAutofit/>
              </a:bodyPr>
              <a:lstStyle/>
              <a:p>
                <a:pPr indent="-209550" lvl="0" marL="215900" marR="0" rtl="0" algn="l">
                  <a:lnSpc>
                    <a:spcPct val="100000"/>
                  </a:lnSpc>
                  <a:spcBef>
                    <a:spcPts val="0"/>
                  </a:spcBef>
                  <a:spcAft>
                    <a:spcPts val="0"/>
                  </a:spcAft>
                  <a:buClr>
                    <a:srgbClr val="574F58"/>
                  </a:buClr>
                  <a:buSzPts val="1500"/>
                  <a:buFont typeface="Arial"/>
                  <a:buChar char="•"/>
                </a:pPr>
                <a:r>
                  <a:rPr b="0" i="0" lang="en" sz="1500" u="none" cap="none" strike="noStrike">
                    <a:solidFill>
                      <a:srgbClr val="574F58"/>
                    </a:solidFill>
                    <a:latin typeface="Arial"/>
                    <a:ea typeface="Arial"/>
                    <a:cs typeface="Arial"/>
                    <a:sym typeface="Arial"/>
                  </a:rPr>
                  <a:t>Technology tools (app-based video, chat, text)</a:t>
                </a:r>
                <a:endParaRPr sz="1100"/>
              </a:p>
              <a:p>
                <a:pPr indent="-209550" lvl="0" marL="215900" marR="0" rtl="0" algn="l">
                  <a:lnSpc>
                    <a:spcPct val="100000"/>
                  </a:lnSpc>
                  <a:spcBef>
                    <a:spcPts val="0"/>
                  </a:spcBef>
                  <a:spcAft>
                    <a:spcPts val="0"/>
                  </a:spcAft>
                  <a:buClr>
                    <a:srgbClr val="574F58"/>
                  </a:buClr>
                  <a:buSzPts val="1500"/>
                  <a:buFont typeface="Arial"/>
                  <a:buChar char="•"/>
                </a:pPr>
                <a:r>
                  <a:rPr b="0" i="0" lang="en" sz="1500" u="none" cap="none" strike="noStrike">
                    <a:solidFill>
                      <a:srgbClr val="574F58"/>
                    </a:solidFill>
                    <a:latin typeface="Arial"/>
                    <a:ea typeface="Arial"/>
                    <a:cs typeface="Arial"/>
                    <a:sym typeface="Arial"/>
                  </a:rPr>
                  <a:t>Accessible </a:t>
                </a:r>
                <a:endParaRPr sz="1100"/>
              </a:p>
              <a:p>
                <a:pPr indent="-209550" lvl="0" marL="215900" marR="0" rtl="0" algn="l">
                  <a:lnSpc>
                    <a:spcPct val="100000"/>
                  </a:lnSpc>
                  <a:spcBef>
                    <a:spcPts val="0"/>
                  </a:spcBef>
                  <a:spcAft>
                    <a:spcPts val="0"/>
                  </a:spcAft>
                  <a:buClr>
                    <a:srgbClr val="574F58"/>
                  </a:buClr>
                  <a:buSzPts val="1500"/>
                  <a:buFont typeface="Arial"/>
                  <a:buChar char="•"/>
                </a:pPr>
                <a:r>
                  <a:rPr lang="en" sz="1500">
                    <a:solidFill>
                      <a:srgbClr val="574F58"/>
                    </a:solidFill>
                    <a:latin typeface="Arial"/>
                    <a:ea typeface="Arial"/>
                    <a:cs typeface="Arial"/>
                    <a:sym typeface="Arial"/>
                  </a:rPr>
                  <a:t>Limited evidence of quality and safety</a:t>
                </a:r>
                <a:endParaRPr b="0" i="0" sz="1500" u="none" cap="none" strike="noStrike">
                  <a:solidFill>
                    <a:srgbClr val="574F58"/>
                  </a:solidFill>
                  <a:latin typeface="Arial"/>
                  <a:ea typeface="Arial"/>
                  <a:cs typeface="Arial"/>
                  <a:sym typeface="Arial"/>
                </a:endParaRPr>
              </a:p>
            </p:txBody>
          </p:sp>
          <p:sp>
            <p:nvSpPr>
              <p:cNvPr id="1340" name="Google Shape;1340;p228"/>
              <p:cNvSpPr txBox="1"/>
              <p:nvPr/>
            </p:nvSpPr>
            <p:spPr>
              <a:xfrm>
                <a:off x="2420380" y="2513687"/>
                <a:ext cx="2733300" cy="5565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1DBACB"/>
                  </a:buClr>
                  <a:buSzPts val="1700"/>
                  <a:buFont typeface="Arial"/>
                  <a:buNone/>
                </a:pPr>
                <a:r>
                  <a:rPr b="1" i="0" lang="en" sz="1700" u="none" cap="none" strike="noStrike">
                    <a:solidFill>
                      <a:srgbClr val="1DBACB"/>
                    </a:solidFill>
                    <a:latin typeface="Arial"/>
                    <a:ea typeface="Arial"/>
                    <a:cs typeface="Arial"/>
                    <a:sym typeface="Arial"/>
                  </a:rPr>
                  <a:t>Virtual Care Solutions</a:t>
                </a:r>
                <a:endParaRPr sz="1100"/>
              </a:p>
            </p:txBody>
          </p:sp>
        </p:grpSp>
        <p:grpSp>
          <p:nvGrpSpPr>
            <p:cNvPr id="1341" name="Google Shape;1341;p228"/>
            <p:cNvGrpSpPr/>
            <p:nvPr/>
          </p:nvGrpSpPr>
          <p:grpSpPr>
            <a:xfrm>
              <a:off x="6415543" y="2517385"/>
              <a:ext cx="4696054" cy="3258106"/>
              <a:chOff x="6090044" y="2517385"/>
              <a:chExt cx="4696054" cy="3258106"/>
            </a:xfrm>
          </p:grpSpPr>
          <p:sp>
            <p:nvSpPr>
              <p:cNvPr id="1342" name="Google Shape;1342;p228"/>
              <p:cNvSpPr txBox="1"/>
              <p:nvPr/>
            </p:nvSpPr>
            <p:spPr>
              <a:xfrm>
                <a:off x="7887498" y="2517385"/>
                <a:ext cx="2898600" cy="6615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343" name="Google Shape;1343;p228"/>
              <p:cNvSpPr txBox="1"/>
              <p:nvPr/>
            </p:nvSpPr>
            <p:spPr>
              <a:xfrm>
                <a:off x="6090044" y="3177491"/>
                <a:ext cx="4473300" cy="2598000"/>
              </a:xfrm>
              <a:prstGeom prst="rect">
                <a:avLst/>
              </a:prstGeom>
              <a:noFill/>
              <a:ln>
                <a:noFill/>
              </a:ln>
            </p:spPr>
            <p:txBody>
              <a:bodyPr anchorCtr="0" anchor="t" bIns="34275" lIns="34275" spcFirstLastPara="1" rIns="34275" wrap="square" tIns="34275">
                <a:noAutofit/>
              </a:bodyPr>
              <a:lstStyle/>
              <a:p>
                <a:pPr indent="-209550" lvl="0" marL="215900" marR="0" rtl="0" algn="l">
                  <a:lnSpc>
                    <a:spcPct val="100000"/>
                  </a:lnSpc>
                  <a:spcBef>
                    <a:spcPts val="0"/>
                  </a:spcBef>
                  <a:spcAft>
                    <a:spcPts val="0"/>
                  </a:spcAft>
                  <a:buClr>
                    <a:srgbClr val="3A3838"/>
                  </a:buClr>
                  <a:buSzPts val="1500"/>
                  <a:buFont typeface="Arial"/>
                  <a:buChar char="•"/>
                </a:pPr>
                <a:r>
                  <a:rPr lang="en" sz="1500">
                    <a:solidFill>
                      <a:srgbClr val="3A3838"/>
                    </a:solidFill>
                    <a:latin typeface="Arial"/>
                    <a:ea typeface="Arial"/>
                    <a:cs typeface="Arial"/>
                    <a:sym typeface="Arial"/>
                  </a:rPr>
                  <a:t>Additive to</a:t>
                </a:r>
                <a:r>
                  <a:rPr b="0" i="0" lang="en" sz="1500" u="none" cap="none" strike="noStrike">
                    <a:solidFill>
                      <a:srgbClr val="3A3838"/>
                    </a:solidFill>
                    <a:latin typeface="Arial"/>
                    <a:ea typeface="Arial"/>
                    <a:cs typeface="Arial"/>
                    <a:sym typeface="Arial"/>
                  </a:rPr>
                  <a:t> toolkit available ways to connect with patients</a:t>
                </a:r>
                <a:endParaRPr sz="1100"/>
              </a:p>
              <a:p>
                <a:pPr indent="-209550" lvl="0" marL="215900" marR="0" rtl="0" algn="l">
                  <a:lnSpc>
                    <a:spcPct val="100000"/>
                  </a:lnSpc>
                  <a:spcBef>
                    <a:spcPts val="0"/>
                  </a:spcBef>
                  <a:spcAft>
                    <a:spcPts val="0"/>
                  </a:spcAft>
                  <a:buClr>
                    <a:srgbClr val="3A3838"/>
                  </a:buClr>
                  <a:buSzPts val="1500"/>
                  <a:buFont typeface="Arial"/>
                  <a:buChar char="•"/>
                </a:pPr>
                <a:r>
                  <a:rPr b="0" i="0" lang="en" sz="1500" u="none" cap="none" strike="noStrike">
                    <a:solidFill>
                      <a:srgbClr val="3A3838"/>
                    </a:solidFill>
                    <a:latin typeface="Arial"/>
                    <a:ea typeface="Arial"/>
                    <a:cs typeface="Arial"/>
                    <a:sym typeface="Arial"/>
                  </a:rPr>
                  <a:t>Synchronous and async, RPM, eConsult</a:t>
                </a:r>
                <a:endParaRPr sz="1100"/>
              </a:p>
              <a:p>
                <a:pPr indent="-209550" lvl="0" marL="215900" marR="0" rtl="0" algn="l">
                  <a:lnSpc>
                    <a:spcPct val="100000"/>
                  </a:lnSpc>
                  <a:spcBef>
                    <a:spcPts val="0"/>
                  </a:spcBef>
                  <a:spcAft>
                    <a:spcPts val="0"/>
                  </a:spcAft>
                  <a:buClr>
                    <a:srgbClr val="3A3838"/>
                  </a:buClr>
                  <a:buSzPts val="1500"/>
                  <a:buFont typeface="Arial"/>
                  <a:buChar char="•"/>
                </a:pPr>
                <a:r>
                  <a:rPr b="0" i="0" lang="en" sz="1500" u="none" cap="none" strike="noStrike">
                    <a:solidFill>
                      <a:srgbClr val="3A3838"/>
                    </a:solidFill>
                    <a:latin typeface="Arial"/>
                    <a:ea typeface="Arial"/>
                    <a:cs typeface="Arial"/>
                    <a:sym typeface="Arial"/>
                  </a:rPr>
                  <a:t>Growing evidence base for use in both primary + specialty care</a:t>
                </a:r>
                <a:endParaRPr sz="1100"/>
              </a:p>
            </p:txBody>
          </p:sp>
        </p:grpSp>
        <p:cxnSp>
          <p:nvCxnSpPr>
            <p:cNvPr id="1344" name="Google Shape;1344;p228"/>
            <p:cNvCxnSpPr/>
            <p:nvPr/>
          </p:nvCxnSpPr>
          <p:spPr>
            <a:xfrm>
              <a:off x="5845668" y="1351676"/>
              <a:ext cx="0" cy="4204800"/>
            </a:xfrm>
            <a:prstGeom prst="straightConnector1">
              <a:avLst/>
            </a:prstGeom>
            <a:solidFill>
              <a:srgbClr val="242D69"/>
            </a:solidFill>
            <a:ln cap="flat" cmpd="sng" w="19050">
              <a:solidFill>
                <a:srgbClr val="BFBFBF"/>
              </a:solidFill>
              <a:prstDash val="dot"/>
              <a:round/>
              <a:headEnd len="sm" w="sm" type="none"/>
              <a:tailEnd len="sm" w="sm" type="none"/>
            </a:ln>
          </p:spPr>
        </p:cxnSp>
      </p:grpSp>
      <p:sp>
        <p:nvSpPr>
          <p:cNvPr id="1345" name="Google Shape;1345;p228"/>
          <p:cNvSpPr txBox="1"/>
          <p:nvPr/>
        </p:nvSpPr>
        <p:spPr>
          <a:xfrm>
            <a:off x="270023" y="107128"/>
            <a:ext cx="8604000" cy="421200"/>
          </a:xfrm>
          <a:prstGeom prst="rect">
            <a:avLst/>
          </a:prstGeom>
          <a:no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rgbClr val="19B9CA"/>
              </a:buClr>
              <a:buSzPts val="2400"/>
              <a:buFont typeface="Arial"/>
              <a:buNone/>
            </a:pPr>
            <a:r>
              <a:rPr b="1" lang="en" sz="2400" cap="none">
                <a:solidFill>
                  <a:srgbClr val="19B9CA"/>
                </a:solidFill>
                <a:latin typeface="Arial"/>
                <a:ea typeface="Arial"/>
                <a:cs typeface="Arial"/>
                <a:sym typeface="Arial"/>
              </a:rPr>
              <a:t>VIRTUAL CARE ACROSS THE CARE DELIVERY SPECTRUM</a:t>
            </a:r>
            <a:endParaRPr b="1" i="0" sz="2400" u="none" cap="none" strike="noStrike">
              <a:solidFill>
                <a:srgbClr val="19B9CA"/>
              </a:solidFill>
              <a:latin typeface="Arial"/>
              <a:ea typeface="Arial"/>
              <a:cs typeface="Arial"/>
              <a:sym typeface="Arial"/>
            </a:endParaRPr>
          </a:p>
        </p:txBody>
      </p:sp>
      <p:sp>
        <p:nvSpPr>
          <p:cNvPr id="1346" name="Google Shape;1346;p228"/>
          <p:cNvSpPr txBox="1"/>
          <p:nvPr/>
        </p:nvSpPr>
        <p:spPr>
          <a:xfrm>
            <a:off x="4814177" y="1790997"/>
            <a:ext cx="3436200" cy="592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1DBACB"/>
              </a:buClr>
              <a:buSzPts val="1700"/>
              <a:buFont typeface="Arial"/>
              <a:buNone/>
            </a:pPr>
            <a:r>
              <a:rPr b="1" i="0" lang="en" sz="1700" u="none" cap="none" strike="noStrike">
                <a:solidFill>
                  <a:srgbClr val="1DBACB"/>
                </a:solidFill>
                <a:latin typeface="Arial"/>
                <a:ea typeface="Arial"/>
                <a:cs typeface="Arial"/>
                <a:sym typeface="Arial"/>
              </a:rPr>
              <a:t>Virtual Modalities Used by Traditional Healthcare Teams</a:t>
            </a:r>
            <a:endParaRPr sz="1100"/>
          </a:p>
        </p:txBody>
      </p:sp>
      <p:sp>
        <p:nvSpPr>
          <p:cNvPr id="1347" name="Google Shape;1347;p228"/>
          <p:cNvSpPr txBox="1"/>
          <p:nvPr>
            <p:ph idx="12" type="sldNum"/>
          </p:nvPr>
        </p:nvSpPr>
        <p:spPr>
          <a:xfrm>
            <a:off x="8183783" y="4772061"/>
            <a:ext cx="731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554D56"/>
              </a:buClr>
              <a:buSzPts val="700"/>
              <a:buFont typeface="Arial"/>
              <a:buNone/>
            </a:pPr>
            <a:fld id="{00000000-1234-1234-1234-123412341234}" type="slidenum">
              <a:rPr b="1" i="0" lang="en" sz="700" u="none" cap="none" strike="noStrike">
                <a:solidFill>
                  <a:srgbClr val="554D56"/>
                </a:solidFill>
                <a:latin typeface="Arial"/>
                <a:ea typeface="Arial"/>
                <a:cs typeface="Arial"/>
                <a:sym typeface="Arial"/>
              </a:rPr>
              <a:t>‹#›</a:t>
            </a:fld>
            <a:endParaRPr b="1" i="0" sz="700" u="none" cap="none" strike="noStrike">
              <a:solidFill>
                <a:srgbClr val="554D56"/>
              </a:solidFill>
              <a:latin typeface="Arial"/>
              <a:ea typeface="Arial"/>
              <a:cs typeface="Arial"/>
              <a:sym typeface="Arial"/>
            </a:endParaRPr>
          </a:p>
        </p:txBody>
      </p:sp>
      <p:pic>
        <p:nvPicPr>
          <p:cNvPr descr="Smart Phone outline" id="1348" name="Google Shape;1348;p228"/>
          <p:cNvPicPr preferRelativeResize="0"/>
          <p:nvPr/>
        </p:nvPicPr>
        <p:blipFill rotWithShape="1">
          <a:blip r:embed="rId3">
            <a:alphaModFix/>
          </a:blip>
          <a:srcRect b="0" l="0" r="0" t="0"/>
          <a:stretch/>
        </p:blipFill>
        <p:spPr>
          <a:xfrm>
            <a:off x="2033762" y="1023996"/>
            <a:ext cx="685800" cy="685800"/>
          </a:xfrm>
          <a:prstGeom prst="rect">
            <a:avLst/>
          </a:prstGeom>
          <a:noFill/>
          <a:ln>
            <a:noFill/>
          </a:ln>
        </p:spPr>
      </p:pic>
      <p:pic>
        <p:nvPicPr>
          <p:cNvPr descr="Medical outline" id="1349" name="Google Shape;1349;p228"/>
          <p:cNvPicPr preferRelativeResize="0"/>
          <p:nvPr/>
        </p:nvPicPr>
        <p:blipFill rotWithShape="1">
          <a:blip r:embed="rId4">
            <a:alphaModFix/>
          </a:blip>
          <a:srcRect b="0" l="0" r="0" t="0"/>
          <a:stretch/>
        </p:blipFill>
        <p:spPr>
          <a:xfrm>
            <a:off x="6079395" y="1023996"/>
            <a:ext cx="685800" cy="6858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4" name="Shape 2434"/>
        <p:cNvGrpSpPr/>
        <p:nvPr/>
      </p:nvGrpSpPr>
      <p:grpSpPr>
        <a:xfrm>
          <a:off x="0" y="0"/>
          <a:ext cx="0" cy="0"/>
          <a:chOff x="0" y="0"/>
          <a:chExt cx="0" cy="0"/>
        </a:xfrm>
      </p:grpSpPr>
      <p:sp>
        <p:nvSpPr>
          <p:cNvPr id="2435" name="Google Shape;2435;p309"/>
          <p:cNvSpPr txBox="1"/>
          <p:nvPr>
            <p:ph idx="12" type="sldNum"/>
          </p:nvPr>
        </p:nvSpPr>
        <p:spPr>
          <a:xfrm>
            <a:off x="7304449" y="4767263"/>
            <a:ext cx="16002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rgbClr val="888888"/>
                </a:solidFill>
              </a:rPr>
              <a:t>‹#›</a:t>
            </a:fld>
            <a:endParaRPr>
              <a:solidFill>
                <a:srgbClr val="888888"/>
              </a:solidFill>
            </a:endParaRPr>
          </a:p>
        </p:txBody>
      </p:sp>
      <p:sp>
        <p:nvSpPr>
          <p:cNvPr id="2436" name="Google Shape;2436;p309"/>
          <p:cNvSpPr/>
          <p:nvPr/>
        </p:nvSpPr>
        <p:spPr>
          <a:xfrm>
            <a:off x="0" y="258544"/>
            <a:ext cx="9144000" cy="857250"/>
          </a:xfrm>
          <a:prstGeom prst="rect">
            <a:avLst/>
          </a:prstGeom>
          <a:solidFill>
            <a:srgbClr val="0B3471">
              <a:alpha val="80784"/>
            </a:srgbClr>
          </a:solidFill>
          <a:ln>
            <a:noFill/>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1" marL="342900" marR="0" rtl="0" algn="ctr">
              <a:spcBef>
                <a:spcPts val="0"/>
              </a:spcBef>
              <a:spcAft>
                <a:spcPts val="0"/>
              </a:spcAft>
              <a:buNone/>
            </a:pPr>
            <a:r>
              <a:rPr b="1" i="0" lang="en" sz="3300" u="none" cap="none" strike="noStrike">
                <a:solidFill>
                  <a:schemeClr val="lt1"/>
                </a:solidFill>
                <a:latin typeface="Calibri"/>
                <a:ea typeface="Calibri"/>
                <a:cs typeface="Calibri"/>
                <a:sym typeface="Calibri"/>
              </a:rPr>
              <a:t>Have Questions???</a:t>
            </a:r>
            <a:endParaRPr sz="1100"/>
          </a:p>
        </p:txBody>
      </p:sp>
      <p:sp>
        <p:nvSpPr>
          <p:cNvPr id="2437" name="Google Shape;2437;p309"/>
          <p:cNvSpPr/>
          <p:nvPr/>
        </p:nvSpPr>
        <p:spPr>
          <a:xfrm>
            <a:off x="2537459" y="1219708"/>
            <a:ext cx="4069080" cy="992579"/>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2100" u="sng">
                <a:solidFill>
                  <a:schemeClr val="hlink"/>
                </a:solidFill>
                <a:latin typeface="Calibri"/>
                <a:ea typeface="Calibri"/>
                <a:cs typeface="Calibri"/>
                <a:sym typeface="Calibri"/>
                <a:hlinkClick r:id="rId3"/>
              </a:rPr>
              <a:t>www.telehealthtechnology.org</a:t>
            </a:r>
            <a:endParaRPr sz="1800">
              <a:solidFill>
                <a:schemeClr val="dk1"/>
              </a:solidFill>
              <a:latin typeface="Calibri"/>
              <a:ea typeface="Calibri"/>
              <a:cs typeface="Calibri"/>
              <a:sym typeface="Calibri"/>
            </a:endParaRPr>
          </a:p>
          <a:p>
            <a:pPr indent="-266700" lvl="0" marL="381000" marR="0" rtl="0" algn="ctr">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241300" lvl="0" marL="381000" marR="0" rtl="0" algn="ctr">
              <a:spcBef>
                <a:spcPts val="0"/>
              </a:spcBef>
              <a:spcAft>
                <a:spcPts val="0"/>
              </a:spcAft>
              <a:buClr>
                <a:schemeClr val="dk1"/>
              </a:buClr>
              <a:buSzPts val="2100"/>
              <a:buFont typeface="Calibri"/>
              <a:buNone/>
            </a:pPr>
            <a:r>
              <a:t/>
            </a:r>
            <a:endParaRPr sz="2100">
              <a:solidFill>
                <a:schemeClr val="dk1"/>
              </a:solidFill>
              <a:latin typeface="Calibri"/>
              <a:ea typeface="Calibri"/>
              <a:cs typeface="Calibri"/>
              <a:sym typeface="Calibri"/>
            </a:endParaRPr>
          </a:p>
        </p:txBody>
      </p:sp>
      <p:pic>
        <p:nvPicPr>
          <p:cNvPr id="2438" name="Google Shape;2438;p309"/>
          <p:cNvPicPr preferRelativeResize="0"/>
          <p:nvPr/>
        </p:nvPicPr>
        <p:blipFill rotWithShape="1">
          <a:blip r:embed="rId4">
            <a:alphaModFix/>
          </a:blip>
          <a:srcRect b="0" l="0" r="0" t="0"/>
          <a:stretch/>
        </p:blipFill>
        <p:spPr>
          <a:xfrm>
            <a:off x="2908798" y="1838868"/>
            <a:ext cx="4160711" cy="2435904"/>
          </a:xfrm>
          <a:prstGeom prst="rect">
            <a:avLst/>
          </a:prstGeom>
          <a:noFill/>
          <a:ln cap="flat" cmpd="sng" w="9525">
            <a:solidFill>
              <a:srgbClr val="0070C0"/>
            </a:solidFill>
            <a:prstDash val="solid"/>
            <a:round/>
            <a:headEnd len="sm" w="sm" type="none"/>
            <a:tailEnd len="sm" w="sm" type="none"/>
          </a:ln>
        </p:spPr>
      </p:pic>
      <p:pic>
        <p:nvPicPr>
          <p:cNvPr descr="Clipart - White Mouse Cursor Arrow" id="2439" name="Google Shape;2439;p309"/>
          <p:cNvPicPr preferRelativeResize="0"/>
          <p:nvPr/>
        </p:nvPicPr>
        <p:blipFill rotWithShape="1">
          <a:blip r:embed="rId5">
            <a:alphaModFix/>
          </a:blip>
          <a:srcRect b="0" l="0" r="0" t="0"/>
          <a:stretch/>
        </p:blipFill>
        <p:spPr>
          <a:xfrm rot="-543571">
            <a:off x="5190902" y="3760031"/>
            <a:ext cx="491179" cy="735848"/>
          </a:xfrm>
          <a:prstGeom prst="rect">
            <a:avLst/>
          </a:prstGeom>
          <a:noFill/>
          <a:ln>
            <a:noFill/>
          </a:ln>
        </p:spPr>
      </p:pic>
      <p:sp>
        <p:nvSpPr>
          <p:cNvPr id="2440" name="Google Shape;2440;p309"/>
          <p:cNvSpPr txBox="1"/>
          <p:nvPr/>
        </p:nvSpPr>
        <p:spPr>
          <a:xfrm>
            <a:off x="2908799" y="4594139"/>
            <a:ext cx="4926052" cy="3462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Ask us your technology questions.</a:t>
            </a:r>
            <a:endParaRPr sz="1100"/>
          </a:p>
        </p:txBody>
      </p:sp>
      <p:sp>
        <p:nvSpPr>
          <p:cNvPr id="2441" name="Google Shape;2441;p309"/>
          <p:cNvSpPr/>
          <p:nvPr/>
        </p:nvSpPr>
        <p:spPr>
          <a:xfrm>
            <a:off x="2336563" y="1115795"/>
            <a:ext cx="401792" cy="692497"/>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4100">
                <a:solidFill>
                  <a:schemeClr val="accent1"/>
                </a:solidFill>
                <a:latin typeface="Calibri"/>
                <a:ea typeface="Calibri"/>
                <a:cs typeface="Calibri"/>
                <a:sym typeface="Calibri"/>
              </a:rPr>
              <a:t>1</a:t>
            </a:r>
            <a:endParaRPr sz="1100"/>
          </a:p>
        </p:txBody>
      </p:sp>
      <p:sp>
        <p:nvSpPr>
          <p:cNvPr id="2442" name="Google Shape;2442;p309"/>
          <p:cNvSpPr/>
          <p:nvPr/>
        </p:nvSpPr>
        <p:spPr>
          <a:xfrm>
            <a:off x="2359649" y="2433096"/>
            <a:ext cx="355620" cy="692497"/>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4100">
                <a:solidFill>
                  <a:schemeClr val="accent1"/>
                </a:solidFill>
                <a:latin typeface="Calibri"/>
                <a:ea typeface="Calibri"/>
                <a:cs typeface="Calibri"/>
                <a:sym typeface="Calibri"/>
              </a:rPr>
              <a:t>2</a:t>
            </a:r>
            <a:endParaRPr sz="1100"/>
          </a:p>
        </p:txBody>
      </p:sp>
      <p:sp>
        <p:nvSpPr>
          <p:cNvPr id="2443" name="Google Shape;2443;p309"/>
          <p:cNvSpPr/>
          <p:nvPr/>
        </p:nvSpPr>
        <p:spPr>
          <a:xfrm flipH="1">
            <a:off x="2328575" y="4420372"/>
            <a:ext cx="417769" cy="692497"/>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4100">
                <a:solidFill>
                  <a:schemeClr val="accent1"/>
                </a:solidFill>
                <a:latin typeface="Calibri"/>
                <a:ea typeface="Calibri"/>
                <a:cs typeface="Calibri"/>
                <a:sym typeface="Calibri"/>
              </a:rPr>
              <a:t>3</a:t>
            </a:r>
            <a:endParaRPr sz="110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8" name="Shape 2448"/>
        <p:cNvGrpSpPr/>
        <p:nvPr/>
      </p:nvGrpSpPr>
      <p:grpSpPr>
        <a:xfrm>
          <a:off x="0" y="0"/>
          <a:ext cx="0" cy="0"/>
          <a:chOff x="0" y="0"/>
          <a:chExt cx="0" cy="0"/>
        </a:xfrm>
      </p:grpSpPr>
      <p:sp>
        <p:nvSpPr>
          <p:cNvPr id="2449" name="Google Shape;2449;p310"/>
          <p:cNvSpPr txBox="1"/>
          <p:nvPr>
            <p:ph idx="12" type="sldNum"/>
          </p:nvPr>
        </p:nvSpPr>
        <p:spPr>
          <a:xfrm>
            <a:off x="6343650" y="4767263"/>
            <a:ext cx="1600200" cy="273844"/>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rgbClr val="888888"/>
                </a:solidFill>
              </a:rPr>
              <a:t>‹#›</a:t>
            </a:fld>
            <a:endParaRPr>
              <a:solidFill>
                <a:srgbClr val="888888"/>
              </a:solidFill>
            </a:endParaRPr>
          </a:p>
        </p:txBody>
      </p:sp>
      <p:sp>
        <p:nvSpPr>
          <p:cNvPr id="2450" name="Google Shape;2450;p310"/>
          <p:cNvSpPr/>
          <p:nvPr/>
        </p:nvSpPr>
        <p:spPr>
          <a:xfrm>
            <a:off x="0" y="258544"/>
            <a:ext cx="9144000" cy="857250"/>
          </a:xfrm>
          <a:prstGeom prst="rect">
            <a:avLst/>
          </a:prstGeom>
          <a:solidFill>
            <a:srgbClr val="0B3471">
              <a:alpha val="80784"/>
            </a:srgbClr>
          </a:solidFill>
          <a:ln>
            <a:noFill/>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1" marL="342900" marR="0" rtl="0" algn="ctr">
              <a:spcBef>
                <a:spcPts val="0"/>
              </a:spcBef>
              <a:spcAft>
                <a:spcPts val="0"/>
              </a:spcAft>
              <a:buNone/>
            </a:pPr>
            <a:r>
              <a:rPr b="1" i="0" lang="en" sz="3300" u="none" cap="none" strike="noStrike">
                <a:solidFill>
                  <a:schemeClr val="lt1"/>
                </a:solidFill>
                <a:latin typeface="Calibri"/>
                <a:ea typeface="Calibri"/>
                <a:cs typeface="Calibri"/>
                <a:sym typeface="Calibri"/>
              </a:rPr>
              <a:t>Thank You</a:t>
            </a:r>
            <a:endParaRPr sz="1100"/>
          </a:p>
        </p:txBody>
      </p:sp>
      <p:pic>
        <p:nvPicPr>
          <p:cNvPr id="2451" name="Google Shape;2451;p310"/>
          <p:cNvPicPr preferRelativeResize="0"/>
          <p:nvPr/>
        </p:nvPicPr>
        <p:blipFill rotWithShape="1">
          <a:blip r:embed="rId3">
            <a:alphaModFix/>
          </a:blip>
          <a:srcRect b="0" l="0" r="0" t="0"/>
          <a:stretch/>
        </p:blipFill>
        <p:spPr>
          <a:xfrm>
            <a:off x="86006" y="1663546"/>
            <a:ext cx="5362015" cy="2561472"/>
          </a:xfrm>
          <a:prstGeom prst="rect">
            <a:avLst/>
          </a:prstGeom>
          <a:noFill/>
          <a:ln>
            <a:noFill/>
          </a:ln>
        </p:spPr>
      </p:pic>
      <p:sp>
        <p:nvSpPr>
          <p:cNvPr id="2452" name="Google Shape;2452;p310"/>
          <p:cNvSpPr/>
          <p:nvPr/>
        </p:nvSpPr>
        <p:spPr>
          <a:xfrm>
            <a:off x="5642338" y="3226696"/>
            <a:ext cx="4069080" cy="99257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100">
                <a:solidFill>
                  <a:schemeClr val="dk1"/>
                </a:solidFill>
                <a:latin typeface="Calibri"/>
                <a:ea typeface="Calibri"/>
                <a:cs typeface="Calibri"/>
                <a:sym typeface="Calibri"/>
              </a:rPr>
              <a:t>Contact Us:</a:t>
            </a:r>
            <a:endParaRPr sz="1100"/>
          </a:p>
          <a:p>
            <a:pPr indent="0" lvl="0" marL="0" marR="0" rtl="0" algn="l">
              <a:spcBef>
                <a:spcPts val="0"/>
              </a:spcBef>
              <a:spcAft>
                <a:spcPts val="0"/>
              </a:spcAft>
              <a:buNone/>
            </a:pPr>
            <a:r>
              <a:rPr lang="en" sz="2100" u="sng">
                <a:solidFill>
                  <a:schemeClr val="hlink"/>
                </a:solidFill>
                <a:latin typeface="Calibri"/>
                <a:ea typeface="Calibri"/>
                <a:cs typeface="Calibri"/>
                <a:sym typeface="Calibri"/>
                <a:hlinkClick r:id="rId4"/>
              </a:rPr>
              <a:t>www.telehealthtechnology.org</a:t>
            </a:r>
            <a:endParaRPr sz="2100">
              <a:solidFill>
                <a:schemeClr val="dk1"/>
              </a:solidFill>
              <a:latin typeface="Calibri"/>
              <a:ea typeface="Calibri"/>
              <a:cs typeface="Calibri"/>
              <a:sym typeface="Calibri"/>
            </a:endParaRPr>
          </a:p>
          <a:p>
            <a:pPr indent="0" lvl="0" marL="0" marR="0" rtl="0" algn="l">
              <a:spcBef>
                <a:spcPts val="0"/>
              </a:spcBef>
              <a:spcAft>
                <a:spcPts val="0"/>
              </a:spcAft>
              <a:buNone/>
            </a:pPr>
            <a:r>
              <a:rPr lang="en" sz="1800">
                <a:solidFill>
                  <a:schemeClr val="dk1"/>
                </a:solidFill>
                <a:latin typeface="Calibri"/>
                <a:ea typeface="Calibri"/>
                <a:cs typeface="Calibri"/>
                <a:sym typeface="Calibri"/>
              </a:rPr>
              <a:t>1-844-242-0075</a:t>
            </a:r>
            <a:endParaRPr sz="1100"/>
          </a:p>
        </p:txBody>
      </p:sp>
      <p:pic>
        <p:nvPicPr>
          <p:cNvPr descr="A qr code on a white background&#10;&#10;Description automatically generated" id="2453" name="Google Shape;2453;p310"/>
          <p:cNvPicPr preferRelativeResize="0"/>
          <p:nvPr/>
        </p:nvPicPr>
        <p:blipFill rotWithShape="1">
          <a:blip r:embed="rId5">
            <a:alphaModFix/>
          </a:blip>
          <a:srcRect b="0" l="0" r="0" t="0"/>
          <a:stretch/>
        </p:blipFill>
        <p:spPr>
          <a:xfrm>
            <a:off x="6343650" y="1257300"/>
            <a:ext cx="1814513" cy="1785938"/>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57" name="Shape 2457"/>
        <p:cNvGrpSpPr/>
        <p:nvPr/>
      </p:nvGrpSpPr>
      <p:grpSpPr>
        <a:xfrm>
          <a:off x="0" y="0"/>
          <a:ext cx="0" cy="0"/>
          <a:chOff x="0" y="0"/>
          <a:chExt cx="0" cy="0"/>
        </a:xfrm>
      </p:grpSpPr>
      <p:grpSp>
        <p:nvGrpSpPr>
          <p:cNvPr id="2458" name="Google Shape;2458;p311"/>
          <p:cNvGrpSpPr/>
          <p:nvPr/>
        </p:nvGrpSpPr>
        <p:grpSpPr>
          <a:xfrm>
            <a:off x="0" y="0"/>
            <a:ext cx="9144381" cy="5143500"/>
            <a:chOff x="0" y="0"/>
            <a:chExt cx="12192508" cy="6858000"/>
          </a:xfrm>
        </p:grpSpPr>
        <p:pic>
          <p:nvPicPr>
            <p:cNvPr id="2459" name="Google Shape;2459;p311"/>
            <p:cNvPicPr preferRelativeResize="0"/>
            <p:nvPr/>
          </p:nvPicPr>
          <p:blipFill rotWithShape="1">
            <a:blip r:embed="rId3">
              <a:alphaModFix/>
            </a:blip>
            <a:srcRect b="0" l="0" r="0" t="0"/>
            <a:stretch/>
          </p:blipFill>
          <p:spPr>
            <a:xfrm>
              <a:off x="0" y="0"/>
              <a:ext cx="12191999" cy="5922262"/>
            </a:xfrm>
            <a:prstGeom prst="rect">
              <a:avLst/>
            </a:prstGeom>
            <a:noFill/>
            <a:ln>
              <a:noFill/>
            </a:ln>
          </p:spPr>
        </p:pic>
        <p:sp>
          <p:nvSpPr>
            <p:cNvPr id="2460" name="Google Shape;2460;p311"/>
            <p:cNvSpPr/>
            <p:nvPr/>
          </p:nvSpPr>
          <p:spPr>
            <a:xfrm>
              <a:off x="0" y="5867400"/>
              <a:ext cx="12192000" cy="990600"/>
            </a:xfrm>
            <a:custGeom>
              <a:rect b="b" l="l" r="r" t="t"/>
              <a:pathLst>
                <a:path extrusionOk="0" h="990600" w="12192000">
                  <a:moveTo>
                    <a:pt x="12192000" y="0"/>
                  </a:moveTo>
                  <a:lnTo>
                    <a:pt x="0" y="0"/>
                  </a:lnTo>
                  <a:lnTo>
                    <a:pt x="0" y="990600"/>
                  </a:lnTo>
                  <a:lnTo>
                    <a:pt x="12192000" y="990600"/>
                  </a:lnTo>
                  <a:lnTo>
                    <a:pt x="12192000" y="0"/>
                  </a:lnTo>
                  <a:close/>
                </a:path>
              </a:pathLst>
            </a:custGeom>
            <a:solidFill>
              <a:srgbClr val="2179A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461" name="Google Shape;2461;p311"/>
            <p:cNvSpPr/>
            <p:nvPr/>
          </p:nvSpPr>
          <p:spPr>
            <a:xfrm>
              <a:off x="3048" y="0"/>
              <a:ext cx="12189460" cy="5867400"/>
            </a:xfrm>
            <a:custGeom>
              <a:rect b="b" l="l" r="r" t="t"/>
              <a:pathLst>
                <a:path extrusionOk="0" h="5867400" w="12189460">
                  <a:moveTo>
                    <a:pt x="11731752" y="0"/>
                  </a:moveTo>
                  <a:lnTo>
                    <a:pt x="0" y="0"/>
                  </a:lnTo>
                  <a:lnTo>
                    <a:pt x="0" y="5867400"/>
                  </a:lnTo>
                  <a:lnTo>
                    <a:pt x="11731752" y="5867400"/>
                  </a:lnTo>
                  <a:lnTo>
                    <a:pt x="11731752" y="0"/>
                  </a:lnTo>
                  <a:close/>
                </a:path>
                <a:path extrusionOk="0" h="5867400" w="12189460">
                  <a:moveTo>
                    <a:pt x="12188952" y="0"/>
                  </a:moveTo>
                  <a:lnTo>
                    <a:pt x="12184380" y="0"/>
                  </a:lnTo>
                  <a:lnTo>
                    <a:pt x="12184380" y="5867400"/>
                  </a:lnTo>
                  <a:lnTo>
                    <a:pt x="12188952" y="5867400"/>
                  </a:lnTo>
                  <a:lnTo>
                    <a:pt x="12188952" y="0"/>
                  </a:lnTo>
                  <a:close/>
                </a:path>
              </a:pathLst>
            </a:custGeom>
            <a:solidFill>
              <a:srgbClr val="E7E6E6">
                <a:alpha val="9176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sp>
          <p:nvSpPr>
            <p:cNvPr id="2462" name="Google Shape;2462;p311"/>
            <p:cNvSpPr/>
            <p:nvPr/>
          </p:nvSpPr>
          <p:spPr>
            <a:xfrm>
              <a:off x="11734800" y="4572"/>
              <a:ext cx="452754" cy="5867400"/>
            </a:xfrm>
            <a:custGeom>
              <a:rect b="b" l="l" r="r" t="t"/>
              <a:pathLst>
                <a:path extrusionOk="0" h="5867400" w="452754">
                  <a:moveTo>
                    <a:pt x="452627" y="0"/>
                  </a:moveTo>
                  <a:lnTo>
                    <a:pt x="0" y="0"/>
                  </a:lnTo>
                  <a:lnTo>
                    <a:pt x="0" y="5867400"/>
                  </a:lnTo>
                  <a:lnTo>
                    <a:pt x="452627" y="5867400"/>
                  </a:lnTo>
                  <a:lnTo>
                    <a:pt x="452627" y="0"/>
                  </a:lnTo>
                  <a:close/>
                </a:path>
              </a:pathLst>
            </a:custGeom>
            <a:solidFill>
              <a:srgbClr val="829B3C"/>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400"/>
            </a:p>
          </p:txBody>
        </p:sp>
      </p:grpSp>
      <p:sp>
        <p:nvSpPr>
          <p:cNvPr id="2463" name="Google Shape;2463;p311"/>
          <p:cNvSpPr txBox="1"/>
          <p:nvPr>
            <p:ph type="title"/>
          </p:nvPr>
        </p:nvSpPr>
        <p:spPr>
          <a:xfrm>
            <a:off x="71887" y="105957"/>
            <a:ext cx="8811600" cy="994200"/>
          </a:xfrm>
          <a:prstGeom prst="rect">
            <a:avLst/>
          </a:prstGeom>
          <a:noFill/>
          <a:ln>
            <a:noFill/>
          </a:ln>
        </p:spPr>
        <p:txBody>
          <a:bodyPr anchorCtr="0" anchor="t" bIns="0" lIns="0" spcFirstLastPara="1" rIns="0" wrap="square" tIns="9050">
            <a:spAutoFit/>
          </a:bodyPr>
          <a:lstStyle/>
          <a:p>
            <a:pPr indent="0" lvl="0" marL="241300" rtl="0" algn="l">
              <a:lnSpc>
                <a:spcPct val="100000"/>
              </a:lnSpc>
              <a:spcBef>
                <a:spcPts val="0"/>
              </a:spcBef>
              <a:spcAft>
                <a:spcPts val="0"/>
              </a:spcAft>
              <a:buNone/>
            </a:pPr>
            <a:r>
              <a:rPr b="1" lang="en" sz="3200">
                <a:latin typeface="Calibri"/>
                <a:ea typeface="Calibri"/>
                <a:cs typeface="Calibri"/>
                <a:sym typeface="Calibri"/>
              </a:rPr>
              <a:t>What’s Next for DHCS’ </a:t>
            </a:r>
            <a:endParaRPr b="1" sz="3200">
              <a:latin typeface="Calibri"/>
              <a:ea typeface="Calibri"/>
              <a:cs typeface="Calibri"/>
              <a:sym typeface="Calibri"/>
            </a:endParaRPr>
          </a:p>
          <a:p>
            <a:pPr indent="0" lvl="0" marL="241300" rtl="0" algn="l">
              <a:lnSpc>
                <a:spcPct val="100000"/>
              </a:lnSpc>
              <a:spcBef>
                <a:spcPts val="0"/>
              </a:spcBef>
              <a:spcAft>
                <a:spcPts val="0"/>
              </a:spcAft>
              <a:buNone/>
            </a:pPr>
            <a:r>
              <a:rPr b="1" lang="en" sz="3200">
                <a:latin typeface="Calibri"/>
                <a:ea typeface="Calibri"/>
                <a:cs typeface="Calibri"/>
                <a:sym typeface="Calibri"/>
              </a:rPr>
              <a:t>Behavioral Health Initiatives?</a:t>
            </a:r>
            <a:endParaRPr b="1" sz="3200">
              <a:latin typeface="Calibri"/>
              <a:ea typeface="Calibri"/>
              <a:cs typeface="Calibri"/>
              <a:sym typeface="Calibri"/>
            </a:endParaRPr>
          </a:p>
        </p:txBody>
      </p:sp>
      <p:sp>
        <p:nvSpPr>
          <p:cNvPr id="2464" name="Google Shape;2464;p311"/>
          <p:cNvSpPr txBox="1"/>
          <p:nvPr/>
        </p:nvSpPr>
        <p:spPr>
          <a:xfrm>
            <a:off x="3416593" y="2847071"/>
            <a:ext cx="2502300" cy="1138800"/>
          </a:xfrm>
          <a:prstGeom prst="rect">
            <a:avLst/>
          </a:prstGeom>
          <a:noFill/>
          <a:ln>
            <a:noFill/>
          </a:ln>
        </p:spPr>
        <p:txBody>
          <a:bodyPr anchorCtr="0" anchor="t" bIns="0" lIns="0" spcFirstLastPara="1" rIns="0" wrap="square" tIns="54775">
            <a:spAutoFit/>
          </a:bodyPr>
          <a:lstStyle/>
          <a:p>
            <a:pPr indent="0" lvl="0" marL="0" rtl="0" algn="ctr">
              <a:lnSpc>
                <a:spcPct val="100000"/>
              </a:lnSpc>
              <a:spcBef>
                <a:spcPts val="0"/>
              </a:spcBef>
              <a:spcAft>
                <a:spcPts val="0"/>
              </a:spcAft>
              <a:buNone/>
            </a:pPr>
            <a:r>
              <a:rPr b="1" lang="en" sz="1600">
                <a:latin typeface="Calibri"/>
                <a:ea typeface="Calibri"/>
                <a:cs typeface="Calibri"/>
                <a:sym typeface="Calibri"/>
              </a:rPr>
              <a:t>Petra Steinbuchel, MD, </a:t>
            </a:r>
            <a:endParaRPr sz="1600">
              <a:latin typeface="Calibri"/>
              <a:ea typeface="Calibri"/>
              <a:cs typeface="Calibri"/>
              <a:sym typeface="Calibri"/>
            </a:endParaRPr>
          </a:p>
          <a:p>
            <a:pPr indent="0" lvl="0" marL="152400" marR="139700" rtl="0" algn="ctr">
              <a:lnSpc>
                <a:spcPct val="120000"/>
              </a:lnSpc>
              <a:spcBef>
                <a:spcPts val="0"/>
              </a:spcBef>
              <a:spcAft>
                <a:spcPts val="0"/>
              </a:spcAft>
              <a:buNone/>
            </a:pPr>
            <a:r>
              <a:rPr lang="en" sz="1600">
                <a:latin typeface="Calibri"/>
                <a:ea typeface="Calibri"/>
                <a:cs typeface="Calibri"/>
                <a:sym typeface="Calibri"/>
              </a:rPr>
              <a:t>Professor of Medicine UCSF and Zuckerberg SF General Hospital</a:t>
            </a:r>
            <a:endParaRPr sz="1600">
              <a:latin typeface="Calibri"/>
              <a:ea typeface="Calibri"/>
              <a:cs typeface="Calibri"/>
              <a:sym typeface="Calibri"/>
            </a:endParaRPr>
          </a:p>
        </p:txBody>
      </p:sp>
      <p:sp>
        <p:nvSpPr>
          <p:cNvPr id="2465" name="Google Shape;2465;p311"/>
          <p:cNvSpPr txBox="1"/>
          <p:nvPr/>
        </p:nvSpPr>
        <p:spPr>
          <a:xfrm>
            <a:off x="519300" y="2922525"/>
            <a:ext cx="2856900" cy="1437600"/>
          </a:xfrm>
          <a:prstGeom prst="rect">
            <a:avLst/>
          </a:prstGeom>
          <a:noFill/>
          <a:ln>
            <a:noFill/>
          </a:ln>
        </p:spPr>
        <p:txBody>
          <a:bodyPr anchorCtr="0" anchor="t" bIns="0" lIns="0" spcFirstLastPara="1" rIns="0" wrap="square" tIns="9050">
            <a:spAutoFit/>
          </a:bodyPr>
          <a:lstStyle/>
          <a:p>
            <a:pPr indent="0" lvl="0" marL="12700" marR="0" rtl="0" algn="ctr">
              <a:lnSpc>
                <a:spcPct val="120000"/>
              </a:lnSpc>
              <a:spcBef>
                <a:spcPts val="0"/>
              </a:spcBef>
              <a:spcAft>
                <a:spcPts val="0"/>
              </a:spcAft>
              <a:buNone/>
            </a:pPr>
            <a:r>
              <a:rPr b="1" i="0" lang="en" sz="1600" u="none" strike="noStrike">
                <a:solidFill>
                  <a:srgbClr val="000000"/>
                </a:solidFill>
                <a:latin typeface="Calibri"/>
                <a:ea typeface="Calibri"/>
                <a:cs typeface="Calibri"/>
                <a:sym typeface="Calibri"/>
              </a:rPr>
              <a:t>Autumn Boylan, MPH, </a:t>
            </a:r>
            <a:endParaRPr b="1" i="0" sz="1600" u="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None/>
            </a:pPr>
            <a:r>
              <a:rPr b="0" i="0" lang="en" sz="1600" u="none" strike="noStrike">
                <a:solidFill>
                  <a:srgbClr val="000000"/>
                </a:solidFill>
                <a:latin typeface="Calibri"/>
                <a:ea typeface="Calibri"/>
                <a:cs typeface="Calibri"/>
                <a:sym typeface="Calibri"/>
              </a:rPr>
              <a:t>Deputy Director, Office of Strategic Partnerships, California Department of Health Care Services</a:t>
            </a:r>
            <a:endParaRPr sz="1600">
              <a:latin typeface="Arial"/>
              <a:ea typeface="Arial"/>
              <a:cs typeface="Arial"/>
              <a:sym typeface="Arial"/>
            </a:endParaRPr>
          </a:p>
        </p:txBody>
      </p:sp>
      <p:sp>
        <p:nvSpPr>
          <p:cNvPr id="2466" name="Google Shape;2466;p311"/>
          <p:cNvSpPr txBox="1"/>
          <p:nvPr/>
        </p:nvSpPr>
        <p:spPr>
          <a:xfrm>
            <a:off x="216251" y="4795900"/>
            <a:ext cx="3323700" cy="2553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 California Telehealth Policy Coalition and E-Consult Workgroup, </a:t>
            </a:r>
            <a:endParaRPr sz="800">
              <a:solidFill>
                <a:srgbClr val="FFFFFF"/>
              </a:solidFill>
              <a:latin typeface="Arial"/>
              <a:ea typeface="Arial"/>
              <a:cs typeface="Arial"/>
              <a:sym typeface="Arial"/>
            </a:endParaRPr>
          </a:p>
          <a:p>
            <a:pPr indent="0" lvl="0" marL="12700" rtl="0" algn="l">
              <a:lnSpc>
                <a:spcPct val="100000"/>
              </a:lnSpc>
              <a:spcBef>
                <a:spcPts val="0"/>
              </a:spcBef>
              <a:spcAft>
                <a:spcPts val="0"/>
              </a:spcAft>
              <a:buNone/>
            </a:pPr>
            <a:r>
              <a:rPr lang="en" sz="800">
                <a:solidFill>
                  <a:srgbClr val="FFFFFF"/>
                </a:solidFill>
                <a:latin typeface="Arial"/>
                <a:ea typeface="Arial"/>
                <a:cs typeface="Arial"/>
                <a:sym typeface="Arial"/>
              </a:rPr>
              <a:t>202</a:t>
            </a:r>
            <a:r>
              <a:rPr lang="en" sz="800">
                <a:solidFill>
                  <a:srgbClr val="FFFFFF"/>
                </a:solidFill>
              </a:rPr>
              <a:t>4</a:t>
            </a:r>
            <a:endParaRPr sz="800">
              <a:latin typeface="Arial"/>
              <a:ea typeface="Arial"/>
              <a:cs typeface="Arial"/>
              <a:sym typeface="Arial"/>
            </a:endParaRPr>
          </a:p>
        </p:txBody>
      </p:sp>
      <p:sp>
        <p:nvSpPr>
          <p:cNvPr id="2467" name="Google Shape;2467;p311"/>
          <p:cNvSpPr txBox="1"/>
          <p:nvPr/>
        </p:nvSpPr>
        <p:spPr>
          <a:xfrm>
            <a:off x="6350750" y="2888475"/>
            <a:ext cx="2035200" cy="105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latin typeface="Calibri"/>
                <a:ea typeface="Calibri"/>
                <a:cs typeface="Calibri"/>
                <a:sym typeface="Calibri"/>
              </a:rPr>
              <a:t>Timi Leslie</a:t>
            </a:r>
            <a:endParaRPr b="1" sz="1600">
              <a:solidFill>
                <a:schemeClr val="dk1"/>
              </a:solidFill>
              <a:latin typeface="Calibri"/>
              <a:ea typeface="Calibri"/>
              <a:cs typeface="Calibri"/>
              <a:sym typeface="Calibri"/>
            </a:endParaRPr>
          </a:p>
          <a:p>
            <a:pPr indent="0" lvl="0" marL="0" rtl="0" algn="ctr">
              <a:spcBef>
                <a:spcPts val="0"/>
              </a:spcBef>
              <a:spcAft>
                <a:spcPts val="0"/>
              </a:spcAft>
              <a:buNone/>
            </a:pPr>
            <a:r>
              <a:rPr lang="en" sz="1600">
                <a:solidFill>
                  <a:schemeClr val="dk1"/>
                </a:solidFill>
                <a:latin typeface="Calibri"/>
                <a:ea typeface="Calibri"/>
                <a:cs typeface="Calibri"/>
                <a:sym typeface="Calibri"/>
              </a:rPr>
              <a:t>President</a:t>
            </a:r>
            <a:endParaRPr sz="1600">
              <a:solidFill>
                <a:schemeClr val="dk1"/>
              </a:solidFill>
              <a:latin typeface="Calibri"/>
              <a:ea typeface="Calibri"/>
              <a:cs typeface="Calibri"/>
              <a:sym typeface="Calibri"/>
            </a:endParaRPr>
          </a:p>
          <a:p>
            <a:pPr indent="0" lvl="0" marL="0" rtl="0" algn="ctr">
              <a:spcBef>
                <a:spcPts val="0"/>
              </a:spcBef>
              <a:spcAft>
                <a:spcPts val="0"/>
              </a:spcAft>
              <a:buNone/>
            </a:pPr>
            <a:r>
              <a:rPr lang="en" sz="1600">
                <a:solidFill>
                  <a:schemeClr val="dk1"/>
                </a:solidFill>
                <a:latin typeface="Calibri"/>
                <a:ea typeface="Calibri"/>
                <a:cs typeface="Calibri"/>
                <a:sym typeface="Calibri"/>
              </a:rPr>
              <a:t>BluePath Health</a:t>
            </a:r>
            <a:endParaRPr sz="1600">
              <a:solidFill>
                <a:schemeClr val="dk1"/>
              </a:solidFill>
              <a:latin typeface="Calibri"/>
              <a:ea typeface="Calibri"/>
              <a:cs typeface="Calibri"/>
              <a:sym typeface="Calibri"/>
            </a:endParaRPr>
          </a:p>
        </p:txBody>
      </p:sp>
      <p:pic>
        <p:nvPicPr>
          <p:cNvPr id="2468" name="Google Shape;2468;p311"/>
          <p:cNvPicPr preferRelativeResize="0"/>
          <p:nvPr/>
        </p:nvPicPr>
        <p:blipFill>
          <a:blip r:embed="rId4">
            <a:alphaModFix/>
          </a:blip>
          <a:stretch>
            <a:fillRect/>
          </a:stretch>
        </p:blipFill>
        <p:spPr>
          <a:xfrm>
            <a:off x="3742447" y="1160347"/>
            <a:ext cx="1659100" cy="1659100"/>
          </a:xfrm>
          <a:prstGeom prst="rect">
            <a:avLst/>
          </a:prstGeom>
          <a:noFill/>
          <a:ln>
            <a:noFill/>
          </a:ln>
        </p:spPr>
      </p:pic>
      <p:pic>
        <p:nvPicPr>
          <p:cNvPr id="2469" name="Google Shape;2469;p311"/>
          <p:cNvPicPr preferRelativeResize="0"/>
          <p:nvPr/>
        </p:nvPicPr>
        <p:blipFill>
          <a:blip r:embed="rId5">
            <a:alphaModFix/>
          </a:blip>
          <a:stretch>
            <a:fillRect/>
          </a:stretch>
        </p:blipFill>
        <p:spPr>
          <a:xfrm>
            <a:off x="1083700" y="1160350"/>
            <a:ext cx="1728125" cy="1728125"/>
          </a:xfrm>
          <a:prstGeom prst="rect">
            <a:avLst/>
          </a:prstGeom>
          <a:noFill/>
          <a:ln>
            <a:noFill/>
          </a:ln>
        </p:spPr>
      </p:pic>
      <p:pic>
        <p:nvPicPr>
          <p:cNvPr id="2470" name="Google Shape;2470;p311"/>
          <p:cNvPicPr preferRelativeResize="0"/>
          <p:nvPr/>
        </p:nvPicPr>
        <p:blipFill rotWithShape="1">
          <a:blip r:embed="rId6">
            <a:alphaModFix/>
          </a:blip>
          <a:srcRect b="27019" l="2150" r="-2149" t="9524"/>
          <a:stretch/>
        </p:blipFill>
        <p:spPr>
          <a:xfrm>
            <a:off x="6332175" y="1061237"/>
            <a:ext cx="1972787" cy="1857326"/>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4" name="Shape 2474"/>
        <p:cNvGrpSpPr/>
        <p:nvPr/>
      </p:nvGrpSpPr>
      <p:grpSpPr>
        <a:xfrm>
          <a:off x="0" y="0"/>
          <a:ext cx="0" cy="0"/>
          <a:chOff x="0" y="0"/>
          <a:chExt cx="0" cy="0"/>
        </a:xfrm>
      </p:grpSpPr>
      <p:pic>
        <p:nvPicPr>
          <p:cNvPr id="2475" name="Google Shape;2475;p312"/>
          <p:cNvPicPr preferRelativeResize="0"/>
          <p:nvPr/>
        </p:nvPicPr>
        <p:blipFill>
          <a:blip r:embed="rId3">
            <a:alphaModFix/>
          </a:blip>
          <a:stretch>
            <a:fillRect/>
          </a:stretch>
        </p:blipFill>
        <p:spPr>
          <a:xfrm>
            <a:off x="2469688" y="144650"/>
            <a:ext cx="4204630" cy="5143499"/>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0" name="Shape 2480"/>
        <p:cNvGrpSpPr/>
        <p:nvPr/>
      </p:nvGrpSpPr>
      <p:grpSpPr>
        <a:xfrm>
          <a:off x="0" y="0"/>
          <a:ext cx="0" cy="0"/>
          <a:chOff x="0" y="0"/>
          <a:chExt cx="0" cy="0"/>
        </a:xfrm>
      </p:grpSpPr>
      <p:sp>
        <p:nvSpPr>
          <p:cNvPr id="2481" name="Google Shape;2481;p313"/>
          <p:cNvSpPr txBox="1"/>
          <p:nvPr/>
        </p:nvSpPr>
        <p:spPr>
          <a:xfrm>
            <a:off x="1" y="646478"/>
            <a:ext cx="9144000" cy="1239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17315A"/>
              </a:buClr>
              <a:buSzPts val="3800"/>
              <a:buFont typeface="Quattrocento Sans"/>
              <a:buNone/>
            </a:pPr>
            <a:r>
              <a:rPr b="1" i="0" lang="en" sz="3800" u="none" cap="none" strike="noStrike">
                <a:solidFill>
                  <a:srgbClr val="17315A"/>
                </a:solidFill>
                <a:latin typeface="Quattrocento Sans"/>
                <a:ea typeface="Quattrocento Sans"/>
                <a:cs typeface="Quattrocento Sans"/>
                <a:sym typeface="Quattrocento Sans"/>
              </a:rPr>
              <a:t>California Child and Adolescent </a:t>
            </a:r>
            <a:endParaRPr sz="1100"/>
          </a:p>
          <a:p>
            <a:pPr indent="0" lvl="0" marL="0" marR="0" rtl="0" algn="ctr">
              <a:lnSpc>
                <a:spcPct val="100000"/>
              </a:lnSpc>
              <a:spcBef>
                <a:spcPts val="0"/>
              </a:spcBef>
              <a:spcAft>
                <a:spcPts val="0"/>
              </a:spcAft>
              <a:buClr>
                <a:srgbClr val="17315A"/>
              </a:buClr>
              <a:buSzPts val="3800"/>
              <a:buFont typeface="Quattrocento Sans"/>
              <a:buNone/>
            </a:pPr>
            <a:r>
              <a:rPr b="1" i="0" lang="en" sz="3800" u="none" cap="none" strike="noStrike">
                <a:solidFill>
                  <a:srgbClr val="17315A"/>
                </a:solidFill>
                <a:latin typeface="Quattrocento Sans"/>
                <a:ea typeface="Quattrocento Sans"/>
                <a:cs typeface="Quattrocento Sans"/>
                <a:sym typeface="Quattrocento Sans"/>
              </a:rPr>
              <a:t>Mental Health Access Portal</a:t>
            </a:r>
            <a:endParaRPr sz="1100"/>
          </a:p>
        </p:txBody>
      </p:sp>
      <p:sp>
        <p:nvSpPr>
          <p:cNvPr id="2482" name="Google Shape;2482;p313"/>
          <p:cNvSpPr txBox="1"/>
          <p:nvPr>
            <p:ph idx="1" type="body"/>
          </p:nvPr>
        </p:nvSpPr>
        <p:spPr>
          <a:xfrm>
            <a:off x="1" y="1937344"/>
            <a:ext cx="9144000" cy="992700"/>
          </a:xfrm>
          <a:prstGeom prst="rect">
            <a:avLst/>
          </a:prstGeom>
          <a:noFill/>
          <a:ln>
            <a:noFill/>
          </a:ln>
        </p:spPr>
        <p:txBody>
          <a:bodyPr anchorCtr="0" anchor="t" bIns="34275" lIns="68575" spcFirstLastPara="1" rIns="68575" wrap="square" tIns="34275">
            <a:spAutoFit/>
          </a:bodyPr>
          <a:lstStyle/>
          <a:p>
            <a:pPr indent="0" lvl="0" marL="12700" marR="0" rtl="0" algn="ctr">
              <a:lnSpc>
                <a:spcPct val="100000"/>
              </a:lnSpc>
              <a:spcBef>
                <a:spcPts val="0"/>
              </a:spcBef>
              <a:spcAft>
                <a:spcPts val="0"/>
              </a:spcAft>
              <a:buClr>
                <a:srgbClr val="17315A"/>
              </a:buClr>
              <a:buSzPts val="6000"/>
              <a:buFont typeface="Quattrocento Sans"/>
              <a:buNone/>
            </a:pPr>
            <a:r>
              <a:rPr b="1" i="0" lang="en" sz="6000" u="none" cap="none" strike="noStrike">
                <a:solidFill>
                  <a:srgbClr val="17315A"/>
                </a:solidFill>
                <a:latin typeface="Quattrocento Sans"/>
                <a:ea typeface="Quattrocento Sans"/>
                <a:cs typeface="Quattrocento Sans"/>
                <a:sym typeface="Quattrocento Sans"/>
              </a:rPr>
              <a:t>Cal-MAP</a:t>
            </a:r>
            <a:endParaRPr/>
          </a:p>
        </p:txBody>
      </p:sp>
      <p:sp>
        <p:nvSpPr>
          <p:cNvPr id="2483" name="Google Shape;2483;p313"/>
          <p:cNvSpPr/>
          <p:nvPr/>
        </p:nvSpPr>
        <p:spPr>
          <a:xfrm>
            <a:off x="2144684" y="2089331"/>
            <a:ext cx="800004" cy="720757"/>
          </a:xfrm>
          <a:custGeom>
            <a:rect b="b" l="l" r="r" t="t"/>
            <a:pathLst>
              <a:path extrusionOk="0" h="1790700" w="1729739">
                <a:moveTo>
                  <a:pt x="1692502" y="1104900"/>
                </a:moveTo>
                <a:lnTo>
                  <a:pt x="556746" y="1104900"/>
                </a:lnTo>
                <a:lnTo>
                  <a:pt x="504370" y="1155700"/>
                </a:lnTo>
                <a:lnTo>
                  <a:pt x="454623" y="1193800"/>
                </a:lnTo>
                <a:lnTo>
                  <a:pt x="409424" y="1231900"/>
                </a:lnTo>
                <a:lnTo>
                  <a:pt x="370688" y="1270000"/>
                </a:lnTo>
                <a:lnTo>
                  <a:pt x="340333" y="1308100"/>
                </a:lnTo>
                <a:lnTo>
                  <a:pt x="312436" y="1358900"/>
                </a:lnTo>
                <a:lnTo>
                  <a:pt x="316563" y="1397000"/>
                </a:lnTo>
                <a:lnTo>
                  <a:pt x="330476" y="1422400"/>
                </a:lnTo>
                <a:lnTo>
                  <a:pt x="344990" y="1447800"/>
                </a:lnTo>
                <a:lnTo>
                  <a:pt x="350917" y="1460500"/>
                </a:lnTo>
                <a:lnTo>
                  <a:pt x="354409" y="1511300"/>
                </a:lnTo>
                <a:lnTo>
                  <a:pt x="368548" y="1549400"/>
                </a:lnTo>
                <a:lnTo>
                  <a:pt x="397754" y="1600200"/>
                </a:lnTo>
                <a:lnTo>
                  <a:pt x="444881" y="1651000"/>
                </a:lnTo>
                <a:lnTo>
                  <a:pt x="486739" y="1676400"/>
                </a:lnTo>
                <a:lnTo>
                  <a:pt x="521836" y="1689100"/>
                </a:lnTo>
                <a:lnTo>
                  <a:pt x="548681" y="1689100"/>
                </a:lnTo>
                <a:lnTo>
                  <a:pt x="563344" y="1701800"/>
                </a:lnTo>
                <a:lnTo>
                  <a:pt x="578709" y="1714500"/>
                </a:lnTo>
                <a:lnTo>
                  <a:pt x="597186" y="1727200"/>
                </a:lnTo>
                <a:lnTo>
                  <a:pt x="621186" y="1739900"/>
                </a:lnTo>
                <a:lnTo>
                  <a:pt x="656422" y="1752600"/>
                </a:lnTo>
                <a:lnTo>
                  <a:pt x="681407" y="1765300"/>
                </a:lnTo>
                <a:lnTo>
                  <a:pt x="701590" y="1778000"/>
                </a:lnTo>
                <a:lnTo>
                  <a:pt x="722417" y="1790700"/>
                </a:lnTo>
                <a:lnTo>
                  <a:pt x="813228" y="1790700"/>
                </a:lnTo>
                <a:lnTo>
                  <a:pt x="866900" y="1778000"/>
                </a:lnTo>
                <a:lnTo>
                  <a:pt x="912310" y="1765300"/>
                </a:lnTo>
                <a:lnTo>
                  <a:pt x="939130" y="1739900"/>
                </a:lnTo>
                <a:lnTo>
                  <a:pt x="961460" y="1727200"/>
                </a:lnTo>
                <a:lnTo>
                  <a:pt x="989870" y="1727200"/>
                </a:lnTo>
                <a:lnTo>
                  <a:pt x="1019265" y="1714500"/>
                </a:lnTo>
                <a:lnTo>
                  <a:pt x="1044553" y="1689100"/>
                </a:lnTo>
                <a:lnTo>
                  <a:pt x="1067091" y="1663700"/>
                </a:lnTo>
                <a:lnTo>
                  <a:pt x="1089154" y="1651000"/>
                </a:lnTo>
                <a:lnTo>
                  <a:pt x="1116867" y="1612900"/>
                </a:lnTo>
                <a:lnTo>
                  <a:pt x="1127909" y="1574800"/>
                </a:lnTo>
                <a:lnTo>
                  <a:pt x="1135953" y="1536700"/>
                </a:lnTo>
                <a:lnTo>
                  <a:pt x="1140014" y="1498600"/>
                </a:lnTo>
                <a:lnTo>
                  <a:pt x="1139106" y="1460500"/>
                </a:lnTo>
                <a:lnTo>
                  <a:pt x="1132245" y="1422400"/>
                </a:lnTo>
                <a:lnTo>
                  <a:pt x="1118446" y="1358900"/>
                </a:lnTo>
                <a:lnTo>
                  <a:pt x="1096724" y="1308100"/>
                </a:lnTo>
                <a:lnTo>
                  <a:pt x="1615736" y="1308100"/>
                </a:lnTo>
                <a:lnTo>
                  <a:pt x="1619353" y="1295400"/>
                </a:lnTo>
                <a:lnTo>
                  <a:pt x="1626873" y="1257300"/>
                </a:lnTo>
                <a:lnTo>
                  <a:pt x="1636739" y="1244600"/>
                </a:lnTo>
                <a:lnTo>
                  <a:pt x="1650405" y="1219200"/>
                </a:lnTo>
                <a:lnTo>
                  <a:pt x="1663801" y="1193800"/>
                </a:lnTo>
                <a:lnTo>
                  <a:pt x="1672860" y="1168400"/>
                </a:lnTo>
                <a:lnTo>
                  <a:pt x="1681980" y="1130300"/>
                </a:lnTo>
                <a:lnTo>
                  <a:pt x="1692502" y="1104900"/>
                </a:lnTo>
                <a:close/>
              </a:path>
              <a:path extrusionOk="0" h="1790700" w="1729739">
                <a:moveTo>
                  <a:pt x="1615736" y="1308100"/>
                </a:moveTo>
                <a:lnTo>
                  <a:pt x="1096724" y="1308100"/>
                </a:lnTo>
                <a:lnTo>
                  <a:pt x="1171343" y="1409700"/>
                </a:lnTo>
                <a:lnTo>
                  <a:pt x="1207935" y="1447800"/>
                </a:lnTo>
                <a:lnTo>
                  <a:pt x="1242967" y="1485900"/>
                </a:lnTo>
                <a:lnTo>
                  <a:pt x="1275628" y="1511300"/>
                </a:lnTo>
                <a:lnTo>
                  <a:pt x="1305106" y="1511300"/>
                </a:lnTo>
                <a:lnTo>
                  <a:pt x="1348398" y="1524000"/>
                </a:lnTo>
                <a:lnTo>
                  <a:pt x="1383760" y="1511300"/>
                </a:lnTo>
                <a:lnTo>
                  <a:pt x="1411241" y="1498600"/>
                </a:lnTo>
                <a:lnTo>
                  <a:pt x="1445204" y="1498600"/>
                </a:lnTo>
                <a:lnTo>
                  <a:pt x="1461633" y="1485900"/>
                </a:lnTo>
                <a:lnTo>
                  <a:pt x="1487626" y="1473200"/>
                </a:lnTo>
                <a:lnTo>
                  <a:pt x="1530633" y="1435100"/>
                </a:lnTo>
                <a:lnTo>
                  <a:pt x="1582780" y="1384300"/>
                </a:lnTo>
                <a:lnTo>
                  <a:pt x="1608504" y="1333500"/>
                </a:lnTo>
                <a:lnTo>
                  <a:pt x="1615736" y="1308100"/>
                </a:lnTo>
                <a:close/>
              </a:path>
              <a:path extrusionOk="0" h="1790700" w="1729739">
                <a:moveTo>
                  <a:pt x="424018" y="292100"/>
                </a:moveTo>
                <a:lnTo>
                  <a:pt x="345364" y="292100"/>
                </a:lnTo>
                <a:lnTo>
                  <a:pt x="317883" y="304800"/>
                </a:lnTo>
                <a:lnTo>
                  <a:pt x="283918" y="304800"/>
                </a:lnTo>
                <a:lnTo>
                  <a:pt x="267484" y="317500"/>
                </a:lnTo>
                <a:lnTo>
                  <a:pt x="241487" y="330200"/>
                </a:lnTo>
                <a:lnTo>
                  <a:pt x="198479" y="368300"/>
                </a:lnTo>
                <a:lnTo>
                  <a:pt x="146339" y="419100"/>
                </a:lnTo>
                <a:lnTo>
                  <a:pt x="120618" y="469900"/>
                </a:lnTo>
                <a:lnTo>
                  <a:pt x="109771" y="520700"/>
                </a:lnTo>
                <a:lnTo>
                  <a:pt x="102251" y="546100"/>
                </a:lnTo>
                <a:lnTo>
                  <a:pt x="78707" y="584200"/>
                </a:lnTo>
                <a:lnTo>
                  <a:pt x="56239" y="635000"/>
                </a:lnTo>
                <a:lnTo>
                  <a:pt x="47128" y="673100"/>
                </a:lnTo>
                <a:lnTo>
                  <a:pt x="36614" y="698500"/>
                </a:lnTo>
                <a:lnTo>
                  <a:pt x="24553" y="723900"/>
                </a:lnTo>
                <a:lnTo>
                  <a:pt x="10798" y="749300"/>
                </a:lnTo>
                <a:lnTo>
                  <a:pt x="0" y="800100"/>
                </a:lnTo>
                <a:lnTo>
                  <a:pt x="2310" y="863600"/>
                </a:lnTo>
                <a:lnTo>
                  <a:pt x="13187" y="927100"/>
                </a:lnTo>
                <a:lnTo>
                  <a:pt x="28088" y="977900"/>
                </a:lnTo>
                <a:lnTo>
                  <a:pt x="42472" y="1003300"/>
                </a:lnTo>
                <a:lnTo>
                  <a:pt x="52729" y="1028700"/>
                </a:lnTo>
                <a:lnTo>
                  <a:pt x="57895" y="1066800"/>
                </a:lnTo>
                <a:lnTo>
                  <a:pt x="66820" y="1092200"/>
                </a:lnTo>
                <a:lnTo>
                  <a:pt x="88357" y="1130300"/>
                </a:lnTo>
                <a:lnTo>
                  <a:pt x="113290" y="1155700"/>
                </a:lnTo>
                <a:lnTo>
                  <a:pt x="129542" y="1181100"/>
                </a:lnTo>
                <a:lnTo>
                  <a:pt x="141676" y="1193800"/>
                </a:lnTo>
                <a:lnTo>
                  <a:pt x="154257" y="1206500"/>
                </a:lnTo>
                <a:lnTo>
                  <a:pt x="188876" y="1219200"/>
                </a:lnTo>
                <a:lnTo>
                  <a:pt x="222308" y="1231900"/>
                </a:lnTo>
                <a:lnTo>
                  <a:pt x="291977" y="1231900"/>
                </a:lnTo>
                <a:lnTo>
                  <a:pt x="331396" y="1219200"/>
                </a:lnTo>
                <a:lnTo>
                  <a:pt x="375991" y="1206500"/>
                </a:lnTo>
                <a:lnTo>
                  <a:pt x="427354" y="1181100"/>
                </a:lnTo>
                <a:lnTo>
                  <a:pt x="487075" y="1155700"/>
                </a:lnTo>
                <a:lnTo>
                  <a:pt x="556746" y="1104900"/>
                </a:lnTo>
                <a:lnTo>
                  <a:pt x="1692502" y="1104900"/>
                </a:lnTo>
                <a:lnTo>
                  <a:pt x="1704569" y="1079500"/>
                </a:lnTo>
                <a:lnTo>
                  <a:pt x="1711448" y="1066800"/>
                </a:lnTo>
                <a:lnTo>
                  <a:pt x="940883" y="1066800"/>
                </a:lnTo>
                <a:lnTo>
                  <a:pt x="935536" y="1054100"/>
                </a:lnTo>
                <a:lnTo>
                  <a:pt x="922291" y="1041400"/>
                </a:lnTo>
                <a:lnTo>
                  <a:pt x="762740" y="1041400"/>
                </a:lnTo>
                <a:lnTo>
                  <a:pt x="765178" y="1016000"/>
                </a:lnTo>
                <a:lnTo>
                  <a:pt x="771006" y="977900"/>
                </a:lnTo>
                <a:lnTo>
                  <a:pt x="773423" y="965200"/>
                </a:lnTo>
                <a:lnTo>
                  <a:pt x="776100" y="952500"/>
                </a:lnTo>
                <a:lnTo>
                  <a:pt x="777928" y="939800"/>
                </a:lnTo>
                <a:lnTo>
                  <a:pt x="780215" y="939800"/>
                </a:lnTo>
                <a:lnTo>
                  <a:pt x="782712" y="927100"/>
                </a:lnTo>
                <a:lnTo>
                  <a:pt x="785943" y="927100"/>
                </a:lnTo>
                <a:lnTo>
                  <a:pt x="787060" y="914400"/>
                </a:lnTo>
                <a:lnTo>
                  <a:pt x="683825" y="914400"/>
                </a:lnTo>
                <a:lnTo>
                  <a:pt x="678962" y="901700"/>
                </a:lnTo>
                <a:lnTo>
                  <a:pt x="684178" y="901700"/>
                </a:lnTo>
                <a:lnTo>
                  <a:pt x="686806" y="889000"/>
                </a:lnTo>
                <a:lnTo>
                  <a:pt x="701882" y="889000"/>
                </a:lnTo>
                <a:lnTo>
                  <a:pt x="716704" y="876300"/>
                </a:lnTo>
                <a:lnTo>
                  <a:pt x="731442" y="876300"/>
                </a:lnTo>
                <a:lnTo>
                  <a:pt x="746268" y="863600"/>
                </a:lnTo>
                <a:lnTo>
                  <a:pt x="753353" y="863600"/>
                </a:lnTo>
                <a:lnTo>
                  <a:pt x="760571" y="850900"/>
                </a:lnTo>
                <a:lnTo>
                  <a:pt x="776621" y="850900"/>
                </a:lnTo>
                <a:lnTo>
                  <a:pt x="759658" y="825500"/>
                </a:lnTo>
                <a:lnTo>
                  <a:pt x="751194" y="825500"/>
                </a:lnTo>
                <a:lnTo>
                  <a:pt x="742839" y="812800"/>
                </a:lnTo>
                <a:lnTo>
                  <a:pt x="737461" y="800100"/>
                </a:lnTo>
                <a:lnTo>
                  <a:pt x="732260" y="800100"/>
                </a:lnTo>
                <a:lnTo>
                  <a:pt x="727087" y="787400"/>
                </a:lnTo>
                <a:lnTo>
                  <a:pt x="721795" y="787400"/>
                </a:lnTo>
                <a:lnTo>
                  <a:pt x="717617" y="774700"/>
                </a:lnTo>
                <a:lnTo>
                  <a:pt x="703634" y="774700"/>
                </a:lnTo>
                <a:lnTo>
                  <a:pt x="698656" y="762000"/>
                </a:lnTo>
                <a:lnTo>
                  <a:pt x="702173" y="749300"/>
                </a:lnTo>
                <a:lnTo>
                  <a:pt x="822734" y="749300"/>
                </a:lnTo>
                <a:lnTo>
                  <a:pt x="825357" y="736600"/>
                </a:lnTo>
                <a:lnTo>
                  <a:pt x="832394" y="711200"/>
                </a:lnTo>
                <a:lnTo>
                  <a:pt x="837149" y="698500"/>
                </a:lnTo>
                <a:lnTo>
                  <a:pt x="837530" y="685800"/>
                </a:lnTo>
                <a:lnTo>
                  <a:pt x="837682" y="685800"/>
                </a:lnTo>
                <a:lnTo>
                  <a:pt x="842521" y="673100"/>
                </a:lnTo>
                <a:lnTo>
                  <a:pt x="1202508" y="673100"/>
                </a:lnTo>
                <a:lnTo>
                  <a:pt x="1220735" y="660400"/>
                </a:lnTo>
                <a:lnTo>
                  <a:pt x="1273047" y="609600"/>
                </a:lnTo>
                <a:lnTo>
                  <a:pt x="1320851" y="571500"/>
                </a:lnTo>
                <a:lnTo>
                  <a:pt x="1341430" y="546100"/>
                </a:lnTo>
                <a:lnTo>
                  <a:pt x="661902" y="546100"/>
                </a:lnTo>
                <a:lnTo>
                  <a:pt x="626292" y="495300"/>
                </a:lnTo>
                <a:lnTo>
                  <a:pt x="553706" y="393700"/>
                </a:lnTo>
                <a:lnTo>
                  <a:pt x="518227" y="355600"/>
                </a:lnTo>
                <a:lnTo>
                  <a:pt x="484287" y="317500"/>
                </a:lnTo>
                <a:lnTo>
                  <a:pt x="452635" y="304800"/>
                </a:lnTo>
                <a:lnTo>
                  <a:pt x="424018" y="292100"/>
                </a:lnTo>
                <a:close/>
              </a:path>
              <a:path extrusionOk="0" h="1790700" w="1729739">
                <a:moveTo>
                  <a:pt x="1472014" y="571500"/>
                </a:moveTo>
                <a:lnTo>
                  <a:pt x="1435759" y="571500"/>
                </a:lnTo>
                <a:lnTo>
                  <a:pt x="1395792" y="584200"/>
                </a:lnTo>
                <a:lnTo>
                  <a:pt x="1350475" y="596900"/>
                </a:lnTo>
                <a:lnTo>
                  <a:pt x="1298170" y="622300"/>
                </a:lnTo>
                <a:lnTo>
                  <a:pt x="1237242" y="660400"/>
                </a:lnTo>
                <a:lnTo>
                  <a:pt x="1166054" y="698500"/>
                </a:lnTo>
                <a:lnTo>
                  <a:pt x="868704" y="698500"/>
                </a:lnTo>
                <a:lnTo>
                  <a:pt x="869856" y="711200"/>
                </a:lnTo>
                <a:lnTo>
                  <a:pt x="981827" y="711200"/>
                </a:lnTo>
                <a:lnTo>
                  <a:pt x="983491" y="723900"/>
                </a:lnTo>
                <a:lnTo>
                  <a:pt x="971612" y="749300"/>
                </a:lnTo>
                <a:lnTo>
                  <a:pt x="966455" y="762000"/>
                </a:lnTo>
                <a:lnTo>
                  <a:pt x="961152" y="774700"/>
                </a:lnTo>
                <a:lnTo>
                  <a:pt x="957703" y="787400"/>
                </a:lnTo>
                <a:lnTo>
                  <a:pt x="949920" y="800100"/>
                </a:lnTo>
                <a:lnTo>
                  <a:pt x="1027624" y="800100"/>
                </a:lnTo>
                <a:lnTo>
                  <a:pt x="1034380" y="812800"/>
                </a:lnTo>
                <a:lnTo>
                  <a:pt x="1044807" y="812800"/>
                </a:lnTo>
                <a:lnTo>
                  <a:pt x="1045378" y="825500"/>
                </a:lnTo>
                <a:lnTo>
                  <a:pt x="1036334" y="825500"/>
                </a:lnTo>
                <a:lnTo>
                  <a:pt x="1030565" y="838200"/>
                </a:lnTo>
                <a:lnTo>
                  <a:pt x="1014212" y="838200"/>
                </a:lnTo>
                <a:lnTo>
                  <a:pt x="1010695" y="850900"/>
                </a:lnTo>
                <a:lnTo>
                  <a:pt x="1006872" y="850900"/>
                </a:lnTo>
                <a:lnTo>
                  <a:pt x="990460" y="863600"/>
                </a:lnTo>
                <a:lnTo>
                  <a:pt x="982208" y="863600"/>
                </a:lnTo>
                <a:lnTo>
                  <a:pt x="973877" y="876300"/>
                </a:lnTo>
                <a:lnTo>
                  <a:pt x="955323" y="876300"/>
                </a:lnTo>
                <a:lnTo>
                  <a:pt x="948922" y="889000"/>
                </a:lnTo>
                <a:lnTo>
                  <a:pt x="950166" y="889000"/>
                </a:lnTo>
                <a:lnTo>
                  <a:pt x="960466" y="901700"/>
                </a:lnTo>
                <a:lnTo>
                  <a:pt x="969848" y="901700"/>
                </a:lnTo>
                <a:lnTo>
                  <a:pt x="988724" y="927100"/>
                </a:lnTo>
                <a:lnTo>
                  <a:pt x="995437" y="927100"/>
                </a:lnTo>
                <a:lnTo>
                  <a:pt x="1001876" y="939800"/>
                </a:lnTo>
                <a:lnTo>
                  <a:pt x="1007688" y="939800"/>
                </a:lnTo>
                <a:lnTo>
                  <a:pt x="1012523" y="952500"/>
                </a:lnTo>
                <a:lnTo>
                  <a:pt x="1015571" y="952500"/>
                </a:lnTo>
                <a:lnTo>
                  <a:pt x="1015355" y="965200"/>
                </a:lnTo>
                <a:lnTo>
                  <a:pt x="928624" y="965200"/>
                </a:lnTo>
                <a:lnTo>
                  <a:pt x="930469" y="977900"/>
                </a:lnTo>
                <a:lnTo>
                  <a:pt x="932913" y="977900"/>
                </a:lnTo>
                <a:lnTo>
                  <a:pt x="934991" y="990600"/>
                </a:lnTo>
                <a:lnTo>
                  <a:pt x="936939" y="1003300"/>
                </a:lnTo>
                <a:lnTo>
                  <a:pt x="938990" y="1003300"/>
                </a:lnTo>
                <a:lnTo>
                  <a:pt x="940718" y="1016000"/>
                </a:lnTo>
                <a:lnTo>
                  <a:pt x="943092" y="1016000"/>
                </a:lnTo>
                <a:lnTo>
                  <a:pt x="946400" y="1028700"/>
                </a:lnTo>
                <a:lnTo>
                  <a:pt x="947972" y="1041400"/>
                </a:lnTo>
                <a:lnTo>
                  <a:pt x="949340" y="1041400"/>
                </a:lnTo>
                <a:lnTo>
                  <a:pt x="950382" y="1054100"/>
                </a:lnTo>
                <a:lnTo>
                  <a:pt x="951601" y="1066800"/>
                </a:lnTo>
                <a:lnTo>
                  <a:pt x="1711448" y="1066800"/>
                </a:lnTo>
                <a:lnTo>
                  <a:pt x="1718326" y="1054100"/>
                </a:lnTo>
                <a:lnTo>
                  <a:pt x="1729118" y="1003300"/>
                </a:lnTo>
                <a:lnTo>
                  <a:pt x="1726805" y="939800"/>
                </a:lnTo>
                <a:lnTo>
                  <a:pt x="1715928" y="889000"/>
                </a:lnTo>
                <a:lnTo>
                  <a:pt x="1701030" y="825500"/>
                </a:lnTo>
                <a:lnTo>
                  <a:pt x="1686652" y="800100"/>
                </a:lnTo>
                <a:lnTo>
                  <a:pt x="1676389" y="774700"/>
                </a:lnTo>
                <a:lnTo>
                  <a:pt x="1671225" y="736600"/>
                </a:lnTo>
                <a:lnTo>
                  <a:pt x="1662303" y="711200"/>
                </a:lnTo>
                <a:lnTo>
                  <a:pt x="1640767" y="685800"/>
                </a:lnTo>
                <a:lnTo>
                  <a:pt x="1615831" y="660400"/>
                </a:lnTo>
                <a:lnTo>
                  <a:pt x="1599573" y="635000"/>
                </a:lnTo>
                <a:lnTo>
                  <a:pt x="1587437" y="609600"/>
                </a:lnTo>
                <a:lnTo>
                  <a:pt x="1574867" y="596900"/>
                </a:lnTo>
                <a:lnTo>
                  <a:pt x="1539930" y="584200"/>
                </a:lnTo>
                <a:lnTo>
                  <a:pt x="1506192" y="584200"/>
                </a:lnTo>
                <a:lnTo>
                  <a:pt x="1472014" y="571500"/>
                </a:lnTo>
                <a:close/>
              </a:path>
              <a:path extrusionOk="0" h="1790700" w="1729739">
                <a:moveTo>
                  <a:pt x="909784" y="1028700"/>
                </a:moveTo>
                <a:lnTo>
                  <a:pt x="789853" y="1028700"/>
                </a:lnTo>
                <a:lnTo>
                  <a:pt x="782086" y="1041400"/>
                </a:lnTo>
                <a:lnTo>
                  <a:pt x="922291" y="1041400"/>
                </a:lnTo>
                <a:lnTo>
                  <a:pt x="909784" y="1028700"/>
                </a:lnTo>
                <a:close/>
              </a:path>
              <a:path extrusionOk="0" h="1790700" w="1729739">
                <a:moveTo>
                  <a:pt x="849824" y="952500"/>
                </a:moveTo>
                <a:lnTo>
                  <a:pt x="846420" y="952500"/>
                </a:lnTo>
                <a:lnTo>
                  <a:pt x="841081" y="965200"/>
                </a:lnTo>
                <a:lnTo>
                  <a:pt x="834914" y="977900"/>
                </a:lnTo>
                <a:lnTo>
                  <a:pt x="821693" y="990600"/>
                </a:lnTo>
                <a:lnTo>
                  <a:pt x="816885" y="1003300"/>
                </a:lnTo>
                <a:lnTo>
                  <a:pt x="808570" y="1016000"/>
                </a:lnTo>
                <a:lnTo>
                  <a:pt x="803748" y="1016000"/>
                </a:lnTo>
                <a:lnTo>
                  <a:pt x="797178" y="1028700"/>
                </a:lnTo>
                <a:lnTo>
                  <a:pt x="897624" y="1028700"/>
                </a:lnTo>
                <a:lnTo>
                  <a:pt x="885422" y="1016000"/>
                </a:lnTo>
                <a:lnTo>
                  <a:pt x="879469" y="1003300"/>
                </a:lnTo>
                <a:lnTo>
                  <a:pt x="874004" y="1003300"/>
                </a:lnTo>
                <a:lnTo>
                  <a:pt x="869045" y="990600"/>
                </a:lnTo>
                <a:lnTo>
                  <a:pt x="864606" y="977900"/>
                </a:lnTo>
                <a:lnTo>
                  <a:pt x="861088" y="977900"/>
                </a:lnTo>
                <a:lnTo>
                  <a:pt x="857477" y="965200"/>
                </a:lnTo>
                <a:lnTo>
                  <a:pt x="849824" y="952500"/>
                </a:lnTo>
                <a:close/>
              </a:path>
              <a:path extrusionOk="0" h="1790700" w="1729739">
                <a:moveTo>
                  <a:pt x="972379" y="952500"/>
                </a:moveTo>
                <a:lnTo>
                  <a:pt x="925234" y="952500"/>
                </a:lnTo>
                <a:lnTo>
                  <a:pt x="927102" y="965200"/>
                </a:lnTo>
                <a:lnTo>
                  <a:pt x="979694" y="965200"/>
                </a:lnTo>
                <a:lnTo>
                  <a:pt x="972379" y="952500"/>
                </a:lnTo>
                <a:close/>
              </a:path>
              <a:path extrusionOk="0" h="1790700" w="1729739">
                <a:moveTo>
                  <a:pt x="929135" y="939800"/>
                </a:moveTo>
                <a:lnTo>
                  <a:pt x="921452" y="939800"/>
                </a:lnTo>
                <a:lnTo>
                  <a:pt x="922353" y="952500"/>
                </a:lnTo>
                <a:lnTo>
                  <a:pt x="940921" y="952500"/>
                </a:lnTo>
                <a:lnTo>
                  <a:pt x="929135" y="939800"/>
                </a:lnTo>
                <a:close/>
              </a:path>
              <a:path extrusionOk="0" h="1790700" w="1729739">
                <a:moveTo>
                  <a:pt x="822734" y="749300"/>
                </a:moveTo>
                <a:lnTo>
                  <a:pt x="738794" y="749300"/>
                </a:lnTo>
                <a:lnTo>
                  <a:pt x="749140" y="762000"/>
                </a:lnTo>
                <a:lnTo>
                  <a:pt x="769268" y="762000"/>
                </a:lnTo>
                <a:lnTo>
                  <a:pt x="776341" y="774700"/>
                </a:lnTo>
                <a:lnTo>
                  <a:pt x="806199" y="774700"/>
                </a:lnTo>
                <a:lnTo>
                  <a:pt x="815267" y="787400"/>
                </a:lnTo>
                <a:lnTo>
                  <a:pt x="820728" y="787400"/>
                </a:lnTo>
                <a:lnTo>
                  <a:pt x="820111" y="762000"/>
                </a:lnTo>
                <a:lnTo>
                  <a:pt x="822734" y="749300"/>
                </a:lnTo>
                <a:close/>
              </a:path>
              <a:path extrusionOk="0" h="1790700" w="1729739">
                <a:moveTo>
                  <a:pt x="909383" y="749300"/>
                </a:moveTo>
                <a:lnTo>
                  <a:pt x="885149" y="749300"/>
                </a:lnTo>
                <a:lnTo>
                  <a:pt x="891556" y="762000"/>
                </a:lnTo>
                <a:lnTo>
                  <a:pt x="898465" y="762000"/>
                </a:lnTo>
                <a:lnTo>
                  <a:pt x="909383" y="749300"/>
                </a:lnTo>
                <a:close/>
              </a:path>
              <a:path extrusionOk="0" h="1790700" w="1729739">
                <a:moveTo>
                  <a:pt x="960377" y="711200"/>
                </a:moveTo>
                <a:lnTo>
                  <a:pt x="871206" y="711200"/>
                </a:lnTo>
                <a:lnTo>
                  <a:pt x="873128" y="723900"/>
                </a:lnTo>
                <a:lnTo>
                  <a:pt x="876713" y="736600"/>
                </a:lnTo>
                <a:lnTo>
                  <a:pt x="880461" y="749300"/>
                </a:lnTo>
                <a:lnTo>
                  <a:pt x="920328" y="749300"/>
                </a:lnTo>
                <a:lnTo>
                  <a:pt x="942076" y="723900"/>
                </a:lnTo>
                <a:lnTo>
                  <a:pt x="954311" y="723900"/>
                </a:lnTo>
                <a:lnTo>
                  <a:pt x="960377" y="711200"/>
                </a:lnTo>
                <a:close/>
              </a:path>
              <a:path extrusionOk="0" h="1790700" w="1729739">
                <a:moveTo>
                  <a:pt x="1202508" y="673100"/>
                </a:moveTo>
                <a:lnTo>
                  <a:pt x="856872" y="673100"/>
                </a:lnTo>
                <a:lnTo>
                  <a:pt x="862943" y="685800"/>
                </a:lnTo>
                <a:lnTo>
                  <a:pt x="865915" y="685800"/>
                </a:lnTo>
                <a:lnTo>
                  <a:pt x="867375" y="698500"/>
                </a:lnTo>
                <a:lnTo>
                  <a:pt x="1166054" y="698500"/>
                </a:lnTo>
                <a:lnTo>
                  <a:pt x="1202508" y="673100"/>
                </a:lnTo>
                <a:close/>
              </a:path>
              <a:path extrusionOk="0" h="1790700" w="1729739">
                <a:moveTo>
                  <a:pt x="975006" y="0"/>
                </a:moveTo>
                <a:lnTo>
                  <a:pt x="923402" y="0"/>
                </a:lnTo>
                <a:lnTo>
                  <a:pt x="869733" y="12700"/>
                </a:lnTo>
                <a:lnTo>
                  <a:pt x="824326" y="38100"/>
                </a:lnTo>
                <a:lnTo>
                  <a:pt x="797512" y="50800"/>
                </a:lnTo>
                <a:lnTo>
                  <a:pt x="775186" y="63500"/>
                </a:lnTo>
                <a:lnTo>
                  <a:pt x="746774" y="76200"/>
                </a:lnTo>
                <a:lnTo>
                  <a:pt x="717379" y="76200"/>
                </a:lnTo>
                <a:lnTo>
                  <a:pt x="692102" y="101600"/>
                </a:lnTo>
                <a:lnTo>
                  <a:pt x="669562" y="127000"/>
                </a:lnTo>
                <a:lnTo>
                  <a:pt x="647494" y="152400"/>
                </a:lnTo>
                <a:lnTo>
                  <a:pt x="629645" y="165100"/>
                </a:lnTo>
                <a:lnTo>
                  <a:pt x="619763" y="177800"/>
                </a:lnTo>
                <a:lnTo>
                  <a:pt x="609041" y="215900"/>
                </a:lnTo>
                <a:lnTo>
                  <a:pt x="601101" y="254000"/>
                </a:lnTo>
                <a:lnTo>
                  <a:pt x="596837" y="292100"/>
                </a:lnTo>
                <a:lnTo>
                  <a:pt x="597141" y="330200"/>
                </a:lnTo>
                <a:lnTo>
                  <a:pt x="602907" y="368300"/>
                </a:lnTo>
                <a:lnTo>
                  <a:pt x="615027" y="419100"/>
                </a:lnTo>
                <a:lnTo>
                  <a:pt x="634394" y="482600"/>
                </a:lnTo>
                <a:lnTo>
                  <a:pt x="661902" y="546100"/>
                </a:lnTo>
                <a:lnTo>
                  <a:pt x="1341430" y="546100"/>
                </a:lnTo>
                <a:lnTo>
                  <a:pt x="1362009" y="520700"/>
                </a:lnTo>
                <a:lnTo>
                  <a:pt x="1394383" y="495300"/>
                </a:lnTo>
                <a:lnTo>
                  <a:pt x="1415832" y="457200"/>
                </a:lnTo>
                <a:lnTo>
                  <a:pt x="1424219" y="444500"/>
                </a:lnTo>
                <a:lnTo>
                  <a:pt x="1420083" y="406400"/>
                </a:lnTo>
                <a:lnTo>
                  <a:pt x="1406161" y="368300"/>
                </a:lnTo>
                <a:lnTo>
                  <a:pt x="1391642" y="355600"/>
                </a:lnTo>
                <a:lnTo>
                  <a:pt x="1385713" y="342900"/>
                </a:lnTo>
                <a:lnTo>
                  <a:pt x="1382231" y="292100"/>
                </a:lnTo>
                <a:lnTo>
                  <a:pt x="1368095" y="254000"/>
                </a:lnTo>
                <a:lnTo>
                  <a:pt x="1338888" y="203200"/>
                </a:lnTo>
                <a:lnTo>
                  <a:pt x="1291762" y="139700"/>
                </a:lnTo>
                <a:lnTo>
                  <a:pt x="1249904" y="114300"/>
                </a:lnTo>
                <a:lnTo>
                  <a:pt x="1214806" y="114300"/>
                </a:lnTo>
                <a:lnTo>
                  <a:pt x="1187961" y="101600"/>
                </a:lnTo>
                <a:lnTo>
                  <a:pt x="1173298" y="88900"/>
                </a:lnTo>
                <a:lnTo>
                  <a:pt x="1157935" y="76200"/>
                </a:lnTo>
                <a:lnTo>
                  <a:pt x="1139462" y="63500"/>
                </a:lnTo>
                <a:lnTo>
                  <a:pt x="1115470" y="50800"/>
                </a:lnTo>
                <a:lnTo>
                  <a:pt x="1080224" y="50800"/>
                </a:lnTo>
                <a:lnTo>
                  <a:pt x="1055230" y="38100"/>
                </a:lnTo>
                <a:lnTo>
                  <a:pt x="1035042" y="25400"/>
                </a:lnTo>
                <a:lnTo>
                  <a:pt x="1014212" y="12700"/>
                </a:lnTo>
                <a:lnTo>
                  <a:pt x="975006" y="0"/>
                </a:lnTo>
                <a:close/>
              </a:path>
            </a:pathLst>
          </a:custGeom>
          <a:solidFill>
            <a:srgbClr val="F7A51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84" name="Google Shape;2484;p313"/>
          <p:cNvSpPr txBox="1"/>
          <p:nvPr>
            <p:ph type="title"/>
          </p:nvPr>
        </p:nvSpPr>
        <p:spPr>
          <a:xfrm>
            <a:off x="0" y="3268357"/>
            <a:ext cx="9144000" cy="104580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Clr>
                <a:srgbClr val="17315A"/>
              </a:buClr>
              <a:buSzPct val="100000"/>
              <a:buFont typeface="Quattrocento Sans"/>
              <a:buNone/>
            </a:pPr>
            <a:r>
              <a:rPr b="1" lang="en" sz="2600">
                <a:solidFill>
                  <a:srgbClr val="17315A"/>
                </a:solidFill>
                <a:latin typeface="Quattrocento Sans"/>
                <a:ea typeface="Quattrocento Sans"/>
                <a:cs typeface="Quattrocento Sans"/>
                <a:sym typeface="Quattrocento Sans"/>
              </a:rPr>
              <a:t>A CYBHI CalHOPE program powered by UCSF</a:t>
            </a:r>
            <a:br>
              <a:rPr b="1" lang="en" sz="2600">
                <a:solidFill>
                  <a:srgbClr val="17315A"/>
                </a:solidFill>
                <a:latin typeface="Quattrocento Sans"/>
                <a:ea typeface="Quattrocento Sans"/>
                <a:cs typeface="Quattrocento Sans"/>
                <a:sym typeface="Quattrocento Sans"/>
              </a:rPr>
            </a:br>
            <a:br>
              <a:rPr b="1" lang="en" sz="2600">
                <a:solidFill>
                  <a:srgbClr val="17315A"/>
                </a:solidFill>
                <a:latin typeface="Quattrocento Sans"/>
                <a:ea typeface="Quattrocento Sans"/>
                <a:cs typeface="Quattrocento Sans"/>
                <a:sym typeface="Quattrocento Sans"/>
              </a:rPr>
            </a:br>
            <a:br>
              <a:rPr b="1" lang="en" sz="2600">
                <a:solidFill>
                  <a:srgbClr val="17315A"/>
                </a:solidFill>
                <a:latin typeface="Quattrocento Sans"/>
                <a:ea typeface="Quattrocento Sans"/>
                <a:cs typeface="Quattrocento Sans"/>
                <a:sym typeface="Quattrocento Sans"/>
              </a:rPr>
            </a:br>
            <a:endParaRPr b="1" sz="2600">
              <a:solidFill>
                <a:srgbClr val="17315A"/>
              </a:solidFill>
              <a:latin typeface="Quattrocento Sans"/>
              <a:ea typeface="Quattrocento Sans"/>
              <a:cs typeface="Quattrocento Sans"/>
              <a:sym typeface="Quattrocento Sans"/>
            </a:endParaRPr>
          </a:p>
        </p:txBody>
      </p:sp>
      <p:sp>
        <p:nvSpPr>
          <p:cNvPr id="2485" name="Google Shape;2485;p313"/>
          <p:cNvSpPr txBox="1"/>
          <p:nvPr/>
        </p:nvSpPr>
        <p:spPr>
          <a:xfrm>
            <a:off x="0" y="3433516"/>
            <a:ext cx="9144000" cy="715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17315A"/>
              </a:buClr>
              <a:buSzPts val="2100"/>
              <a:buFont typeface="Quattrocento Sans"/>
              <a:buNone/>
            </a:pPr>
            <a:r>
              <a:rPr b="0" i="0" lang="en" sz="2100" u="none" cap="none" strike="noStrike">
                <a:solidFill>
                  <a:srgbClr val="17315A"/>
                </a:solidFill>
                <a:latin typeface="Quattrocento Sans"/>
                <a:ea typeface="Quattrocento Sans"/>
                <a:cs typeface="Quattrocento Sans"/>
                <a:sym typeface="Quattrocento Sans"/>
              </a:rPr>
              <a:t>Empowering California Primary Care Providers to Assess and Treat </a:t>
            </a:r>
            <a:endParaRPr sz="1100"/>
          </a:p>
          <a:p>
            <a:pPr indent="0" lvl="0" marL="0" marR="0" rtl="0" algn="ctr">
              <a:lnSpc>
                <a:spcPct val="100000"/>
              </a:lnSpc>
              <a:spcBef>
                <a:spcPts val="0"/>
              </a:spcBef>
              <a:spcAft>
                <a:spcPts val="0"/>
              </a:spcAft>
              <a:buClr>
                <a:srgbClr val="17315A"/>
              </a:buClr>
              <a:buSzPts val="2100"/>
              <a:buFont typeface="Quattrocento Sans"/>
              <a:buNone/>
            </a:pPr>
            <a:r>
              <a:rPr b="0" i="0" lang="en" sz="2100" u="none" cap="none" strike="noStrike">
                <a:solidFill>
                  <a:srgbClr val="17315A"/>
                </a:solidFill>
                <a:latin typeface="Quattrocento Sans"/>
                <a:ea typeface="Quattrocento Sans"/>
                <a:cs typeface="Quattrocento Sans"/>
                <a:sym typeface="Quattrocento Sans"/>
              </a:rPr>
              <a:t>Mental Health Conditions in Youth 0-25</a:t>
            </a:r>
            <a:endParaRPr sz="1100"/>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9" name="Shape 2489"/>
        <p:cNvGrpSpPr/>
        <p:nvPr/>
      </p:nvGrpSpPr>
      <p:grpSpPr>
        <a:xfrm>
          <a:off x="0" y="0"/>
          <a:ext cx="0" cy="0"/>
          <a:chOff x="0" y="0"/>
          <a:chExt cx="0" cy="0"/>
        </a:xfrm>
      </p:grpSpPr>
      <p:pic>
        <p:nvPicPr>
          <p:cNvPr id="2490" name="Google Shape;2490;p314"/>
          <p:cNvPicPr preferRelativeResize="0"/>
          <p:nvPr/>
        </p:nvPicPr>
        <p:blipFill rotWithShape="1">
          <a:blip r:embed="rId3">
            <a:alphaModFix/>
          </a:blip>
          <a:srcRect b="65116" l="0" r="0" t="0"/>
          <a:stretch/>
        </p:blipFill>
        <p:spPr>
          <a:xfrm>
            <a:off x="576470" y="166254"/>
            <a:ext cx="8089548" cy="1853064"/>
          </a:xfrm>
          <a:prstGeom prst="rect">
            <a:avLst/>
          </a:prstGeom>
          <a:noFill/>
          <a:ln>
            <a:noFill/>
          </a:ln>
        </p:spPr>
      </p:pic>
      <p:pic>
        <p:nvPicPr>
          <p:cNvPr id="2491" name="Google Shape;2491;p314"/>
          <p:cNvPicPr preferRelativeResize="0"/>
          <p:nvPr/>
        </p:nvPicPr>
        <p:blipFill rotWithShape="1">
          <a:blip r:embed="rId3">
            <a:alphaModFix/>
          </a:blip>
          <a:srcRect b="0" l="0" r="0" t="58861"/>
          <a:stretch/>
        </p:blipFill>
        <p:spPr>
          <a:xfrm>
            <a:off x="576469" y="2218822"/>
            <a:ext cx="8089548" cy="2544372"/>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6" name="Shape 2496"/>
        <p:cNvGrpSpPr/>
        <p:nvPr/>
      </p:nvGrpSpPr>
      <p:grpSpPr>
        <a:xfrm>
          <a:off x="0" y="0"/>
          <a:ext cx="0" cy="0"/>
          <a:chOff x="0" y="0"/>
          <a:chExt cx="0" cy="0"/>
        </a:xfrm>
      </p:grpSpPr>
      <p:grpSp>
        <p:nvGrpSpPr>
          <p:cNvPr id="2497" name="Google Shape;2497;p315"/>
          <p:cNvGrpSpPr/>
          <p:nvPr/>
        </p:nvGrpSpPr>
        <p:grpSpPr>
          <a:xfrm>
            <a:off x="235618" y="2031873"/>
            <a:ext cx="2418889" cy="2840191"/>
            <a:chOff x="163444" y="235350"/>
            <a:chExt cx="3225185" cy="3786921"/>
          </a:xfrm>
        </p:grpSpPr>
        <p:sp>
          <p:nvSpPr>
            <p:cNvPr id="2498" name="Google Shape;2498;p315"/>
            <p:cNvSpPr/>
            <p:nvPr/>
          </p:nvSpPr>
          <p:spPr>
            <a:xfrm>
              <a:off x="165899" y="235350"/>
              <a:ext cx="560400" cy="560400"/>
            </a:xfrm>
            <a:prstGeom prst="ellipse">
              <a:avLst/>
            </a:prstGeom>
            <a:solidFill>
              <a:srgbClr val="F7D5C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99" name="Google Shape;2499;p315"/>
            <p:cNvSpPr/>
            <p:nvPr/>
          </p:nvSpPr>
          <p:spPr>
            <a:xfrm>
              <a:off x="281016" y="339802"/>
              <a:ext cx="325200" cy="325200"/>
            </a:xfrm>
            <a:prstGeom prst="rect">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00" name="Google Shape;2500;p315"/>
            <p:cNvSpPr/>
            <p:nvPr/>
          </p:nvSpPr>
          <p:spPr>
            <a:xfrm>
              <a:off x="886881" y="255596"/>
              <a:ext cx="2435400" cy="5604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01" name="Google Shape;2501;p315"/>
            <p:cNvSpPr txBox="1"/>
            <p:nvPr/>
          </p:nvSpPr>
          <p:spPr>
            <a:xfrm>
              <a:off x="886881" y="255596"/>
              <a:ext cx="2435400" cy="560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500"/>
                <a:buFont typeface="Quattrocento Sans"/>
                <a:buNone/>
              </a:pPr>
              <a:r>
                <a:rPr b="0" i="0" lang="en" sz="1500" u="none" cap="none" strike="noStrike">
                  <a:solidFill>
                    <a:schemeClr val="dk1"/>
                  </a:solidFill>
                  <a:latin typeface="Quattrocento Sans"/>
                  <a:ea typeface="Quattrocento Sans"/>
                  <a:cs typeface="Quattrocento Sans"/>
                  <a:sym typeface="Quattrocento Sans"/>
                </a:rPr>
                <a:t> </a:t>
              </a:r>
              <a:r>
                <a:rPr b="0" i="0" lang="en" sz="1500" u="none" cap="none" strike="noStrike">
                  <a:solidFill>
                    <a:schemeClr val="dk1"/>
                  </a:solidFill>
                  <a:latin typeface="Calibri"/>
                  <a:ea typeface="Calibri"/>
                  <a:cs typeface="Calibri"/>
                  <a:sym typeface="Calibri"/>
                </a:rPr>
                <a:t>4300 consults for &gt;3400 unique lives</a:t>
              </a:r>
              <a:endParaRPr b="0" i="0" sz="1500" u="none" cap="none" strike="noStrike">
                <a:solidFill>
                  <a:schemeClr val="dk1"/>
                </a:solidFill>
                <a:latin typeface="Quattrocento Sans"/>
                <a:ea typeface="Quattrocento Sans"/>
                <a:cs typeface="Quattrocento Sans"/>
                <a:sym typeface="Quattrocento Sans"/>
              </a:endParaRPr>
            </a:p>
          </p:txBody>
        </p:sp>
        <p:sp>
          <p:nvSpPr>
            <p:cNvPr id="2502" name="Google Shape;2502;p315"/>
            <p:cNvSpPr/>
            <p:nvPr/>
          </p:nvSpPr>
          <p:spPr>
            <a:xfrm>
              <a:off x="192019" y="1292699"/>
              <a:ext cx="560400" cy="560400"/>
            </a:xfrm>
            <a:prstGeom prst="ellipse">
              <a:avLst/>
            </a:prstGeom>
            <a:solidFill>
              <a:srgbClr val="F7D5C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03" name="Google Shape;2503;p315"/>
            <p:cNvSpPr/>
            <p:nvPr/>
          </p:nvSpPr>
          <p:spPr>
            <a:xfrm>
              <a:off x="330729" y="1423170"/>
              <a:ext cx="325200" cy="325200"/>
            </a:xfrm>
            <a:prstGeom prst="rect">
              <a:avLst/>
            </a:pr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04" name="Google Shape;2504;p315"/>
            <p:cNvSpPr/>
            <p:nvPr/>
          </p:nvSpPr>
          <p:spPr>
            <a:xfrm>
              <a:off x="976305" y="1338223"/>
              <a:ext cx="2411700" cy="4548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05" name="Google Shape;2505;p315"/>
            <p:cNvSpPr txBox="1"/>
            <p:nvPr/>
          </p:nvSpPr>
          <p:spPr>
            <a:xfrm>
              <a:off x="976305" y="1338223"/>
              <a:ext cx="2411700" cy="454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500"/>
                <a:buFont typeface="Quattrocento Sans"/>
                <a:buNone/>
              </a:pPr>
              <a:r>
                <a:rPr b="0" i="0" lang="en" sz="1500" u="none" cap="none" strike="noStrike">
                  <a:solidFill>
                    <a:schemeClr val="dk1"/>
                  </a:solidFill>
                  <a:latin typeface="Quattrocento Sans"/>
                  <a:ea typeface="Quattrocento Sans"/>
                  <a:cs typeface="Quattrocento Sans"/>
                  <a:sym typeface="Quattrocento Sans"/>
                </a:rPr>
                <a:t> 300 practices </a:t>
              </a:r>
              <a:endParaRPr sz="1100"/>
            </a:p>
          </p:txBody>
        </p:sp>
        <p:sp>
          <p:nvSpPr>
            <p:cNvPr id="2506" name="Google Shape;2506;p315"/>
            <p:cNvSpPr/>
            <p:nvPr/>
          </p:nvSpPr>
          <p:spPr>
            <a:xfrm>
              <a:off x="163444" y="2328087"/>
              <a:ext cx="560400" cy="560400"/>
            </a:xfrm>
            <a:prstGeom prst="ellipse">
              <a:avLst/>
            </a:prstGeom>
            <a:solidFill>
              <a:srgbClr val="F7D5C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07" name="Google Shape;2507;p315"/>
            <p:cNvSpPr/>
            <p:nvPr/>
          </p:nvSpPr>
          <p:spPr>
            <a:xfrm>
              <a:off x="259560" y="2423816"/>
              <a:ext cx="325200" cy="3252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08" name="Google Shape;2508;p315"/>
            <p:cNvSpPr/>
            <p:nvPr/>
          </p:nvSpPr>
          <p:spPr>
            <a:xfrm>
              <a:off x="832329" y="2248064"/>
              <a:ext cx="2556300" cy="783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09" name="Google Shape;2509;p315"/>
            <p:cNvSpPr txBox="1"/>
            <p:nvPr/>
          </p:nvSpPr>
          <p:spPr>
            <a:xfrm>
              <a:off x="832329" y="2248064"/>
              <a:ext cx="2556300" cy="783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500"/>
                <a:buFont typeface="Quattrocento Sans"/>
                <a:buNone/>
              </a:pPr>
              <a:r>
                <a:rPr b="0" i="0" lang="en" sz="1500" u="none" cap="none" strike="noStrike">
                  <a:solidFill>
                    <a:schemeClr val="dk1"/>
                  </a:solidFill>
                  <a:latin typeface="Quattrocento Sans"/>
                  <a:ea typeface="Quattrocento Sans"/>
                  <a:cs typeface="Quattrocento Sans"/>
                  <a:sym typeface="Quattrocento Sans"/>
                </a:rPr>
                <a:t>  3,000 PCPs  </a:t>
              </a:r>
              <a:endParaRPr sz="1100"/>
            </a:p>
          </p:txBody>
        </p:sp>
        <p:sp>
          <p:nvSpPr>
            <p:cNvPr id="2510" name="Google Shape;2510;p315"/>
            <p:cNvSpPr/>
            <p:nvPr/>
          </p:nvSpPr>
          <p:spPr>
            <a:xfrm>
              <a:off x="218463" y="3313265"/>
              <a:ext cx="560400" cy="560400"/>
            </a:xfrm>
            <a:prstGeom prst="ellipse">
              <a:avLst/>
            </a:prstGeom>
            <a:solidFill>
              <a:srgbClr val="F7D5C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11" name="Google Shape;2511;p315"/>
            <p:cNvSpPr/>
            <p:nvPr/>
          </p:nvSpPr>
          <p:spPr>
            <a:xfrm>
              <a:off x="339946" y="3452169"/>
              <a:ext cx="325200" cy="325200"/>
            </a:xfrm>
            <a:prstGeom prst="rect">
              <a:avLst/>
            </a:prstGeom>
            <a:blipFill rotWithShape="1">
              <a:blip r:embed="rId6">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12" name="Google Shape;2512;p315"/>
            <p:cNvSpPr/>
            <p:nvPr/>
          </p:nvSpPr>
          <p:spPr>
            <a:xfrm>
              <a:off x="935619" y="3461871"/>
              <a:ext cx="2339400" cy="5604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13" name="Google Shape;2513;p315"/>
            <p:cNvSpPr txBox="1"/>
            <p:nvPr/>
          </p:nvSpPr>
          <p:spPr>
            <a:xfrm>
              <a:off x="935619" y="3461871"/>
              <a:ext cx="2339400" cy="560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500"/>
                <a:buFont typeface="Quattrocento Sans"/>
                <a:buNone/>
              </a:pPr>
              <a:r>
                <a:rPr b="0" i="0" lang="en" sz="1500" u="none" cap="none" strike="noStrike">
                  <a:solidFill>
                    <a:schemeClr val="dk1"/>
                  </a:solidFill>
                  <a:latin typeface="Quattrocento Sans"/>
                  <a:ea typeface="Quattrocento Sans"/>
                  <a:cs typeface="Quattrocento Sans"/>
                  <a:sym typeface="Quattrocento Sans"/>
                </a:rPr>
                <a:t>46 of 58 CA counties</a:t>
              </a:r>
              <a:endParaRPr sz="1100"/>
            </a:p>
            <a:p>
              <a:pPr indent="0" lvl="0" marL="0" marR="0" rtl="0" algn="l">
                <a:lnSpc>
                  <a:spcPct val="100000"/>
                </a:lnSpc>
                <a:spcBef>
                  <a:spcPts val="500"/>
                </a:spcBef>
                <a:spcAft>
                  <a:spcPts val="0"/>
                </a:spcAft>
                <a:buClr>
                  <a:schemeClr val="dk1"/>
                </a:buClr>
                <a:buSzPts val="900"/>
                <a:buFont typeface="Quattrocento Sans"/>
                <a:buNone/>
              </a:pPr>
              <a:r>
                <a:rPr b="0" i="0" lang="en" sz="900" u="none" cap="none" strike="noStrike">
                  <a:solidFill>
                    <a:schemeClr val="dk1"/>
                  </a:solidFill>
                  <a:latin typeface="Quattrocento Sans"/>
                  <a:ea typeface="Quattrocento Sans"/>
                  <a:cs typeface="Quattrocento Sans"/>
                  <a:sym typeface="Quattrocento Sans"/>
                </a:rPr>
                <a:t> </a:t>
              </a:r>
              <a:endParaRPr sz="1100"/>
            </a:p>
          </p:txBody>
        </p:sp>
      </p:grpSp>
      <p:sp>
        <p:nvSpPr>
          <p:cNvPr id="2514" name="Google Shape;2514;p315"/>
          <p:cNvSpPr txBox="1"/>
          <p:nvPr/>
        </p:nvSpPr>
        <p:spPr>
          <a:xfrm>
            <a:off x="3918926" y="234052"/>
            <a:ext cx="4835700" cy="807000"/>
          </a:xfrm>
          <a:prstGeom prst="rect">
            <a:avLst/>
          </a:prstGeom>
          <a:noFill/>
          <a:ln>
            <a:noFill/>
          </a:ln>
        </p:spPr>
        <p:txBody>
          <a:bodyPr anchorCtr="0" anchor="b" bIns="0" lIns="0" spcFirstLastPara="1" rIns="0" wrap="square" tIns="9050">
            <a:spAutoFit/>
          </a:bodyPr>
          <a:lstStyle/>
          <a:p>
            <a:pPr indent="0" lvl="0" marL="12700" marR="0" rtl="0" algn="l">
              <a:lnSpc>
                <a:spcPct val="100000"/>
              </a:lnSpc>
              <a:spcBef>
                <a:spcPts val="0"/>
              </a:spcBef>
              <a:spcAft>
                <a:spcPts val="0"/>
              </a:spcAft>
              <a:buClr>
                <a:schemeClr val="lt1"/>
              </a:buClr>
              <a:buSzPts val="3000"/>
              <a:buFont typeface="Quattrocento Sans"/>
              <a:buNone/>
            </a:pPr>
            <a:r>
              <a:rPr b="1" i="0" lang="en" sz="3000" u="none" cap="none" strike="noStrike">
                <a:solidFill>
                  <a:schemeClr val="lt1"/>
                </a:solidFill>
                <a:latin typeface="Quattrocento Sans"/>
                <a:ea typeface="Quattrocento Sans"/>
                <a:cs typeface="Quattrocento Sans"/>
                <a:sym typeface="Quattrocento Sans"/>
              </a:rPr>
              <a:t>Cal-MAP</a:t>
            </a:r>
            <a:endParaRPr sz="1100"/>
          </a:p>
          <a:p>
            <a:pPr indent="0" lvl="0" marL="12700" marR="0" rtl="0" algn="l">
              <a:lnSpc>
                <a:spcPct val="100000"/>
              </a:lnSpc>
              <a:spcBef>
                <a:spcPts val="100"/>
              </a:spcBef>
              <a:spcAft>
                <a:spcPts val="0"/>
              </a:spcAft>
              <a:buClr>
                <a:schemeClr val="lt1"/>
              </a:buClr>
              <a:buSzPts val="2100"/>
              <a:buFont typeface="Quattrocento Sans"/>
              <a:buNone/>
            </a:pPr>
            <a:r>
              <a:rPr b="0" i="1" lang="en" sz="2100" u="none" cap="none" strike="noStrike">
                <a:solidFill>
                  <a:schemeClr val="lt1"/>
                </a:solidFill>
                <a:latin typeface="Quattrocento Sans"/>
                <a:ea typeface="Quattrocento Sans"/>
                <a:cs typeface="Quattrocento Sans"/>
                <a:sym typeface="Quattrocento Sans"/>
              </a:rPr>
              <a:t>Connecting for Care</a:t>
            </a:r>
            <a:endParaRPr b="0" i="1" sz="2100" u="none" cap="none" strike="noStrike">
              <a:solidFill>
                <a:schemeClr val="lt1"/>
              </a:solidFill>
              <a:latin typeface="Quattrocento Sans"/>
              <a:ea typeface="Quattrocento Sans"/>
              <a:cs typeface="Quattrocento Sans"/>
              <a:sym typeface="Quattrocento Sans"/>
            </a:endParaRPr>
          </a:p>
        </p:txBody>
      </p:sp>
      <p:sp>
        <p:nvSpPr>
          <p:cNvPr id="2515" name="Google Shape;2515;p315"/>
          <p:cNvSpPr txBox="1"/>
          <p:nvPr/>
        </p:nvSpPr>
        <p:spPr>
          <a:xfrm>
            <a:off x="-644101" y="84482"/>
            <a:ext cx="4835700" cy="669600"/>
          </a:xfrm>
          <a:prstGeom prst="rect">
            <a:avLst/>
          </a:prstGeom>
          <a:noFill/>
          <a:ln>
            <a:noFill/>
          </a:ln>
        </p:spPr>
        <p:txBody>
          <a:bodyPr anchorCtr="0" anchor="t" bIns="34275" lIns="68575" spcFirstLastPara="1" rIns="68575" wrap="square" tIns="34275">
            <a:spAutoFit/>
          </a:bodyPr>
          <a:lstStyle/>
          <a:p>
            <a:pPr indent="0" lvl="0" marL="12700" marR="0" rtl="0" algn="ctr">
              <a:lnSpc>
                <a:spcPct val="100000"/>
              </a:lnSpc>
              <a:spcBef>
                <a:spcPts val="0"/>
              </a:spcBef>
              <a:spcAft>
                <a:spcPts val="0"/>
              </a:spcAft>
              <a:buNone/>
            </a:pPr>
            <a:r>
              <a:rPr b="1" i="0" lang="en" sz="3900" u="none" cap="none" strike="noStrike">
                <a:solidFill>
                  <a:srgbClr val="17315A"/>
                </a:solidFill>
                <a:latin typeface="Quattrocento Sans"/>
                <a:ea typeface="Quattrocento Sans"/>
                <a:cs typeface="Quattrocento Sans"/>
                <a:sym typeface="Quattrocento Sans"/>
              </a:rPr>
              <a:t>         Cal-MAP</a:t>
            </a:r>
            <a:endParaRPr sz="1100"/>
          </a:p>
        </p:txBody>
      </p:sp>
      <p:sp>
        <p:nvSpPr>
          <p:cNvPr id="2516" name="Google Shape;2516;p315"/>
          <p:cNvSpPr/>
          <p:nvPr/>
        </p:nvSpPr>
        <p:spPr>
          <a:xfrm>
            <a:off x="113035" y="0"/>
            <a:ext cx="1124330" cy="935641"/>
          </a:xfrm>
          <a:custGeom>
            <a:rect b="b" l="l" r="r" t="t"/>
            <a:pathLst>
              <a:path extrusionOk="0" h="1790700" w="1729739">
                <a:moveTo>
                  <a:pt x="1692502" y="1104900"/>
                </a:moveTo>
                <a:lnTo>
                  <a:pt x="556746" y="1104900"/>
                </a:lnTo>
                <a:lnTo>
                  <a:pt x="504370" y="1155700"/>
                </a:lnTo>
                <a:lnTo>
                  <a:pt x="454623" y="1193800"/>
                </a:lnTo>
                <a:lnTo>
                  <a:pt x="409424" y="1231900"/>
                </a:lnTo>
                <a:lnTo>
                  <a:pt x="370688" y="1270000"/>
                </a:lnTo>
                <a:lnTo>
                  <a:pt x="340333" y="1308100"/>
                </a:lnTo>
                <a:lnTo>
                  <a:pt x="312436" y="1358900"/>
                </a:lnTo>
                <a:lnTo>
                  <a:pt x="316563" y="1397000"/>
                </a:lnTo>
                <a:lnTo>
                  <a:pt x="330476" y="1422400"/>
                </a:lnTo>
                <a:lnTo>
                  <a:pt x="344990" y="1447800"/>
                </a:lnTo>
                <a:lnTo>
                  <a:pt x="350917" y="1460500"/>
                </a:lnTo>
                <a:lnTo>
                  <a:pt x="354409" y="1511300"/>
                </a:lnTo>
                <a:lnTo>
                  <a:pt x="368548" y="1549400"/>
                </a:lnTo>
                <a:lnTo>
                  <a:pt x="397754" y="1600200"/>
                </a:lnTo>
                <a:lnTo>
                  <a:pt x="444881" y="1651000"/>
                </a:lnTo>
                <a:lnTo>
                  <a:pt x="486739" y="1676400"/>
                </a:lnTo>
                <a:lnTo>
                  <a:pt x="521836" y="1689100"/>
                </a:lnTo>
                <a:lnTo>
                  <a:pt x="548681" y="1689100"/>
                </a:lnTo>
                <a:lnTo>
                  <a:pt x="563344" y="1701800"/>
                </a:lnTo>
                <a:lnTo>
                  <a:pt x="578709" y="1714500"/>
                </a:lnTo>
                <a:lnTo>
                  <a:pt x="597186" y="1727200"/>
                </a:lnTo>
                <a:lnTo>
                  <a:pt x="621186" y="1739900"/>
                </a:lnTo>
                <a:lnTo>
                  <a:pt x="656422" y="1752600"/>
                </a:lnTo>
                <a:lnTo>
                  <a:pt x="681407" y="1765300"/>
                </a:lnTo>
                <a:lnTo>
                  <a:pt x="701590" y="1778000"/>
                </a:lnTo>
                <a:lnTo>
                  <a:pt x="722417" y="1790700"/>
                </a:lnTo>
                <a:lnTo>
                  <a:pt x="813228" y="1790700"/>
                </a:lnTo>
                <a:lnTo>
                  <a:pt x="866900" y="1778000"/>
                </a:lnTo>
                <a:lnTo>
                  <a:pt x="912310" y="1765300"/>
                </a:lnTo>
                <a:lnTo>
                  <a:pt x="939130" y="1739900"/>
                </a:lnTo>
                <a:lnTo>
                  <a:pt x="961460" y="1727200"/>
                </a:lnTo>
                <a:lnTo>
                  <a:pt x="989870" y="1727200"/>
                </a:lnTo>
                <a:lnTo>
                  <a:pt x="1019265" y="1714500"/>
                </a:lnTo>
                <a:lnTo>
                  <a:pt x="1044553" y="1689100"/>
                </a:lnTo>
                <a:lnTo>
                  <a:pt x="1067091" y="1663700"/>
                </a:lnTo>
                <a:lnTo>
                  <a:pt x="1089154" y="1651000"/>
                </a:lnTo>
                <a:lnTo>
                  <a:pt x="1116867" y="1612900"/>
                </a:lnTo>
                <a:lnTo>
                  <a:pt x="1127909" y="1574800"/>
                </a:lnTo>
                <a:lnTo>
                  <a:pt x="1135953" y="1536700"/>
                </a:lnTo>
                <a:lnTo>
                  <a:pt x="1140014" y="1498600"/>
                </a:lnTo>
                <a:lnTo>
                  <a:pt x="1139106" y="1460500"/>
                </a:lnTo>
                <a:lnTo>
                  <a:pt x="1132245" y="1422400"/>
                </a:lnTo>
                <a:lnTo>
                  <a:pt x="1118446" y="1358900"/>
                </a:lnTo>
                <a:lnTo>
                  <a:pt x="1096724" y="1308100"/>
                </a:lnTo>
                <a:lnTo>
                  <a:pt x="1615736" y="1308100"/>
                </a:lnTo>
                <a:lnTo>
                  <a:pt x="1619353" y="1295400"/>
                </a:lnTo>
                <a:lnTo>
                  <a:pt x="1626873" y="1257300"/>
                </a:lnTo>
                <a:lnTo>
                  <a:pt x="1636739" y="1244600"/>
                </a:lnTo>
                <a:lnTo>
                  <a:pt x="1650405" y="1219200"/>
                </a:lnTo>
                <a:lnTo>
                  <a:pt x="1663801" y="1193800"/>
                </a:lnTo>
                <a:lnTo>
                  <a:pt x="1672860" y="1168400"/>
                </a:lnTo>
                <a:lnTo>
                  <a:pt x="1681980" y="1130300"/>
                </a:lnTo>
                <a:lnTo>
                  <a:pt x="1692502" y="1104900"/>
                </a:lnTo>
                <a:close/>
              </a:path>
              <a:path extrusionOk="0" h="1790700" w="1729739">
                <a:moveTo>
                  <a:pt x="1615736" y="1308100"/>
                </a:moveTo>
                <a:lnTo>
                  <a:pt x="1096724" y="1308100"/>
                </a:lnTo>
                <a:lnTo>
                  <a:pt x="1171343" y="1409700"/>
                </a:lnTo>
                <a:lnTo>
                  <a:pt x="1207935" y="1447800"/>
                </a:lnTo>
                <a:lnTo>
                  <a:pt x="1242967" y="1485900"/>
                </a:lnTo>
                <a:lnTo>
                  <a:pt x="1275628" y="1511300"/>
                </a:lnTo>
                <a:lnTo>
                  <a:pt x="1305106" y="1511300"/>
                </a:lnTo>
                <a:lnTo>
                  <a:pt x="1348398" y="1524000"/>
                </a:lnTo>
                <a:lnTo>
                  <a:pt x="1383760" y="1511300"/>
                </a:lnTo>
                <a:lnTo>
                  <a:pt x="1411241" y="1498600"/>
                </a:lnTo>
                <a:lnTo>
                  <a:pt x="1445204" y="1498600"/>
                </a:lnTo>
                <a:lnTo>
                  <a:pt x="1461633" y="1485900"/>
                </a:lnTo>
                <a:lnTo>
                  <a:pt x="1487626" y="1473200"/>
                </a:lnTo>
                <a:lnTo>
                  <a:pt x="1530633" y="1435100"/>
                </a:lnTo>
                <a:lnTo>
                  <a:pt x="1582780" y="1384300"/>
                </a:lnTo>
                <a:lnTo>
                  <a:pt x="1608504" y="1333500"/>
                </a:lnTo>
                <a:lnTo>
                  <a:pt x="1615736" y="1308100"/>
                </a:lnTo>
                <a:close/>
              </a:path>
              <a:path extrusionOk="0" h="1790700" w="1729739">
                <a:moveTo>
                  <a:pt x="424018" y="292100"/>
                </a:moveTo>
                <a:lnTo>
                  <a:pt x="345364" y="292100"/>
                </a:lnTo>
                <a:lnTo>
                  <a:pt x="317883" y="304800"/>
                </a:lnTo>
                <a:lnTo>
                  <a:pt x="283918" y="304800"/>
                </a:lnTo>
                <a:lnTo>
                  <a:pt x="267484" y="317500"/>
                </a:lnTo>
                <a:lnTo>
                  <a:pt x="241487" y="330200"/>
                </a:lnTo>
                <a:lnTo>
                  <a:pt x="198479" y="368300"/>
                </a:lnTo>
                <a:lnTo>
                  <a:pt x="146339" y="419100"/>
                </a:lnTo>
                <a:lnTo>
                  <a:pt x="120618" y="469900"/>
                </a:lnTo>
                <a:lnTo>
                  <a:pt x="109771" y="520700"/>
                </a:lnTo>
                <a:lnTo>
                  <a:pt x="102251" y="546100"/>
                </a:lnTo>
                <a:lnTo>
                  <a:pt x="78707" y="584200"/>
                </a:lnTo>
                <a:lnTo>
                  <a:pt x="56239" y="635000"/>
                </a:lnTo>
                <a:lnTo>
                  <a:pt x="47128" y="673100"/>
                </a:lnTo>
                <a:lnTo>
                  <a:pt x="36614" y="698500"/>
                </a:lnTo>
                <a:lnTo>
                  <a:pt x="24553" y="723900"/>
                </a:lnTo>
                <a:lnTo>
                  <a:pt x="10798" y="749300"/>
                </a:lnTo>
                <a:lnTo>
                  <a:pt x="0" y="800100"/>
                </a:lnTo>
                <a:lnTo>
                  <a:pt x="2310" y="863600"/>
                </a:lnTo>
                <a:lnTo>
                  <a:pt x="13187" y="927100"/>
                </a:lnTo>
                <a:lnTo>
                  <a:pt x="28088" y="977900"/>
                </a:lnTo>
                <a:lnTo>
                  <a:pt x="42472" y="1003300"/>
                </a:lnTo>
                <a:lnTo>
                  <a:pt x="52729" y="1028700"/>
                </a:lnTo>
                <a:lnTo>
                  <a:pt x="57895" y="1066800"/>
                </a:lnTo>
                <a:lnTo>
                  <a:pt x="66820" y="1092200"/>
                </a:lnTo>
                <a:lnTo>
                  <a:pt x="88357" y="1130300"/>
                </a:lnTo>
                <a:lnTo>
                  <a:pt x="113290" y="1155700"/>
                </a:lnTo>
                <a:lnTo>
                  <a:pt x="129542" y="1181100"/>
                </a:lnTo>
                <a:lnTo>
                  <a:pt x="141676" y="1193800"/>
                </a:lnTo>
                <a:lnTo>
                  <a:pt x="154257" y="1206500"/>
                </a:lnTo>
                <a:lnTo>
                  <a:pt x="188876" y="1219200"/>
                </a:lnTo>
                <a:lnTo>
                  <a:pt x="222308" y="1231900"/>
                </a:lnTo>
                <a:lnTo>
                  <a:pt x="291977" y="1231900"/>
                </a:lnTo>
                <a:lnTo>
                  <a:pt x="331396" y="1219200"/>
                </a:lnTo>
                <a:lnTo>
                  <a:pt x="375991" y="1206500"/>
                </a:lnTo>
                <a:lnTo>
                  <a:pt x="427354" y="1181100"/>
                </a:lnTo>
                <a:lnTo>
                  <a:pt x="487075" y="1155700"/>
                </a:lnTo>
                <a:lnTo>
                  <a:pt x="556746" y="1104900"/>
                </a:lnTo>
                <a:lnTo>
                  <a:pt x="1692502" y="1104900"/>
                </a:lnTo>
                <a:lnTo>
                  <a:pt x="1704569" y="1079500"/>
                </a:lnTo>
                <a:lnTo>
                  <a:pt x="1711448" y="1066800"/>
                </a:lnTo>
                <a:lnTo>
                  <a:pt x="940883" y="1066800"/>
                </a:lnTo>
                <a:lnTo>
                  <a:pt x="935536" y="1054100"/>
                </a:lnTo>
                <a:lnTo>
                  <a:pt x="922291" y="1041400"/>
                </a:lnTo>
                <a:lnTo>
                  <a:pt x="762740" y="1041400"/>
                </a:lnTo>
                <a:lnTo>
                  <a:pt x="765178" y="1016000"/>
                </a:lnTo>
                <a:lnTo>
                  <a:pt x="771006" y="977900"/>
                </a:lnTo>
                <a:lnTo>
                  <a:pt x="773423" y="965200"/>
                </a:lnTo>
                <a:lnTo>
                  <a:pt x="776100" y="952500"/>
                </a:lnTo>
                <a:lnTo>
                  <a:pt x="777928" y="939800"/>
                </a:lnTo>
                <a:lnTo>
                  <a:pt x="780215" y="939800"/>
                </a:lnTo>
                <a:lnTo>
                  <a:pt x="782712" y="927100"/>
                </a:lnTo>
                <a:lnTo>
                  <a:pt x="785943" y="927100"/>
                </a:lnTo>
                <a:lnTo>
                  <a:pt x="787060" y="914400"/>
                </a:lnTo>
                <a:lnTo>
                  <a:pt x="683825" y="914400"/>
                </a:lnTo>
                <a:lnTo>
                  <a:pt x="678962" y="901700"/>
                </a:lnTo>
                <a:lnTo>
                  <a:pt x="684178" y="901700"/>
                </a:lnTo>
                <a:lnTo>
                  <a:pt x="686806" y="889000"/>
                </a:lnTo>
                <a:lnTo>
                  <a:pt x="701882" y="889000"/>
                </a:lnTo>
                <a:lnTo>
                  <a:pt x="716704" y="876300"/>
                </a:lnTo>
                <a:lnTo>
                  <a:pt x="731442" y="876300"/>
                </a:lnTo>
                <a:lnTo>
                  <a:pt x="746268" y="863600"/>
                </a:lnTo>
                <a:lnTo>
                  <a:pt x="753353" y="863600"/>
                </a:lnTo>
                <a:lnTo>
                  <a:pt x="760571" y="850900"/>
                </a:lnTo>
                <a:lnTo>
                  <a:pt x="776621" y="850900"/>
                </a:lnTo>
                <a:lnTo>
                  <a:pt x="759658" y="825500"/>
                </a:lnTo>
                <a:lnTo>
                  <a:pt x="751194" y="825500"/>
                </a:lnTo>
                <a:lnTo>
                  <a:pt x="742839" y="812800"/>
                </a:lnTo>
                <a:lnTo>
                  <a:pt x="737461" y="800100"/>
                </a:lnTo>
                <a:lnTo>
                  <a:pt x="732260" y="800100"/>
                </a:lnTo>
                <a:lnTo>
                  <a:pt x="727087" y="787400"/>
                </a:lnTo>
                <a:lnTo>
                  <a:pt x="721795" y="787400"/>
                </a:lnTo>
                <a:lnTo>
                  <a:pt x="717617" y="774700"/>
                </a:lnTo>
                <a:lnTo>
                  <a:pt x="703634" y="774700"/>
                </a:lnTo>
                <a:lnTo>
                  <a:pt x="698656" y="762000"/>
                </a:lnTo>
                <a:lnTo>
                  <a:pt x="702173" y="749300"/>
                </a:lnTo>
                <a:lnTo>
                  <a:pt x="822734" y="749300"/>
                </a:lnTo>
                <a:lnTo>
                  <a:pt x="825357" y="736600"/>
                </a:lnTo>
                <a:lnTo>
                  <a:pt x="832394" y="711200"/>
                </a:lnTo>
                <a:lnTo>
                  <a:pt x="837149" y="698500"/>
                </a:lnTo>
                <a:lnTo>
                  <a:pt x="837530" y="685800"/>
                </a:lnTo>
                <a:lnTo>
                  <a:pt x="837682" y="685800"/>
                </a:lnTo>
                <a:lnTo>
                  <a:pt x="842521" y="673100"/>
                </a:lnTo>
                <a:lnTo>
                  <a:pt x="1202508" y="673100"/>
                </a:lnTo>
                <a:lnTo>
                  <a:pt x="1220735" y="660400"/>
                </a:lnTo>
                <a:lnTo>
                  <a:pt x="1273047" y="609600"/>
                </a:lnTo>
                <a:lnTo>
                  <a:pt x="1320851" y="571500"/>
                </a:lnTo>
                <a:lnTo>
                  <a:pt x="1341430" y="546100"/>
                </a:lnTo>
                <a:lnTo>
                  <a:pt x="661902" y="546100"/>
                </a:lnTo>
                <a:lnTo>
                  <a:pt x="626292" y="495300"/>
                </a:lnTo>
                <a:lnTo>
                  <a:pt x="553706" y="393700"/>
                </a:lnTo>
                <a:lnTo>
                  <a:pt x="518227" y="355600"/>
                </a:lnTo>
                <a:lnTo>
                  <a:pt x="484287" y="317500"/>
                </a:lnTo>
                <a:lnTo>
                  <a:pt x="452635" y="304800"/>
                </a:lnTo>
                <a:lnTo>
                  <a:pt x="424018" y="292100"/>
                </a:lnTo>
                <a:close/>
              </a:path>
              <a:path extrusionOk="0" h="1790700" w="1729739">
                <a:moveTo>
                  <a:pt x="1472014" y="571500"/>
                </a:moveTo>
                <a:lnTo>
                  <a:pt x="1435759" y="571500"/>
                </a:lnTo>
                <a:lnTo>
                  <a:pt x="1395792" y="584200"/>
                </a:lnTo>
                <a:lnTo>
                  <a:pt x="1350475" y="596900"/>
                </a:lnTo>
                <a:lnTo>
                  <a:pt x="1298170" y="622300"/>
                </a:lnTo>
                <a:lnTo>
                  <a:pt x="1237242" y="660400"/>
                </a:lnTo>
                <a:lnTo>
                  <a:pt x="1166054" y="698500"/>
                </a:lnTo>
                <a:lnTo>
                  <a:pt x="868704" y="698500"/>
                </a:lnTo>
                <a:lnTo>
                  <a:pt x="869856" y="711200"/>
                </a:lnTo>
                <a:lnTo>
                  <a:pt x="981827" y="711200"/>
                </a:lnTo>
                <a:lnTo>
                  <a:pt x="983491" y="723900"/>
                </a:lnTo>
                <a:lnTo>
                  <a:pt x="971612" y="749300"/>
                </a:lnTo>
                <a:lnTo>
                  <a:pt x="966455" y="762000"/>
                </a:lnTo>
                <a:lnTo>
                  <a:pt x="961152" y="774700"/>
                </a:lnTo>
                <a:lnTo>
                  <a:pt x="957703" y="787400"/>
                </a:lnTo>
                <a:lnTo>
                  <a:pt x="949920" y="800100"/>
                </a:lnTo>
                <a:lnTo>
                  <a:pt x="1027624" y="800100"/>
                </a:lnTo>
                <a:lnTo>
                  <a:pt x="1034380" y="812800"/>
                </a:lnTo>
                <a:lnTo>
                  <a:pt x="1044807" y="812800"/>
                </a:lnTo>
                <a:lnTo>
                  <a:pt x="1045378" y="825500"/>
                </a:lnTo>
                <a:lnTo>
                  <a:pt x="1036334" y="825500"/>
                </a:lnTo>
                <a:lnTo>
                  <a:pt x="1030565" y="838200"/>
                </a:lnTo>
                <a:lnTo>
                  <a:pt x="1014212" y="838200"/>
                </a:lnTo>
                <a:lnTo>
                  <a:pt x="1010695" y="850900"/>
                </a:lnTo>
                <a:lnTo>
                  <a:pt x="1006872" y="850900"/>
                </a:lnTo>
                <a:lnTo>
                  <a:pt x="990460" y="863600"/>
                </a:lnTo>
                <a:lnTo>
                  <a:pt x="982208" y="863600"/>
                </a:lnTo>
                <a:lnTo>
                  <a:pt x="973877" y="876300"/>
                </a:lnTo>
                <a:lnTo>
                  <a:pt x="955323" y="876300"/>
                </a:lnTo>
                <a:lnTo>
                  <a:pt x="948922" y="889000"/>
                </a:lnTo>
                <a:lnTo>
                  <a:pt x="950166" y="889000"/>
                </a:lnTo>
                <a:lnTo>
                  <a:pt x="960466" y="901700"/>
                </a:lnTo>
                <a:lnTo>
                  <a:pt x="969848" y="901700"/>
                </a:lnTo>
                <a:lnTo>
                  <a:pt x="988724" y="927100"/>
                </a:lnTo>
                <a:lnTo>
                  <a:pt x="995437" y="927100"/>
                </a:lnTo>
                <a:lnTo>
                  <a:pt x="1001876" y="939800"/>
                </a:lnTo>
                <a:lnTo>
                  <a:pt x="1007688" y="939800"/>
                </a:lnTo>
                <a:lnTo>
                  <a:pt x="1012523" y="952500"/>
                </a:lnTo>
                <a:lnTo>
                  <a:pt x="1015571" y="952500"/>
                </a:lnTo>
                <a:lnTo>
                  <a:pt x="1015355" y="965200"/>
                </a:lnTo>
                <a:lnTo>
                  <a:pt x="928624" y="965200"/>
                </a:lnTo>
                <a:lnTo>
                  <a:pt x="930469" y="977900"/>
                </a:lnTo>
                <a:lnTo>
                  <a:pt x="932913" y="977900"/>
                </a:lnTo>
                <a:lnTo>
                  <a:pt x="934991" y="990600"/>
                </a:lnTo>
                <a:lnTo>
                  <a:pt x="936939" y="1003300"/>
                </a:lnTo>
                <a:lnTo>
                  <a:pt x="938990" y="1003300"/>
                </a:lnTo>
                <a:lnTo>
                  <a:pt x="940718" y="1016000"/>
                </a:lnTo>
                <a:lnTo>
                  <a:pt x="943092" y="1016000"/>
                </a:lnTo>
                <a:lnTo>
                  <a:pt x="946400" y="1028700"/>
                </a:lnTo>
                <a:lnTo>
                  <a:pt x="947972" y="1041400"/>
                </a:lnTo>
                <a:lnTo>
                  <a:pt x="949340" y="1041400"/>
                </a:lnTo>
                <a:lnTo>
                  <a:pt x="950382" y="1054100"/>
                </a:lnTo>
                <a:lnTo>
                  <a:pt x="951601" y="1066800"/>
                </a:lnTo>
                <a:lnTo>
                  <a:pt x="1711448" y="1066800"/>
                </a:lnTo>
                <a:lnTo>
                  <a:pt x="1718326" y="1054100"/>
                </a:lnTo>
                <a:lnTo>
                  <a:pt x="1729118" y="1003300"/>
                </a:lnTo>
                <a:lnTo>
                  <a:pt x="1726805" y="939800"/>
                </a:lnTo>
                <a:lnTo>
                  <a:pt x="1715928" y="889000"/>
                </a:lnTo>
                <a:lnTo>
                  <a:pt x="1701030" y="825500"/>
                </a:lnTo>
                <a:lnTo>
                  <a:pt x="1686652" y="800100"/>
                </a:lnTo>
                <a:lnTo>
                  <a:pt x="1676389" y="774700"/>
                </a:lnTo>
                <a:lnTo>
                  <a:pt x="1671225" y="736600"/>
                </a:lnTo>
                <a:lnTo>
                  <a:pt x="1662303" y="711200"/>
                </a:lnTo>
                <a:lnTo>
                  <a:pt x="1640767" y="685800"/>
                </a:lnTo>
                <a:lnTo>
                  <a:pt x="1615831" y="660400"/>
                </a:lnTo>
                <a:lnTo>
                  <a:pt x="1599573" y="635000"/>
                </a:lnTo>
                <a:lnTo>
                  <a:pt x="1587437" y="609600"/>
                </a:lnTo>
                <a:lnTo>
                  <a:pt x="1574867" y="596900"/>
                </a:lnTo>
                <a:lnTo>
                  <a:pt x="1539930" y="584200"/>
                </a:lnTo>
                <a:lnTo>
                  <a:pt x="1506192" y="584200"/>
                </a:lnTo>
                <a:lnTo>
                  <a:pt x="1472014" y="571500"/>
                </a:lnTo>
                <a:close/>
              </a:path>
              <a:path extrusionOk="0" h="1790700" w="1729739">
                <a:moveTo>
                  <a:pt x="909784" y="1028700"/>
                </a:moveTo>
                <a:lnTo>
                  <a:pt x="789853" y="1028700"/>
                </a:lnTo>
                <a:lnTo>
                  <a:pt x="782086" y="1041400"/>
                </a:lnTo>
                <a:lnTo>
                  <a:pt x="922291" y="1041400"/>
                </a:lnTo>
                <a:lnTo>
                  <a:pt x="909784" y="1028700"/>
                </a:lnTo>
                <a:close/>
              </a:path>
              <a:path extrusionOk="0" h="1790700" w="1729739">
                <a:moveTo>
                  <a:pt x="849824" y="952500"/>
                </a:moveTo>
                <a:lnTo>
                  <a:pt x="846420" y="952500"/>
                </a:lnTo>
                <a:lnTo>
                  <a:pt x="841081" y="965200"/>
                </a:lnTo>
                <a:lnTo>
                  <a:pt x="834914" y="977900"/>
                </a:lnTo>
                <a:lnTo>
                  <a:pt x="821693" y="990600"/>
                </a:lnTo>
                <a:lnTo>
                  <a:pt x="816885" y="1003300"/>
                </a:lnTo>
                <a:lnTo>
                  <a:pt x="808570" y="1016000"/>
                </a:lnTo>
                <a:lnTo>
                  <a:pt x="803748" y="1016000"/>
                </a:lnTo>
                <a:lnTo>
                  <a:pt x="797178" y="1028700"/>
                </a:lnTo>
                <a:lnTo>
                  <a:pt x="897624" y="1028700"/>
                </a:lnTo>
                <a:lnTo>
                  <a:pt x="885422" y="1016000"/>
                </a:lnTo>
                <a:lnTo>
                  <a:pt x="879469" y="1003300"/>
                </a:lnTo>
                <a:lnTo>
                  <a:pt x="874004" y="1003300"/>
                </a:lnTo>
                <a:lnTo>
                  <a:pt x="869045" y="990600"/>
                </a:lnTo>
                <a:lnTo>
                  <a:pt x="864606" y="977900"/>
                </a:lnTo>
                <a:lnTo>
                  <a:pt x="861088" y="977900"/>
                </a:lnTo>
                <a:lnTo>
                  <a:pt x="857477" y="965200"/>
                </a:lnTo>
                <a:lnTo>
                  <a:pt x="849824" y="952500"/>
                </a:lnTo>
                <a:close/>
              </a:path>
              <a:path extrusionOk="0" h="1790700" w="1729739">
                <a:moveTo>
                  <a:pt x="972379" y="952500"/>
                </a:moveTo>
                <a:lnTo>
                  <a:pt x="925234" y="952500"/>
                </a:lnTo>
                <a:lnTo>
                  <a:pt x="927102" y="965200"/>
                </a:lnTo>
                <a:lnTo>
                  <a:pt x="979694" y="965200"/>
                </a:lnTo>
                <a:lnTo>
                  <a:pt x="972379" y="952500"/>
                </a:lnTo>
                <a:close/>
              </a:path>
              <a:path extrusionOk="0" h="1790700" w="1729739">
                <a:moveTo>
                  <a:pt x="929135" y="939800"/>
                </a:moveTo>
                <a:lnTo>
                  <a:pt x="921452" y="939800"/>
                </a:lnTo>
                <a:lnTo>
                  <a:pt x="922353" y="952500"/>
                </a:lnTo>
                <a:lnTo>
                  <a:pt x="940921" y="952500"/>
                </a:lnTo>
                <a:lnTo>
                  <a:pt x="929135" y="939800"/>
                </a:lnTo>
                <a:close/>
              </a:path>
              <a:path extrusionOk="0" h="1790700" w="1729739">
                <a:moveTo>
                  <a:pt x="822734" y="749300"/>
                </a:moveTo>
                <a:lnTo>
                  <a:pt x="738794" y="749300"/>
                </a:lnTo>
                <a:lnTo>
                  <a:pt x="749140" y="762000"/>
                </a:lnTo>
                <a:lnTo>
                  <a:pt x="769268" y="762000"/>
                </a:lnTo>
                <a:lnTo>
                  <a:pt x="776341" y="774700"/>
                </a:lnTo>
                <a:lnTo>
                  <a:pt x="806199" y="774700"/>
                </a:lnTo>
                <a:lnTo>
                  <a:pt x="815267" y="787400"/>
                </a:lnTo>
                <a:lnTo>
                  <a:pt x="820728" y="787400"/>
                </a:lnTo>
                <a:lnTo>
                  <a:pt x="820111" y="762000"/>
                </a:lnTo>
                <a:lnTo>
                  <a:pt x="822734" y="749300"/>
                </a:lnTo>
                <a:close/>
              </a:path>
              <a:path extrusionOk="0" h="1790700" w="1729739">
                <a:moveTo>
                  <a:pt x="909383" y="749300"/>
                </a:moveTo>
                <a:lnTo>
                  <a:pt x="885149" y="749300"/>
                </a:lnTo>
                <a:lnTo>
                  <a:pt x="891556" y="762000"/>
                </a:lnTo>
                <a:lnTo>
                  <a:pt x="898465" y="762000"/>
                </a:lnTo>
                <a:lnTo>
                  <a:pt x="909383" y="749300"/>
                </a:lnTo>
                <a:close/>
              </a:path>
              <a:path extrusionOk="0" h="1790700" w="1729739">
                <a:moveTo>
                  <a:pt x="960377" y="711200"/>
                </a:moveTo>
                <a:lnTo>
                  <a:pt x="871206" y="711200"/>
                </a:lnTo>
                <a:lnTo>
                  <a:pt x="873128" y="723900"/>
                </a:lnTo>
                <a:lnTo>
                  <a:pt x="876713" y="736600"/>
                </a:lnTo>
                <a:lnTo>
                  <a:pt x="880461" y="749300"/>
                </a:lnTo>
                <a:lnTo>
                  <a:pt x="920328" y="749300"/>
                </a:lnTo>
                <a:lnTo>
                  <a:pt x="942076" y="723900"/>
                </a:lnTo>
                <a:lnTo>
                  <a:pt x="954311" y="723900"/>
                </a:lnTo>
                <a:lnTo>
                  <a:pt x="960377" y="711200"/>
                </a:lnTo>
                <a:close/>
              </a:path>
              <a:path extrusionOk="0" h="1790700" w="1729739">
                <a:moveTo>
                  <a:pt x="1202508" y="673100"/>
                </a:moveTo>
                <a:lnTo>
                  <a:pt x="856872" y="673100"/>
                </a:lnTo>
                <a:lnTo>
                  <a:pt x="862943" y="685800"/>
                </a:lnTo>
                <a:lnTo>
                  <a:pt x="865915" y="685800"/>
                </a:lnTo>
                <a:lnTo>
                  <a:pt x="867375" y="698500"/>
                </a:lnTo>
                <a:lnTo>
                  <a:pt x="1166054" y="698500"/>
                </a:lnTo>
                <a:lnTo>
                  <a:pt x="1202508" y="673100"/>
                </a:lnTo>
                <a:close/>
              </a:path>
              <a:path extrusionOk="0" h="1790700" w="1729739">
                <a:moveTo>
                  <a:pt x="975006" y="0"/>
                </a:moveTo>
                <a:lnTo>
                  <a:pt x="923402" y="0"/>
                </a:lnTo>
                <a:lnTo>
                  <a:pt x="869733" y="12700"/>
                </a:lnTo>
                <a:lnTo>
                  <a:pt x="824326" y="38100"/>
                </a:lnTo>
                <a:lnTo>
                  <a:pt x="797512" y="50800"/>
                </a:lnTo>
                <a:lnTo>
                  <a:pt x="775186" y="63500"/>
                </a:lnTo>
                <a:lnTo>
                  <a:pt x="746774" y="76200"/>
                </a:lnTo>
                <a:lnTo>
                  <a:pt x="717379" y="76200"/>
                </a:lnTo>
                <a:lnTo>
                  <a:pt x="692102" y="101600"/>
                </a:lnTo>
                <a:lnTo>
                  <a:pt x="669562" y="127000"/>
                </a:lnTo>
                <a:lnTo>
                  <a:pt x="647494" y="152400"/>
                </a:lnTo>
                <a:lnTo>
                  <a:pt x="629645" y="165100"/>
                </a:lnTo>
                <a:lnTo>
                  <a:pt x="619763" y="177800"/>
                </a:lnTo>
                <a:lnTo>
                  <a:pt x="609041" y="215900"/>
                </a:lnTo>
                <a:lnTo>
                  <a:pt x="601101" y="254000"/>
                </a:lnTo>
                <a:lnTo>
                  <a:pt x="596837" y="292100"/>
                </a:lnTo>
                <a:lnTo>
                  <a:pt x="597141" y="330200"/>
                </a:lnTo>
                <a:lnTo>
                  <a:pt x="602907" y="368300"/>
                </a:lnTo>
                <a:lnTo>
                  <a:pt x="615027" y="419100"/>
                </a:lnTo>
                <a:lnTo>
                  <a:pt x="634394" y="482600"/>
                </a:lnTo>
                <a:lnTo>
                  <a:pt x="661902" y="546100"/>
                </a:lnTo>
                <a:lnTo>
                  <a:pt x="1341430" y="546100"/>
                </a:lnTo>
                <a:lnTo>
                  <a:pt x="1362009" y="520700"/>
                </a:lnTo>
                <a:lnTo>
                  <a:pt x="1394383" y="495300"/>
                </a:lnTo>
                <a:lnTo>
                  <a:pt x="1415832" y="457200"/>
                </a:lnTo>
                <a:lnTo>
                  <a:pt x="1424219" y="444500"/>
                </a:lnTo>
                <a:lnTo>
                  <a:pt x="1420083" y="406400"/>
                </a:lnTo>
                <a:lnTo>
                  <a:pt x="1406161" y="368300"/>
                </a:lnTo>
                <a:lnTo>
                  <a:pt x="1391642" y="355600"/>
                </a:lnTo>
                <a:lnTo>
                  <a:pt x="1385713" y="342900"/>
                </a:lnTo>
                <a:lnTo>
                  <a:pt x="1382231" y="292100"/>
                </a:lnTo>
                <a:lnTo>
                  <a:pt x="1368095" y="254000"/>
                </a:lnTo>
                <a:lnTo>
                  <a:pt x="1338888" y="203200"/>
                </a:lnTo>
                <a:lnTo>
                  <a:pt x="1291762" y="139700"/>
                </a:lnTo>
                <a:lnTo>
                  <a:pt x="1249904" y="114300"/>
                </a:lnTo>
                <a:lnTo>
                  <a:pt x="1214806" y="114300"/>
                </a:lnTo>
                <a:lnTo>
                  <a:pt x="1187961" y="101600"/>
                </a:lnTo>
                <a:lnTo>
                  <a:pt x="1173298" y="88900"/>
                </a:lnTo>
                <a:lnTo>
                  <a:pt x="1157935" y="76200"/>
                </a:lnTo>
                <a:lnTo>
                  <a:pt x="1139462" y="63500"/>
                </a:lnTo>
                <a:lnTo>
                  <a:pt x="1115470" y="50800"/>
                </a:lnTo>
                <a:lnTo>
                  <a:pt x="1080224" y="50800"/>
                </a:lnTo>
                <a:lnTo>
                  <a:pt x="1055230" y="38100"/>
                </a:lnTo>
                <a:lnTo>
                  <a:pt x="1035042" y="25400"/>
                </a:lnTo>
                <a:lnTo>
                  <a:pt x="1014212" y="12700"/>
                </a:lnTo>
                <a:lnTo>
                  <a:pt x="975006" y="0"/>
                </a:lnTo>
                <a:close/>
              </a:path>
            </a:pathLst>
          </a:custGeom>
          <a:solidFill>
            <a:srgbClr val="F7A51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2517" name="Google Shape;2517;p315"/>
          <p:cNvPicPr preferRelativeResize="0"/>
          <p:nvPr/>
        </p:nvPicPr>
        <p:blipFill rotWithShape="1">
          <a:blip r:embed="rId7">
            <a:alphaModFix/>
          </a:blip>
          <a:srcRect b="0" l="0" r="0" t="0"/>
          <a:stretch/>
        </p:blipFill>
        <p:spPr>
          <a:xfrm>
            <a:off x="2736254" y="838377"/>
            <a:ext cx="6407700" cy="3934800"/>
          </a:xfrm>
          <a:prstGeom prst="rect">
            <a:avLst/>
          </a:prstGeom>
          <a:noFill/>
          <a:ln>
            <a:noFill/>
          </a:ln>
        </p:spPr>
      </p:pic>
      <p:sp>
        <p:nvSpPr>
          <p:cNvPr id="2518" name="Google Shape;2518;p315"/>
          <p:cNvSpPr/>
          <p:nvPr/>
        </p:nvSpPr>
        <p:spPr>
          <a:xfrm>
            <a:off x="66019" y="1043872"/>
            <a:ext cx="2541300" cy="741300"/>
          </a:xfrm>
          <a:prstGeom prst="roundRect">
            <a:avLst>
              <a:gd fmla="val 16667" name="adj"/>
            </a:avLst>
          </a:prstGeom>
          <a:solidFill>
            <a:srgbClr val="FBE4D4"/>
          </a:solidFill>
          <a:ln cap="flat" cmpd="sng" w="12700">
            <a:solidFill>
              <a:srgbClr val="64341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19" name="Google Shape;2519;p315"/>
          <p:cNvSpPr txBox="1"/>
          <p:nvPr>
            <p:ph type="title"/>
          </p:nvPr>
        </p:nvSpPr>
        <p:spPr>
          <a:xfrm>
            <a:off x="66019" y="973539"/>
            <a:ext cx="2541300" cy="8487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2D6E8D"/>
              </a:buClr>
              <a:buSzPts val="2400"/>
              <a:buFont typeface="Quattrocento Sans"/>
              <a:buNone/>
            </a:pPr>
            <a:r>
              <a:rPr lang="en" sz="2400">
                <a:latin typeface="Quattrocento Sans"/>
                <a:ea typeface="Quattrocento Sans"/>
                <a:cs typeface="Quattrocento Sans"/>
                <a:sym typeface="Quattrocento Sans"/>
              </a:rPr>
              <a:t>Current</a:t>
            </a:r>
            <a:br>
              <a:rPr lang="en" sz="2400">
                <a:latin typeface="Quattrocento Sans"/>
                <a:ea typeface="Quattrocento Sans"/>
                <a:cs typeface="Quattrocento Sans"/>
                <a:sym typeface="Quattrocento Sans"/>
              </a:rPr>
            </a:br>
            <a:r>
              <a:rPr lang="en" sz="2400">
                <a:latin typeface="Quattrocento Sans"/>
                <a:ea typeface="Quattrocento Sans"/>
                <a:cs typeface="Quattrocento Sans"/>
                <a:sym typeface="Quattrocento Sans"/>
              </a:rPr>
              <a:t>Footprint</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23" name="Shape 2523"/>
        <p:cNvGrpSpPr/>
        <p:nvPr/>
      </p:nvGrpSpPr>
      <p:grpSpPr>
        <a:xfrm>
          <a:off x="0" y="0"/>
          <a:ext cx="0" cy="0"/>
          <a:chOff x="0" y="0"/>
          <a:chExt cx="0" cy="0"/>
        </a:xfrm>
      </p:grpSpPr>
      <p:sp>
        <p:nvSpPr>
          <p:cNvPr id="2524" name="Google Shape;2524;p316"/>
          <p:cNvSpPr txBox="1"/>
          <p:nvPr/>
        </p:nvSpPr>
        <p:spPr>
          <a:xfrm>
            <a:off x="2711611" y="155027"/>
            <a:ext cx="3720900" cy="330900"/>
          </a:xfrm>
          <a:prstGeom prst="rect">
            <a:avLst/>
          </a:prstGeom>
          <a:noFill/>
          <a:ln cap="flat" cmpd="sng" w="9525">
            <a:solidFill>
              <a:schemeClr val="accent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700">
                <a:solidFill>
                  <a:srgbClr val="1E4E79"/>
                </a:solidFill>
                <a:latin typeface="Quattrocento Sans"/>
                <a:ea typeface="Quattrocento Sans"/>
                <a:cs typeface="Quattrocento Sans"/>
                <a:sym typeface="Quattrocento Sans"/>
              </a:rPr>
              <a:t>Currently Enrolled PCPs &amp; Practices </a:t>
            </a:r>
            <a:endParaRPr sz="1100"/>
          </a:p>
        </p:txBody>
      </p:sp>
      <p:pic>
        <p:nvPicPr>
          <p:cNvPr id="2525" name="Google Shape;2525;p316"/>
          <p:cNvPicPr preferRelativeResize="0"/>
          <p:nvPr/>
        </p:nvPicPr>
        <p:blipFill rotWithShape="1">
          <a:blip r:embed="rId3">
            <a:alphaModFix/>
          </a:blip>
          <a:srcRect b="0" l="0" r="0" t="0"/>
          <a:stretch/>
        </p:blipFill>
        <p:spPr>
          <a:xfrm>
            <a:off x="1178315" y="946404"/>
            <a:ext cx="6895800" cy="39336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31" name="Shape 2531"/>
        <p:cNvGrpSpPr/>
        <p:nvPr/>
      </p:nvGrpSpPr>
      <p:grpSpPr>
        <a:xfrm>
          <a:off x="0" y="0"/>
          <a:ext cx="0" cy="0"/>
          <a:chOff x="0" y="0"/>
          <a:chExt cx="0" cy="0"/>
        </a:xfrm>
      </p:grpSpPr>
      <p:sp>
        <p:nvSpPr>
          <p:cNvPr id="2532" name="Google Shape;2532;p317"/>
          <p:cNvSpPr txBox="1"/>
          <p:nvPr>
            <p:ph type="title"/>
          </p:nvPr>
        </p:nvSpPr>
        <p:spPr>
          <a:xfrm>
            <a:off x="62814" y="563992"/>
            <a:ext cx="9018600" cy="3441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rgbClr val="2D6E8D"/>
              </a:buClr>
              <a:buSzPct val="93750"/>
              <a:buFont typeface="Calibri"/>
              <a:buNone/>
            </a:pPr>
            <a:r>
              <a:rPr lang="en">
                <a:latin typeface="Calibri"/>
                <a:ea typeface="Calibri"/>
                <a:cs typeface="Calibri"/>
                <a:sym typeface="Calibri"/>
              </a:rPr>
              <a:t>Continuum of technologically enabled behavioral health integration</a:t>
            </a:r>
            <a:endParaRPr/>
          </a:p>
        </p:txBody>
      </p:sp>
      <p:pic>
        <p:nvPicPr>
          <p:cNvPr id="2533" name="Google Shape;2533;p317"/>
          <p:cNvPicPr preferRelativeResize="0"/>
          <p:nvPr>
            <p:ph idx="1" type="body"/>
          </p:nvPr>
        </p:nvPicPr>
        <p:blipFill rotWithShape="1">
          <a:blip r:embed="rId3">
            <a:alphaModFix/>
          </a:blip>
          <a:srcRect b="0" l="0" r="0" t="0"/>
          <a:stretch/>
        </p:blipFill>
        <p:spPr>
          <a:xfrm>
            <a:off x="125624" y="1406109"/>
            <a:ext cx="8780700" cy="2829300"/>
          </a:xfrm>
          <a:prstGeom prst="rect">
            <a:avLst/>
          </a:prstGeom>
          <a:noFill/>
          <a:ln>
            <a:noFill/>
          </a:ln>
        </p:spPr>
      </p:pic>
      <p:sp>
        <p:nvSpPr>
          <p:cNvPr id="2534" name="Google Shape;2534;p317"/>
          <p:cNvSpPr/>
          <p:nvPr/>
        </p:nvSpPr>
        <p:spPr>
          <a:xfrm>
            <a:off x="5446505" y="1897814"/>
            <a:ext cx="1183500" cy="1982100"/>
          </a:xfrm>
          <a:prstGeom prst="frame">
            <a:avLst>
              <a:gd fmla="val 12500" name="adj1"/>
            </a:avLst>
          </a:prstGeom>
          <a:solidFill>
            <a:srgbClr val="F7CAAC"/>
          </a:solidFill>
          <a:ln cap="flat" cmpd="sng" w="19050">
            <a:solidFill>
              <a:srgbClr val="DBDBD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None/>
            </a:pPr>
            <a:r>
              <a:t/>
            </a:r>
            <a:endParaRPr b="1" sz="1200">
              <a:solidFill>
                <a:srgbClr val="FFFFFF"/>
              </a:solidFill>
              <a:latin typeface="Garamond"/>
              <a:ea typeface="Garamond"/>
              <a:cs typeface="Garamond"/>
              <a:sym typeface="Garamond"/>
            </a:endParaRPr>
          </a:p>
        </p:txBody>
      </p:sp>
      <p:sp>
        <p:nvSpPr>
          <p:cNvPr id="2535" name="Google Shape;2535;p317"/>
          <p:cNvSpPr/>
          <p:nvPr/>
        </p:nvSpPr>
        <p:spPr>
          <a:xfrm>
            <a:off x="6557146" y="1897814"/>
            <a:ext cx="1304400" cy="1982100"/>
          </a:xfrm>
          <a:prstGeom prst="frame">
            <a:avLst>
              <a:gd fmla="val 12500" name="adj1"/>
            </a:avLst>
          </a:prstGeom>
          <a:solidFill>
            <a:schemeClr val="accent3"/>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None/>
            </a:pPr>
            <a:r>
              <a:t/>
            </a:r>
            <a:endParaRPr b="1" sz="1200">
              <a:solidFill>
                <a:srgbClr val="FFFFFF"/>
              </a:solidFill>
              <a:latin typeface="Garamond"/>
              <a:ea typeface="Garamond"/>
              <a:cs typeface="Garamond"/>
              <a:sym typeface="Garamond"/>
            </a:endParaRPr>
          </a:p>
        </p:txBody>
      </p:sp>
      <p:sp>
        <p:nvSpPr>
          <p:cNvPr id="2536" name="Google Shape;2536;p317"/>
          <p:cNvSpPr/>
          <p:nvPr/>
        </p:nvSpPr>
        <p:spPr>
          <a:xfrm>
            <a:off x="4291928" y="1897814"/>
            <a:ext cx="1304400" cy="1982100"/>
          </a:xfrm>
          <a:prstGeom prst="frame">
            <a:avLst>
              <a:gd fmla="val 12500" name="adj1"/>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None/>
            </a:pPr>
            <a:r>
              <a:t/>
            </a:r>
            <a:endParaRPr b="1" sz="1200">
              <a:solidFill>
                <a:srgbClr val="FFFFFF"/>
              </a:solidFill>
              <a:latin typeface="Garamond"/>
              <a:ea typeface="Garamond"/>
              <a:cs typeface="Garamond"/>
              <a:sym typeface="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1" name="Shape 2541"/>
        <p:cNvGrpSpPr/>
        <p:nvPr/>
      </p:nvGrpSpPr>
      <p:grpSpPr>
        <a:xfrm>
          <a:off x="0" y="0"/>
          <a:ext cx="0" cy="0"/>
          <a:chOff x="0" y="0"/>
          <a:chExt cx="0" cy="0"/>
        </a:xfrm>
      </p:grpSpPr>
      <p:grpSp>
        <p:nvGrpSpPr>
          <p:cNvPr id="2542" name="Google Shape;2542;p318"/>
          <p:cNvGrpSpPr/>
          <p:nvPr/>
        </p:nvGrpSpPr>
        <p:grpSpPr>
          <a:xfrm>
            <a:off x="299772" y="512149"/>
            <a:ext cx="8433172" cy="1453950"/>
            <a:chOff x="533510" y="819"/>
            <a:chExt cx="11244229" cy="1938600"/>
          </a:xfrm>
        </p:grpSpPr>
        <p:sp>
          <p:nvSpPr>
            <p:cNvPr id="2543" name="Google Shape;2543;p318"/>
            <p:cNvSpPr/>
            <p:nvPr/>
          </p:nvSpPr>
          <p:spPr>
            <a:xfrm>
              <a:off x="533510" y="819"/>
              <a:ext cx="1938600" cy="1938600"/>
            </a:xfrm>
            <a:prstGeom prst="ellipse">
              <a:avLst/>
            </a:prstGeom>
            <a:solidFill>
              <a:srgbClr val="2D6E8D">
                <a:alpha val="59609"/>
              </a:srgbClr>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44" name="Google Shape;2544;p318"/>
            <p:cNvSpPr txBox="1"/>
            <p:nvPr/>
          </p:nvSpPr>
          <p:spPr>
            <a:xfrm>
              <a:off x="817422" y="284731"/>
              <a:ext cx="1370700" cy="1370700"/>
            </a:xfrm>
            <a:prstGeom prst="rect">
              <a:avLst/>
            </a:prstGeom>
            <a:noFill/>
            <a:ln>
              <a:noFill/>
            </a:ln>
          </p:spPr>
          <p:txBody>
            <a:bodyPr anchorCtr="0" anchor="ctr" bIns="17150" lIns="80000" spcFirstLastPara="1" rIns="80000" wrap="square" tIns="17150">
              <a:noAutofit/>
            </a:bodyPr>
            <a:lstStyle/>
            <a:p>
              <a:pPr indent="0" lvl="0" marL="0" marR="0" rtl="0" algn="ctr">
                <a:lnSpc>
                  <a:spcPct val="90000"/>
                </a:lnSpc>
                <a:spcBef>
                  <a:spcPts val="0"/>
                </a:spcBef>
                <a:spcAft>
                  <a:spcPts val="0"/>
                </a:spcAft>
                <a:buClr>
                  <a:schemeClr val="dk1"/>
                </a:buClr>
                <a:buSzPts val="1400"/>
                <a:buFont typeface="Quattrocento Sans"/>
                <a:buNone/>
              </a:pPr>
              <a:r>
                <a:rPr b="1" lang="en" sz="1400">
                  <a:solidFill>
                    <a:schemeClr val="dk1"/>
                  </a:solidFill>
                  <a:latin typeface="Quattrocento Sans"/>
                  <a:ea typeface="Quattrocento Sans"/>
                  <a:cs typeface="Quattrocento Sans"/>
                  <a:sym typeface="Quattrocento Sans"/>
                </a:rPr>
                <a:t>Advance Equity</a:t>
              </a:r>
              <a:endParaRPr sz="1100"/>
            </a:p>
          </p:txBody>
        </p:sp>
        <p:sp>
          <p:nvSpPr>
            <p:cNvPr id="2545" name="Google Shape;2545;p318"/>
            <p:cNvSpPr/>
            <p:nvPr/>
          </p:nvSpPr>
          <p:spPr>
            <a:xfrm>
              <a:off x="2084448" y="819"/>
              <a:ext cx="1938600" cy="1938600"/>
            </a:xfrm>
            <a:prstGeom prst="ellipse">
              <a:avLst/>
            </a:prstGeom>
            <a:solidFill>
              <a:srgbClr val="F9A71C">
                <a:alpha val="49800"/>
              </a:srgbClr>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46" name="Google Shape;2546;p318"/>
            <p:cNvSpPr txBox="1"/>
            <p:nvPr/>
          </p:nvSpPr>
          <p:spPr>
            <a:xfrm>
              <a:off x="2368360" y="284731"/>
              <a:ext cx="1370700" cy="1370700"/>
            </a:xfrm>
            <a:prstGeom prst="rect">
              <a:avLst/>
            </a:prstGeom>
            <a:noFill/>
            <a:ln>
              <a:noFill/>
            </a:ln>
          </p:spPr>
          <p:txBody>
            <a:bodyPr anchorCtr="0" anchor="ctr" bIns="17150" lIns="80000" spcFirstLastPara="1" rIns="80000" wrap="square" tIns="17150">
              <a:noAutofit/>
            </a:bodyPr>
            <a:lstStyle/>
            <a:p>
              <a:pPr indent="0" lvl="0" marL="0" marR="0" rtl="0" algn="ctr">
                <a:lnSpc>
                  <a:spcPct val="90000"/>
                </a:lnSpc>
                <a:spcBef>
                  <a:spcPts val="0"/>
                </a:spcBef>
                <a:spcAft>
                  <a:spcPts val="0"/>
                </a:spcAft>
                <a:buClr>
                  <a:schemeClr val="dk1"/>
                </a:buClr>
                <a:buSzPts val="1400"/>
                <a:buFont typeface="Quattrocento Sans"/>
                <a:buNone/>
              </a:pPr>
              <a:r>
                <a:rPr b="1" lang="en" sz="1400">
                  <a:solidFill>
                    <a:schemeClr val="dk1"/>
                  </a:solidFill>
                  <a:latin typeface="Quattrocento Sans"/>
                  <a:ea typeface="Quattrocento Sans"/>
                  <a:cs typeface="Quattrocento Sans"/>
                  <a:sym typeface="Quattrocento Sans"/>
                </a:rPr>
                <a:t>Designed          for Youth          by Youth</a:t>
              </a:r>
              <a:endParaRPr sz="1100"/>
            </a:p>
          </p:txBody>
        </p:sp>
        <p:sp>
          <p:nvSpPr>
            <p:cNvPr id="2547" name="Google Shape;2547;p318"/>
            <p:cNvSpPr/>
            <p:nvPr/>
          </p:nvSpPr>
          <p:spPr>
            <a:xfrm>
              <a:off x="3635387" y="819"/>
              <a:ext cx="1938600" cy="1938600"/>
            </a:xfrm>
            <a:prstGeom prst="ellipse">
              <a:avLst/>
            </a:prstGeom>
            <a:solidFill>
              <a:srgbClr val="D5DBE5">
                <a:alpha val="49800"/>
              </a:srgbClr>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48" name="Google Shape;2548;p318"/>
            <p:cNvSpPr txBox="1"/>
            <p:nvPr/>
          </p:nvSpPr>
          <p:spPr>
            <a:xfrm>
              <a:off x="3919299" y="284731"/>
              <a:ext cx="1370700" cy="1370700"/>
            </a:xfrm>
            <a:prstGeom prst="rect">
              <a:avLst/>
            </a:prstGeom>
            <a:noFill/>
            <a:ln>
              <a:noFill/>
            </a:ln>
          </p:spPr>
          <p:txBody>
            <a:bodyPr anchorCtr="0" anchor="ctr" bIns="17150" lIns="80000" spcFirstLastPara="1" rIns="80000" wrap="square" tIns="17150">
              <a:noAutofit/>
            </a:bodyPr>
            <a:lstStyle/>
            <a:p>
              <a:pPr indent="0" lvl="0" marL="0" marR="0" rtl="0" algn="ctr">
                <a:lnSpc>
                  <a:spcPct val="90000"/>
                </a:lnSpc>
                <a:spcBef>
                  <a:spcPts val="0"/>
                </a:spcBef>
                <a:spcAft>
                  <a:spcPts val="0"/>
                </a:spcAft>
                <a:buClr>
                  <a:schemeClr val="dk1"/>
                </a:buClr>
                <a:buSzPts val="1400"/>
                <a:buFont typeface="Quattrocento Sans"/>
                <a:buNone/>
              </a:pPr>
              <a:r>
                <a:rPr b="1" lang="en" sz="1400">
                  <a:solidFill>
                    <a:schemeClr val="dk1"/>
                  </a:solidFill>
                  <a:latin typeface="Quattrocento Sans"/>
                  <a:ea typeface="Quattrocento Sans"/>
                  <a:cs typeface="Quattrocento Sans"/>
                  <a:sym typeface="Quattrocento Sans"/>
                </a:rPr>
                <a:t>Start Early,   Start Smart</a:t>
              </a:r>
              <a:endParaRPr sz="1100"/>
            </a:p>
          </p:txBody>
        </p:sp>
        <p:sp>
          <p:nvSpPr>
            <p:cNvPr id="2549" name="Google Shape;2549;p318"/>
            <p:cNvSpPr/>
            <p:nvPr/>
          </p:nvSpPr>
          <p:spPr>
            <a:xfrm>
              <a:off x="5186325" y="819"/>
              <a:ext cx="1938600" cy="1938600"/>
            </a:xfrm>
            <a:prstGeom prst="ellipse">
              <a:avLst/>
            </a:prstGeom>
            <a:solidFill>
              <a:srgbClr val="F9A71C">
                <a:alpha val="49800"/>
              </a:srgbClr>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50" name="Google Shape;2550;p318"/>
            <p:cNvSpPr txBox="1"/>
            <p:nvPr/>
          </p:nvSpPr>
          <p:spPr>
            <a:xfrm>
              <a:off x="5470237" y="284731"/>
              <a:ext cx="1370700" cy="1370700"/>
            </a:xfrm>
            <a:prstGeom prst="rect">
              <a:avLst/>
            </a:prstGeom>
            <a:noFill/>
            <a:ln>
              <a:noFill/>
            </a:ln>
          </p:spPr>
          <p:txBody>
            <a:bodyPr anchorCtr="0" anchor="ctr" bIns="17150" lIns="80000" spcFirstLastPara="1" rIns="80000" wrap="square" tIns="17150">
              <a:noAutofit/>
            </a:bodyPr>
            <a:lstStyle/>
            <a:p>
              <a:pPr indent="0" lvl="0" marL="0" marR="0" rtl="0" algn="ctr">
                <a:lnSpc>
                  <a:spcPct val="90000"/>
                </a:lnSpc>
                <a:spcBef>
                  <a:spcPts val="0"/>
                </a:spcBef>
                <a:spcAft>
                  <a:spcPts val="0"/>
                </a:spcAft>
                <a:buClr>
                  <a:schemeClr val="dk1"/>
                </a:buClr>
                <a:buSzPts val="1400"/>
                <a:buFont typeface="Quattrocento Sans"/>
                <a:buNone/>
              </a:pPr>
              <a:r>
                <a:rPr b="1" lang="en" sz="1400">
                  <a:solidFill>
                    <a:schemeClr val="dk1"/>
                  </a:solidFill>
                  <a:latin typeface="Quattrocento Sans"/>
                  <a:ea typeface="Quattrocento Sans"/>
                  <a:cs typeface="Quattrocento Sans"/>
                  <a:sym typeface="Quattrocento Sans"/>
                </a:rPr>
                <a:t>Center around Children &amp; Youth</a:t>
              </a:r>
              <a:endParaRPr sz="1100"/>
            </a:p>
          </p:txBody>
        </p:sp>
        <p:sp>
          <p:nvSpPr>
            <p:cNvPr id="2551" name="Google Shape;2551;p318"/>
            <p:cNvSpPr/>
            <p:nvPr/>
          </p:nvSpPr>
          <p:spPr>
            <a:xfrm>
              <a:off x="6737263" y="819"/>
              <a:ext cx="1938600" cy="1938600"/>
            </a:xfrm>
            <a:prstGeom prst="ellipse">
              <a:avLst/>
            </a:prstGeom>
            <a:solidFill>
              <a:srgbClr val="D6DCE5">
                <a:alpha val="49800"/>
              </a:srgbClr>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52" name="Google Shape;2552;p318"/>
            <p:cNvSpPr txBox="1"/>
            <p:nvPr/>
          </p:nvSpPr>
          <p:spPr>
            <a:xfrm>
              <a:off x="7021175" y="284731"/>
              <a:ext cx="1370700" cy="1370700"/>
            </a:xfrm>
            <a:prstGeom prst="rect">
              <a:avLst/>
            </a:prstGeom>
            <a:noFill/>
            <a:ln>
              <a:noFill/>
            </a:ln>
          </p:spPr>
          <p:txBody>
            <a:bodyPr anchorCtr="0" anchor="ctr" bIns="14300" lIns="80000" spcFirstLastPara="1" rIns="80000" wrap="square" tIns="14300">
              <a:noAutofit/>
            </a:bodyPr>
            <a:lstStyle/>
            <a:p>
              <a:pPr indent="0" lvl="0" marL="0" marR="0" rtl="0" algn="ctr">
                <a:lnSpc>
                  <a:spcPct val="90000"/>
                </a:lnSpc>
                <a:spcBef>
                  <a:spcPts val="0"/>
                </a:spcBef>
                <a:spcAft>
                  <a:spcPts val="0"/>
                </a:spcAft>
                <a:buClr>
                  <a:schemeClr val="dk1"/>
                </a:buClr>
                <a:buSzPts val="1100"/>
                <a:buFont typeface="Quattrocento Sans"/>
                <a:buNone/>
              </a:pPr>
              <a:r>
                <a:rPr b="1" lang="en" sz="1100">
                  <a:solidFill>
                    <a:schemeClr val="dk1"/>
                  </a:solidFill>
                  <a:latin typeface="Quattrocento Sans"/>
                  <a:ea typeface="Quattrocento Sans"/>
                  <a:cs typeface="Quattrocento Sans"/>
                  <a:sym typeface="Quattrocento Sans"/>
                </a:rPr>
                <a:t>Empower Families &amp; Communities</a:t>
              </a:r>
              <a:endParaRPr sz="1100"/>
            </a:p>
          </p:txBody>
        </p:sp>
        <p:sp>
          <p:nvSpPr>
            <p:cNvPr id="2553" name="Google Shape;2553;p318"/>
            <p:cNvSpPr/>
            <p:nvPr/>
          </p:nvSpPr>
          <p:spPr>
            <a:xfrm>
              <a:off x="8288201" y="819"/>
              <a:ext cx="1938600" cy="1938600"/>
            </a:xfrm>
            <a:prstGeom prst="ellipse">
              <a:avLst/>
            </a:prstGeom>
            <a:solidFill>
              <a:srgbClr val="F9A71C">
                <a:alpha val="49800"/>
              </a:srgbClr>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54" name="Google Shape;2554;p318"/>
            <p:cNvSpPr txBox="1"/>
            <p:nvPr/>
          </p:nvSpPr>
          <p:spPr>
            <a:xfrm>
              <a:off x="8572113" y="284731"/>
              <a:ext cx="1370700" cy="1370700"/>
            </a:xfrm>
            <a:prstGeom prst="rect">
              <a:avLst/>
            </a:prstGeom>
            <a:noFill/>
            <a:ln>
              <a:noFill/>
            </a:ln>
          </p:spPr>
          <p:txBody>
            <a:bodyPr anchorCtr="0" anchor="ctr" bIns="17150" lIns="80000" spcFirstLastPara="1" rIns="80000" wrap="square" tIns="17150">
              <a:noAutofit/>
            </a:bodyPr>
            <a:lstStyle/>
            <a:p>
              <a:pPr indent="0" lvl="0" marL="0" marR="0" rtl="0" algn="ctr">
                <a:lnSpc>
                  <a:spcPct val="90000"/>
                </a:lnSpc>
                <a:spcBef>
                  <a:spcPts val="0"/>
                </a:spcBef>
                <a:spcAft>
                  <a:spcPts val="0"/>
                </a:spcAft>
                <a:buClr>
                  <a:schemeClr val="dk1"/>
                </a:buClr>
                <a:buSzPts val="1400"/>
                <a:buFont typeface="Quattrocento Sans"/>
                <a:buNone/>
              </a:pPr>
              <a:r>
                <a:rPr b="1" lang="en" sz="1400">
                  <a:solidFill>
                    <a:schemeClr val="dk1"/>
                  </a:solidFill>
                  <a:latin typeface="Quattrocento Sans"/>
                  <a:ea typeface="Quattrocento Sans"/>
                  <a:cs typeface="Quattrocento Sans"/>
                  <a:sym typeface="Quattrocento Sans"/>
                </a:rPr>
                <a:t>Right Time  Right Place</a:t>
              </a:r>
              <a:endParaRPr sz="1100"/>
            </a:p>
          </p:txBody>
        </p:sp>
        <p:sp>
          <p:nvSpPr>
            <p:cNvPr id="2555" name="Google Shape;2555;p318"/>
            <p:cNvSpPr/>
            <p:nvPr/>
          </p:nvSpPr>
          <p:spPr>
            <a:xfrm>
              <a:off x="9839139" y="819"/>
              <a:ext cx="1938600" cy="1938600"/>
            </a:xfrm>
            <a:prstGeom prst="ellipse">
              <a:avLst/>
            </a:prstGeom>
            <a:solidFill>
              <a:srgbClr val="2D6E8D">
                <a:alpha val="49800"/>
              </a:srgbClr>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56" name="Google Shape;2556;p318"/>
            <p:cNvSpPr txBox="1"/>
            <p:nvPr/>
          </p:nvSpPr>
          <p:spPr>
            <a:xfrm>
              <a:off x="10123051" y="284731"/>
              <a:ext cx="1370700" cy="1370700"/>
            </a:xfrm>
            <a:prstGeom prst="rect">
              <a:avLst/>
            </a:prstGeom>
            <a:noFill/>
            <a:ln>
              <a:noFill/>
            </a:ln>
          </p:spPr>
          <p:txBody>
            <a:bodyPr anchorCtr="0" anchor="ctr" bIns="17150" lIns="80000" spcFirstLastPara="1" rIns="80000" wrap="square" tIns="17150">
              <a:noAutofit/>
            </a:bodyPr>
            <a:lstStyle/>
            <a:p>
              <a:pPr indent="0" lvl="0" marL="0" marR="0" rtl="0" algn="ctr">
                <a:lnSpc>
                  <a:spcPct val="90000"/>
                </a:lnSpc>
                <a:spcBef>
                  <a:spcPts val="0"/>
                </a:spcBef>
                <a:spcAft>
                  <a:spcPts val="0"/>
                </a:spcAft>
                <a:buClr>
                  <a:schemeClr val="dk1"/>
                </a:buClr>
                <a:buSzPts val="1400"/>
                <a:buFont typeface="Quattrocento Sans"/>
                <a:buNone/>
              </a:pPr>
              <a:r>
                <a:rPr b="1" lang="en" sz="1400">
                  <a:solidFill>
                    <a:schemeClr val="dk1"/>
                  </a:solidFill>
                  <a:latin typeface="Quattrocento Sans"/>
                  <a:ea typeface="Quattrocento Sans"/>
                  <a:cs typeface="Quattrocento Sans"/>
                  <a:sym typeface="Quattrocento Sans"/>
                </a:rPr>
                <a:t>Free of Stigma</a:t>
              </a:r>
              <a:endParaRPr sz="1100"/>
            </a:p>
          </p:txBody>
        </p:sp>
      </p:grpSp>
      <p:sp>
        <p:nvSpPr>
          <p:cNvPr id="2557" name="Google Shape;2557;p318"/>
          <p:cNvSpPr txBox="1"/>
          <p:nvPr/>
        </p:nvSpPr>
        <p:spPr>
          <a:xfrm>
            <a:off x="10868" y="0"/>
            <a:ext cx="9122100" cy="6795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rgbClr val="000000"/>
              </a:buClr>
              <a:buSzPts val="2900"/>
              <a:buFont typeface="Quattrocento Sans"/>
              <a:buNone/>
            </a:pPr>
            <a:r>
              <a:rPr b="0" i="0" lang="en" sz="2900" u="none" cap="none" strike="noStrike">
                <a:solidFill>
                  <a:srgbClr val="000000"/>
                </a:solidFill>
                <a:latin typeface="Quattrocento Sans"/>
                <a:ea typeface="Quattrocento Sans"/>
                <a:cs typeface="Quattrocento Sans"/>
                <a:sym typeface="Quattrocento Sans"/>
              </a:rPr>
              <a:t>California’s </a:t>
            </a:r>
            <a:r>
              <a:rPr b="1" i="0" lang="en" sz="2900" u="none" cap="none" strike="noStrike">
                <a:solidFill>
                  <a:srgbClr val="000000"/>
                </a:solidFill>
                <a:latin typeface="Quattrocento Sans"/>
                <a:ea typeface="Quattrocento Sans"/>
                <a:cs typeface="Quattrocento Sans"/>
                <a:sym typeface="Quattrocento Sans"/>
              </a:rPr>
              <a:t>Child Youth Behavioral Health Initiative </a:t>
            </a:r>
            <a:r>
              <a:rPr b="0" i="0" lang="en" sz="2900" u="none" cap="none" strike="noStrike">
                <a:solidFill>
                  <a:srgbClr val="000000"/>
                </a:solidFill>
                <a:latin typeface="Quattrocento Sans"/>
                <a:ea typeface="Quattrocento Sans"/>
                <a:cs typeface="Quattrocento Sans"/>
                <a:sym typeface="Quattrocento Sans"/>
              </a:rPr>
              <a:t>Aims</a:t>
            </a:r>
            <a:endParaRPr sz="1100"/>
          </a:p>
        </p:txBody>
      </p:sp>
      <p:grpSp>
        <p:nvGrpSpPr>
          <p:cNvPr id="2558" name="Google Shape;2558;p318"/>
          <p:cNvGrpSpPr/>
          <p:nvPr/>
        </p:nvGrpSpPr>
        <p:grpSpPr>
          <a:xfrm>
            <a:off x="216368" y="2478303"/>
            <a:ext cx="8814903" cy="2582325"/>
            <a:chOff x="2741" y="0"/>
            <a:chExt cx="11753204" cy="3443100"/>
          </a:xfrm>
        </p:grpSpPr>
        <p:sp>
          <p:nvSpPr>
            <p:cNvPr id="2559" name="Google Shape;2559;p318"/>
            <p:cNvSpPr/>
            <p:nvPr/>
          </p:nvSpPr>
          <p:spPr>
            <a:xfrm>
              <a:off x="2741" y="0"/>
              <a:ext cx="2873700" cy="3443100"/>
            </a:xfrm>
            <a:prstGeom prst="roundRect">
              <a:avLst>
                <a:gd fmla="val 10000" name="adj"/>
              </a:avLst>
            </a:prstGeom>
            <a:solidFill>
              <a:srgbClr val="D5DBE5"/>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60" name="Google Shape;2560;p318"/>
            <p:cNvSpPr txBox="1"/>
            <p:nvPr/>
          </p:nvSpPr>
          <p:spPr>
            <a:xfrm>
              <a:off x="2741" y="1377294"/>
              <a:ext cx="2873700" cy="1377300"/>
            </a:xfrm>
            <a:prstGeom prst="rect">
              <a:avLst/>
            </a:prstGeom>
            <a:noFill/>
            <a:ln>
              <a:noFill/>
            </a:ln>
          </p:spPr>
          <p:txBody>
            <a:bodyPr anchorCtr="0" anchor="ctr" bIns="96000" lIns="96000" spcFirstLastPara="1" rIns="96000" wrap="square" tIns="96000">
              <a:noAutofit/>
            </a:bodyPr>
            <a:lstStyle/>
            <a:p>
              <a:pPr indent="0" lvl="0" marL="0" marR="0" rtl="0" algn="ctr">
                <a:lnSpc>
                  <a:spcPct val="90000"/>
                </a:lnSpc>
                <a:spcBef>
                  <a:spcPts val="0"/>
                </a:spcBef>
                <a:spcAft>
                  <a:spcPts val="0"/>
                </a:spcAft>
                <a:buClr>
                  <a:srgbClr val="3A3838"/>
                </a:buClr>
                <a:buSzPts val="1400"/>
                <a:buFont typeface="Calibri"/>
                <a:buNone/>
              </a:pPr>
              <a:r>
                <a:rPr lang="en" sz="1400">
                  <a:solidFill>
                    <a:srgbClr val="3A3838"/>
                  </a:solidFill>
                  <a:latin typeface="Calibri"/>
                  <a:ea typeface="Calibri"/>
                  <a:cs typeface="Calibri"/>
                  <a:sym typeface="Calibri"/>
                </a:rPr>
                <a:t>Increase behavioral health care access youth 0-25 by building PCP workforce capacity to address behavioral health needs within PC settings</a:t>
              </a:r>
              <a:endParaRPr sz="1100"/>
            </a:p>
          </p:txBody>
        </p:sp>
        <p:sp>
          <p:nvSpPr>
            <p:cNvPr id="2561" name="Google Shape;2561;p318"/>
            <p:cNvSpPr/>
            <p:nvPr/>
          </p:nvSpPr>
          <p:spPr>
            <a:xfrm rot="10800000">
              <a:off x="1055381" y="749696"/>
              <a:ext cx="768300" cy="60300"/>
            </a:xfrm>
            <a:prstGeom prst="ellipse">
              <a:avLst/>
            </a:prstGeom>
            <a:solidFill>
              <a:srgbClr val="C3D4EB"/>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62" name="Google Shape;2562;p318"/>
            <p:cNvSpPr/>
            <p:nvPr/>
          </p:nvSpPr>
          <p:spPr>
            <a:xfrm>
              <a:off x="2962576" y="0"/>
              <a:ext cx="2873700" cy="3443100"/>
            </a:xfrm>
            <a:prstGeom prst="roundRect">
              <a:avLst>
                <a:gd fmla="val 10000" name="adj"/>
              </a:avLst>
            </a:prstGeom>
            <a:solidFill>
              <a:srgbClr val="F9A71C">
                <a:alpha val="49800"/>
              </a:srgbClr>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63" name="Google Shape;2563;p318"/>
            <p:cNvSpPr txBox="1"/>
            <p:nvPr/>
          </p:nvSpPr>
          <p:spPr>
            <a:xfrm>
              <a:off x="2962576" y="1377294"/>
              <a:ext cx="2873700" cy="1377300"/>
            </a:xfrm>
            <a:prstGeom prst="rect">
              <a:avLst/>
            </a:prstGeom>
            <a:noFill/>
            <a:ln>
              <a:noFill/>
            </a:ln>
          </p:spPr>
          <p:txBody>
            <a:bodyPr anchorCtr="0" anchor="ctr" bIns="96000" lIns="96000" spcFirstLastPara="1" rIns="96000" wrap="square" tIns="96000">
              <a:noAutofit/>
            </a:bodyPr>
            <a:lstStyle/>
            <a:p>
              <a:pPr indent="0" lvl="0" marL="0" marR="0" rtl="0" algn="ctr">
                <a:lnSpc>
                  <a:spcPct val="90000"/>
                </a:lnSpc>
                <a:spcBef>
                  <a:spcPts val="0"/>
                </a:spcBef>
                <a:spcAft>
                  <a:spcPts val="0"/>
                </a:spcAft>
                <a:buClr>
                  <a:srgbClr val="2D6E8D"/>
                </a:buClr>
                <a:buSzPts val="1400"/>
                <a:buFont typeface="Calibri"/>
                <a:buNone/>
              </a:pPr>
              <a:r>
                <a:rPr lang="en" sz="1400">
                  <a:solidFill>
                    <a:srgbClr val="2D6E8D"/>
                  </a:solidFill>
                  <a:latin typeface="Calibri"/>
                  <a:ea typeface="Calibri"/>
                  <a:cs typeface="Calibri"/>
                  <a:sym typeface="Calibri"/>
                </a:rPr>
                <a:t>Synchronous and asynchronous expert consultation and PCP support in the treatment of common behavioral health conditions</a:t>
              </a:r>
              <a:endParaRPr sz="1100"/>
            </a:p>
          </p:txBody>
        </p:sp>
        <p:sp>
          <p:nvSpPr>
            <p:cNvPr id="2564" name="Google Shape;2564;p318"/>
            <p:cNvSpPr/>
            <p:nvPr/>
          </p:nvSpPr>
          <p:spPr>
            <a:xfrm flipH="1" rot="10800000">
              <a:off x="3826090" y="735343"/>
              <a:ext cx="1146600" cy="89100"/>
            </a:xfrm>
            <a:prstGeom prst="ellipse">
              <a:avLst/>
            </a:prstGeom>
            <a:solidFill>
              <a:srgbClr val="C3D4EB"/>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65" name="Google Shape;2565;p318"/>
            <p:cNvSpPr/>
            <p:nvPr/>
          </p:nvSpPr>
          <p:spPr>
            <a:xfrm>
              <a:off x="5959107" y="0"/>
              <a:ext cx="2873700" cy="3443100"/>
            </a:xfrm>
            <a:prstGeom prst="roundRect">
              <a:avLst>
                <a:gd fmla="val 10000" name="adj"/>
              </a:avLst>
            </a:prstGeom>
            <a:solidFill>
              <a:srgbClr val="2D6E8D">
                <a:alpha val="59220"/>
              </a:srgbClr>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66" name="Google Shape;2566;p318"/>
            <p:cNvSpPr txBox="1"/>
            <p:nvPr/>
          </p:nvSpPr>
          <p:spPr>
            <a:xfrm>
              <a:off x="5959107" y="1377294"/>
              <a:ext cx="2873700" cy="1377300"/>
            </a:xfrm>
            <a:prstGeom prst="rect">
              <a:avLst/>
            </a:prstGeom>
            <a:noFill/>
            <a:ln>
              <a:noFill/>
            </a:ln>
          </p:spPr>
          <p:txBody>
            <a:bodyPr anchorCtr="0" anchor="ctr" bIns="96000" lIns="96000" spcFirstLastPara="1" rIns="96000" wrap="square" tIns="96000">
              <a:noAutofit/>
            </a:bodyPr>
            <a:lstStyle/>
            <a:p>
              <a:pPr indent="0" lvl="0" marL="0" marR="0" rtl="0" algn="ctr">
                <a:lnSpc>
                  <a:spcPct val="90000"/>
                </a:lnSpc>
                <a:spcBef>
                  <a:spcPts val="0"/>
                </a:spcBef>
                <a:spcAft>
                  <a:spcPts val="0"/>
                </a:spcAft>
                <a:buClr>
                  <a:srgbClr val="3A3838"/>
                </a:buClr>
                <a:buSzPts val="1400"/>
                <a:buFont typeface="Calibri"/>
                <a:buNone/>
              </a:pPr>
              <a:r>
                <a:rPr lang="en" sz="1400">
                  <a:solidFill>
                    <a:srgbClr val="3A3838"/>
                  </a:solidFill>
                  <a:latin typeface="Calibri"/>
                  <a:ea typeface="Calibri"/>
                  <a:cs typeface="Calibri"/>
                  <a:sym typeface="Calibri"/>
                </a:rPr>
                <a:t>Support identifying and connecting with local/telehealth behavioral and other necessary resources &amp; referrals</a:t>
              </a:r>
              <a:endParaRPr sz="1100"/>
            </a:p>
          </p:txBody>
        </p:sp>
        <p:sp>
          <p:nvSpPr>
            <p:cNvPr id="2567" name="Google Shape;2567;p318"/>
            <p:cNvSpPr/>
            <p:nvPr/>
          </p:nvSpPr>
          <p:spPr>
            <a:xfrm>
              <a:off x="6785925" y="737766"/>
              <a:ext cx="1146600" cy="84300"/>
            </a:xfrm>
            <a:prstGeom prst="ellipse">
              <a:avLst/>
            </a:prstGeom>
            <a:solidFill>
              <a:srgbClr val="C3D4EB"/>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68" name="Google Shape;2568;p318"/>
            <p:cNvSpPr/>
            <p:nvPr/>
          </p:nvSpPr>
          <p:spPr>
            <a:xfrm>
              <a:off x="8882245" y="0"/>
              <a:ext cx="2873700" cy="3443100"/>
            </a:xfrm>
            <a:prstGeom prst="roundRect">
              <a:avLst>
                <a:gd fmla="val 10000" name="adj"/>
              </a:avLst>
            </a:prstGeom>
            <a:solidFill>
              <a:srgbClr val="D5DBE5"/>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69" name="Google Shape;2569;p318"/>
            <p:cNvSpPr txBox="1"/>
            <p:nvPr/>
          </p:nvSpPr>
          <p:spPr>
            <a:xfrm>
              <a:off x="8882245" y="1377294"/>
              <a:ext cx="2873700" cy="1377300"/>
            </a:xfrm>
            <a:prstGeom prst="rect">
              <a:avLst/>
            </a:prstGeom>
            <a:noFill/>
            <a:ln>
              <a:noFill/>
            </a:ln>
          </p:spPr>
          <p:txBody>
            <a:bodyPr anchorCtr="0" anchor="ctr" bIns="96000" lIns="96000" spcFirstLastPara="1" rIns="96000" wrap="square" tIns="96000">
              <a:noAutofit/>
            </a:bodyPr>
            <a:lstStyle/>
            <a:p>
              <a:pPr indent="0" lvl="0" marL="0" marR="0" rtl="0" algn="ctr">
                <a:lnSpc>
                  <a:spcPct val="90000"/>
                </a:lnSpc>
                <a:spcBef>
                  <a:spcPts val="0"/>
                </a:spcBef>
                <a:spcAft>
                  <a:spcPts val="0"/>
                </a:spcAft>
                <a:buClr>
                  <a:srgbClr val="3A3838"/>
                </a:buClr>
                <a:buSzPts val="1400"/>
                <a:buFont typeface="Calibri"/>
                <a:buNone/>
              </a:pPr>
              <a:r>
                <a:rPr lang="en" sz="1400">
                  <a:solidFill>
                    <a:srgbClr val="3A3838"/>
                  </a:solidFill>
                  <a:latin typeface="Calibri"/>
                  <a:ea typeface="Calibri"/>
                  <a:cs typeface="Calibri"/>
                  <a:sym typeface="Calibri"/>
                </a:rPr>
                <a:t>Disseminate accessible, culturally responsive evidence- and measurement-based care, especially in rural &amp; underserved communities</a:t>
              </a:r>
              <a:endParaRPr sz="1100"/>
            </a:p>
          </p:txBody>
        </p:sp>
        <p:sp>
          <p:nvSpPr>
            <p:cNvPr id="2570" name="Google Shape;2570;p318"/>
            <p:cNvSpPr/>
            <p:nvPr/>
          </p:nvSpPr>
          <p:spPr>
            <a:xfrm flipH="1" rot="10800000">
              <a:off x="9745759" y="756807"/>
              <a:ext cx="1146600" cy="46200"/>
            </a:xfrm>
            <a:prstGeom prst="ellipse">
              <a:avLst/>
            </a:prstGeom>
            <a:solidFill>
              <a:srgbClr val="C3D4EB"/>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71" name="Google Shape;2571;p318"/>
            <p:cNvSpPr/>
            <p:nvPr/>
          </p:nvSpPr>
          <p:spPr>
            <a:xfrm>
              <a:off x="624175" y="628308"/>
              <a:ext cx="10818000" cy="407700"/>
            </a:xfrm>
            <a:prstGeom prst="leftRightArrow">
              <a:avLst>
                <a:gd fmla="val 50000" name="adj1"/>
                <a:gd fmla="val 50000" name="adj2"/>
              </a:avLst>
            </a:prstGeom>
            <a:solidFill>
              <a:srgbClr val="7F7F7F"/>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2572" name="Google Shape;2572;p318"/>
          <p:cNvSpPr txBox="1"/>
          <p:nvPr/>
        </p:nvSpPr>
        <p:spPr>
          <a:xfrm>
            <a:off x="1" y="1950647"/>
            <a:ext cx="9133200" cy="484800"/>
          </a:xfrm>
          <a:prstGeom prst="rect">
            <a:avLst/>
          </a:prstGeom>
          <a:noFill/>
          <a:ln cap="flat" cmpd="sng" w="9525">
            <a:solidFill>
              <a:srgbClr val="1E4E79"/>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325976"/>
              </a:buClr>
              <a:buSzPts val="2700"/>
              <a:buFont typeface="Quattrocento Sans"/>
              <a:buNone/>
            </a:pPr>
            <a:r>
              <a:rPr b="1" i="0" lang="en" sz="2700" u="none" cap="none" strike="noStrike">
                <a:solidFill>
                  <a:srgbClr val="325976"/>
                </a:solidFill>
                <a:latin typeface="Quattrocento Sans"/>
                <a:ea typeface="Quattrocento Sans"/>
                <a:cs typeface="Quattrocento Sans"/>
                <a:sym typeface="Quattrocento Sans"/>
              </a:rPr>
              <a:t>Cal-MAP Aims</a:t>
            </a:r>
            <a:endParaRPr sz="1100"/>
          </a:p>
        </p:txBody>
      </p:sp>
      <p:sp>
        <p:nvSpPr>
          <p:cNvPr id="2573" name="Google Shape;2573;p318"/>
          <p:cNvSpPr txBox="1"/>
          <p:nvPr/>
        </p:nvSpPr>
        <p:spPr>
          <a:xfrm>
            <a:off x="889397" y="2582465"/>
            <a:ext cx="7719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Access</a:t>
            </a:r>
            <a:endParaRPr sz="1100"/>
          </a:p>
        </p:txBody>
      </p:sp>
      <p:sp>
        <p:nvSpPr>
          <p:cNvPr id="2574" name="Google Shape;2574;p318"/>
          <p:cNvSpPr txBox="1"/>
          <p:nvPr/>
        </p:nvSpPr>
        <p:spPr>
          <a:xfrm>
            <a:off x="7570417" y="2571750"/>
            <a:ext cx="7422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Equity</a:t>
            </a:r>
            <a:endParaRPr sz="1100"/>
          </a:p>
        </p:txBody>
      </p:sp>
      <p:sp>
        <p:nvSpPr>
          <p:cNvPr id="2575" name="Google Shape;2575;p318"/>
          <p:cNvSpPr txBox="1"/>
          <p:nvPr/>
        </p:nvSpPr>
        <p:spPr>
          <a:xfrm>
            <a:off x="5158284" y="2571750"/>
            <a:ext cx="12300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Connection</a:t>
            </a:r>
            <a:endParaRPr sz="1100"/>
          </a:p>
        </p:txBody>
      </p:sp>
      <p:sp>
        <p:nvSpPr>
          <p:cNvPr id="2576" name="Google Shape;2576;p318"/>
          <p:cNvSpPr txBox="1"/>
          <p:nvPr/>
        </p:nvSpPr>
        <p:spPr>
          <a:xfrm>
            <a:off x="2692613" y="2571749"/>
            <a:ext cx="1659900" cy="346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Education</a:t>
            </a:r>
            <a:endParaRPr sz="1100"/>
          </a:p>
        </p:txBody>
      </p:sp>
      <p:pic>
        <p:nvPicPr>
          <p:cNvPr id="2577" name="Google Shape;2577;p318"/>
          <p:cNvPicPr preferRelativeResize="0"/>
          <p:nvPr/>
        </p:nvPicPr>
        <p:blipFill rotWithShape="1">
          <a:blip r:embed="rId3">
            <a:alphaModFix/>
          </a:blip>
          <a:srcRect b="0" l="0" r="0" t="0"/>
          <a:stretch/>
        </p:blipFill>
        <p:spPr>
          <a:xfrm>
            <a:off x="2890419" y="1959849"/>
            <a:ext cx="483060" cy="47830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1_CMMI blu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2_CC Board Meeting Slides 2018">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xmlns:r="http://schemas.openxmlformats.org/officeDocument/2006/relationships" name="CMMI blu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xmlns:r="http://schemas.openxmlformats.org/officeDocument/2006/relationships" name="Cover Options">
  <a:themeElements>
    <a:clrScheme name="UC Davis Health New">
      <a:dk1>
        <a:srgbClr val="022850"/>
      </a:dk1>
      <a:lt1>
        <a:srgbClr val="FFFFFF"/>
      </a:lt1>
      <a:dk2>
        <a:srgbClr val="022850"/>
      </a:dk2>
      <a:lt2>
        <a:srgbClr val="9CA8B6"/>
      </a:lt2>
      <a:accent1>
        <a:srgbClr val="FEBF23"/>
      </a:accent1>
      <a:accent2>
        <a:srgbClr val="002853"/>
      </a:accent2>
      <a:accent3>
        <a:srgbClr val="682466"/>
      </a:accent3>
      <a:accent4>
        <a:srgbClr val="00BDE6"/>
      </a:accent4>
      <a:accent5>
        <a:srgbClr val="EF8920"/>
      </a:accent5>
      <a:accent6>
        <a:srgbClr val="464646"/>
      </a:accent6>
      <a:hlink>
        <a:srgbClr val="0432FF"/>
      </a:hlink>
      <a:folHlink>
        <a:srgbClr val="0028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C Board Meeting Slides 2018">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4_CC Board Meeting Slides 2018">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CC Board Meeting Slides 2018">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3_CC Board Meeting Slides 2018">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General Slides">
  <a:themeElements>
    <a:clrScheme name="Custom 1">
      <a:dk1>
        <a:srgbClr val="022850"/>
      </a:dk1>
      <a:lt1>
        <a:srgbClr val="FFFFFF"/>
      </a:lt1>
      <a:dk2>
        <a:srgbClr val="022850"/>
      </a:dk2>
      <a:lt2>
        <a:srgbClr val="9CA8B6"/>
      </a:lt2>
      <a:accent1>
        <a:srgbClr val="FEBF23"/>
      </a:accent1>
      <a:accent2>
        <a:srgbClr val="002853"/>
      </a:accent2>
      <a:accent3>
        <a:srgbClr val="682466"/>
      </a:accent3>
      <a:accent4>
        <a:srgbClr val="00BDE6"/>
      </a:accent4>
      <a:accent5>
        <a:srgbClr val="EF8920"/>
      </a:accent5>
      <a:accent6>
        <a:srgbClr val="464646"/>
      </a:accent6>
      <a:hlink>
        <a:srgbClr val="0432FF"/>
      </a:hlink>
      <a:folHlink>
        <a:srgbClr val="0028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1_Office Theme">
  <a:themeElements>
    <a:clrScheme name="Covered California">
      <a:dk1>
        <a:srgbClr val="000000"/>
      </a:dk1>
      <a:lt1>
        <a:srgbClr val="FFFFFF"/>
      </a:lt1>
      <a:dk2>
        <a:srgbClr val="554D56"/>
      </a:dk2>
      <a:lt2>
        <a:srgbClr val="19B9CA"/>
      </a:lt2>
      <a:accent1>
        <a:srgbClr val="19B9CA"/>
      </a:accent1>
      <a:accent2>
        <a:srgbClr val="DCB626"/>
      </a:accent2>
      <a:accent3>
        <a:srgbClr val="2D77A4"/>
      </a:accent3>
      <a:accent4>
        <a:srgbClr val="416E8E"/>
      </a:accent4>
      <a:accent5>
        <a:srgbClr val="417A65"/>
      </a:accent5>
      <a:accent6>
        <a:srgbClr val="73998C"/>
      </a:accent6>
      <a:hlink>
        <a:srgbClr val="99B2B7"/>
      </a:hlink>
      <a:folHlink>
        <a:srgbClr val="D5DE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